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youtube.com/watch?v=1x0dk_k_yh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Heartbeat Monitor with AD8232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Lopez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To read the heart rate of a human and display the signal in the form of a graph to a PC after some smoothing.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Implementation of the AD8232 to read in the data from the biomedical sensor pads connected to a person.</a:t>
            </a:r>
          </a:p>
          <a:p>
            <a:pPr marL="457200" indent="-457200">
              <a:buAutoNum type="arabicPeriod"/>
            </a:pPr>
            <a:r>
              <a:rPr lang="en-US" dirty="0"/>
              <a:t>Implementation of the HC-05 to obtain the heart rate data and send it to a PC wirelessly.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schematics</a:t>
            </a:r>
          </a:p>
          <a:p>
            <a:r>
              <a:rPr lang="en-US" dirty="0"/>
              <a:t>*note that the LM34 on the left is a placeholder for the AD8232. A schematic for the AD8232 is not available in Fritzing. *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F81D7-B5CE-4B64-A717-5C55148E3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131" y="2088769"/>
            <a:ext cx="8081963" cy="4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SparkFunAD8232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HiLetGo</a:t>
            </a:r>
            <a:r>
              <a:rPr lang="en-US" dirty="0"/>
              <a:t> HC-05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AD8232 – ATmega328p using ADC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HC-05 using USART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HC-05 – PC using USART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HOSTs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PC for displaying graph.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first task that must be done is to initialize both the ADC to channel 0 and USART with a baud rate of 9600. </a:t>
            </a:r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532C-5C0D-4377-B29F-8DC188B4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95" y="2286326"/>
            <a:ext cx="1429409" cy="33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the raw data from the AD8232 seven times with a small delay in between.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 the seven values and find the average of the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the value to the HC-05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2B281-979D-4DEC-B4EF-F8081265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08" y="2365785"/>
            <a:ext cx="1672716" cy="38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623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HC-05 Send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HC-05 will simply receive the heart beat value and send it to the PC through the Bluetooth connection.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PC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Receives the data and plots it onto a graph that shows the heart beat in real time.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0252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https://www.youtube.com/watch?v=1x0dk_k_yhs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No Filtering                                             With Filtering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24F29-B382-4DFA-9554-71FADC7EAB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205" y="2997517"/>
            <a:ext cx="4198239" cy="2525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45298-B07B-49B8-9BF7-DF34CA5B87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08557" y="2997517"/>
            <a:ext cx="4198239" cy="25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EA98-A289-4E7D-A7B7-425CE351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C967-EB42-442B-B14C-83FCE39D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more extreme filtering was also implemented that gets rid of all the jagged values in the middle of the graph. This will only show the P and S peaks.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used to just notice every heart beat the occurs and nothing else.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EFDDA-89FC-49A0-9381-CF57930A0B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2300" y="2751963"/>
            <a:ext cx="4873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68865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53</TotalTime>
  <Words>322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TM10220963</vt:lpstr>
      <vt:lpstr>Heartbeat Monitor with AD8232</vt:lpstr>
      <vt:lpstr>AIM &amp; ACCOMPLISHMENT</vt:lpstr>
      <vt:lpstr>SCHEMATICS</vt:lpstr>
      <vt:lpstr>DESIGN STAGES</vt:lpstr>
      <vt:lpstr>CODE DEVELOPMENT</vt:lpstr>
      <vt:lpstr>CODE DEVELOPMENT</vt:lpstr>
      <vt:lpstr>CODE DEVELOPMENT</vt:lpstr>
      <vt:lpstr>DEMO SNAPSHOT/VIDEO</vt:lpstr>
      <vt:lpstr>Extra Filtering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Emanuel Lopez</cp:lastModifiedBy>
  <cp:revision>7</cp:revision>
  <dcterms:created xsi:type="dcterms:W3CDTF">2015-05-11T03:56:13Z</dcterms:created>
  <dcterms:modified xsi:type="dcterms:W3CDTF">2018-05-09T03:05:41Z</dcterms:modified>
</cp:coreProperties>
</file>