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8">
          <p15:clr>
            <a:srgbClr val="A4A3A4"/>
          </p15:clr>
        </p15:guide>
        <p15:guide id="2" pos="3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1C3E8"/>
    <a:srgbClr val="000000"/>
    <a:srgbClr val="4F8AC5"/>
    <a:srgbClr val="BED3EA"/>
    <a:srgbClr val="B3C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5" autoAdjust="0"/>
    <p:restoredTop sz="90929"/>
  </p:normalViewPr>
  <p:slideViewPr>
    <p:cSldViewPr showGuides="1">
      <p:cViewPr>
        <p:scale>
          <a:sx n="85" d="100"/>
          <a:sy n="85" d="100"/>
        </p:scale>
        <p:origin x="93" y="39"/>
      </p:cViewPr>
      <p:guideLst>
        <p:guide orient="horz" pos="1078"/>
        <p:guide pos="3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0394E4-EC9E-4FE6-BB9D-B489C865D682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25DFF8-8E6E-4D46-A08E-3169868100FD}" type="slidenum">
              <a:rPr lang="de-CH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ＭＳ Ｐゴシック" pitchFamily="39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ＭＳ Ｐゴシック" pitchFamily="39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ＭＳ Ｐゴシック" pitchFamily="39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ＭＳ Ｐゴシック" pitchFamily="3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368D2B-30EB-48B7-BF41-29C20710BA10}" type="slidenum">
              <a:rPr lang="de-CH"/>
              <a:pPr/>
              <a:t>2</a:t>
            </a:fld>
            <a:endParaRPr lang="de-CH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368D2B-30EB-48B7-BF41-29C20710BA10}" type="slidenum">
              <a:rPr lang="de-CH"/>
              <a:pPr/>
              <a:t>3</a:t>
            </a:fld>
            <a:endParaRPr lang="de-CH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676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368D2B-30EB-48B7-BF41-29C20710BA10}" type="slidenum">
              <a:rPr lang="de-CH"/>
              <a:pPr/>
              <a:t>4</a:t>
            </a:fld>
            <a:endParaRPr lang="de-CH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279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368D2B-30EB-48B7-BF41-29C20710BA10}" type="slidenum">
              <a:rPr lang="de-CH"/>
              <a:pPr/>
              <a:t>5</a:t>
            </a:fld>
            <a:endParaRPr lang="de-CH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759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368D2B-30EB-48B7-BF41-29C20710BA10}" type="slidenum">
              <a:rPr lang="de-CH"/>
              <a:pPr/>
              <a:t>6</a:t>
            </a:fld>
            <a:endParaRPr lang="de-CH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02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305675" y="1438275"/>
            <a:ext cx="1835150" cy="5073650"/>
          </a:xfrm>
          <a:prstGeom prst="rect">
            <a:avLst/>
          </a:prstGeom>
          <a:solidFill>
            <a:srgbClr val="B3CC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BED3EA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1EBF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1438275"/>
            <a:ext cx="7305675" cy="5073650"/>
          </a:xfrm>
          <a:prstGeom prst="rect">
            <a:avLst/>
          </a:prstGeom>
          <a:solidFill>
            <a:srgbClr val="9CBD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66214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022600"/>
            <a:ext cx="6621463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539750" y="6548438"/>
            <a:ext cx="2889250" cy="252412"/>
          </a:xfrm>
        </p:spPr>
        <p:txBody>
          <a:bodyPr wrap="none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751F83-E808-4767-B4DB-E77447BA58F3}" type="datetime4">
              <a:rPr lang="de-CH" smtClean="0"/>
              <a:t>26. April 2021</a:t>
            </a:fld>
            <a:endParaRPr lang="de-CH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107950" y="179388"/>
            <a:ext cx="4464050" cy="252412"/>
          </a:xfrm>
        </p:spPr>
        <p:txBody>
          <a:bodyPr wrap="square"/>
          <a:lstStyle>
            <a:lvl1pPr>
              <a:defRPr/>
            </a:lvl1pPr>
          </a:lstStyle>
          <a:p>
            <a:r>
              <a:rPr lang="de-CH"/>
              <a:t>Research Proposal: Heatmap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43950" y="6548438"/>
            <a:ext cx="360363" cy="215900"/>
          </a:xfrm>
        </p:spPr>
        <p:txBody>
          <a:bodyPr/>
          <a:lstStyle>
            <a:lvl1pPr>
              <a:defRPr/>
            </a:lvl1pPr>
          </a:lstStyle>
          <a:p>
            <a:fld id="{F7352009-59F5-4C01-9117-219E2DB39198}" type="slidenum">
              <a:rPr lang="de-CH"/>
              <a:pPr/>
              <a:t>‹Nr.›</a:t>
            </a:fld>
            <a:endParaRPr lang="de-CH" sz="1400"/>
          </a:p>
        </p:txBody>
      </p:sp>
      <p:pic>
        <p:nvPicPr>
          <p:cNvPr id="12" name="Picture 10" descr="ub_8pt_rgb.jpg                                                 000546B7mg                             B9C1C449: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37475" y="107950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2D4D6D1-8CA1-45DB-8EFF-225EB58D9BF6}" type="datetime4">
              <a:rPr lang="de-CH" smtClean="0"/>
              <a:t>26. April 2021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Research Proposal: Heatmap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9FF2CA2-50C1-44FD-A0CC-AB958A1D3889}" type="slidenum">
              <a:rPr lang="de-CH"/>
              <a:pPr/>
              <a:t>‹Nr.›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647700"/>
            <a:ext cx="2014537" cy="5505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647700"/>
            <a:ext cx="5894388" cy="55054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7D25460-4E37-4E08-8F50-57461E85AE83}" type="datetime4">
              <a:rPr lang="de-CH" smtClean="0"/>
              <a:t>26. April 2021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Research Proposal: Heatmap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CCA77DB-06C0-4FE1-9764-B3E442D7A5B1}" type="slidenum">
              <a:rPr lang="de-CH"/>
              <a:pPr/>
              <a:t>‹Nr.›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5D0942F-4957-4F89-B03F-6413B11CFE7E}" type="datetime4">
              <a:rPr lang="de-CH" smtClean="0"/>
              <a:t>26. April 2021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Research Proposal: Heatmap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59E9664-E4D8-4244-9167-5D41ECFAC957}" type="slidenum">
              <a:rPr lang="de-CH"/>
              <a:pPr/>
              <a:t>‹Nr.›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EFB0220-1902-4D1F-B41E-A1A092E1AD54}" type="datetime4">
              <a:rPr lang="de-CH" smtClean="0"/>
              <a:t>26. April 2021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Research Proposal: Heatmap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A695DC4-ACB7-410A-957F-CAB97471A488}" type="slidenum">
              <a:rPr lang="de-CH"/>
              <a:pPr/>
              <a:t>‹Nr.›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654175"/>
            <a:ext cx="395446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54175"/>
            <a:ext cx="3954462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395582F-E138-4690-8CFB-B3E5DDDC64A0}" type="datetime4">
              <a:rPr lang="de-CH" smtClean="0"/>
              <a:t>26. April 2021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Research Proposal: Heatmap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3995B56-A485-4DEB-B327-8AE107ACE275}" type="slidenum">
              <a:rPr lang="de-CH"/>
              <a:pPr/>
              <a:t>‹Nr.›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B3D1A38-5642-4044-9282-D6C7FDA82F39}" type="datetime4">
              <a:rPr lang="de-CH" smtClean="0"/>
              <a:t>26. April 2021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Research Proposal: Heatmap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9120EAF-EBBF-442B-8901-7F67B2A43AD4}" type="slidenum">
              <a:rPr lang="de-CH"/>
              <a:pPr/>
              <a:t>‹Nr.›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3F55F08-F83E-4FAA-8C88-C6AA9E2B0DBB}" type="datetime4">
              <a:rPr lang="de-CH" smtClean="0"/>
              <a:t>26. April 2021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Research Proposal: Heatmap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DDBA35B-C285-43CA-8D6E-C4837BD7D3A4}" type="slidenum">
              <a:rPr lang="de-CH"/>
              <a:pPr/>
              <a:t>‹Nr.›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7A7BFFE-E9FC-4369-9D18-39885B2E1305}" type="datetime4">
              <a:rPr lang="de-CH" smtClean="0"/>
              <a:t>26. April 2021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Research Proposal: Heatmap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48F7582-8CFA-461F-B2A4-C1B6597F7107}" type="slidenum">
              <a:rPr lang="de-CH"/>
              <a:pPr/>
              <a:t>‹Nr.›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E780335-7F4F-41F9-A824-F4F9EFA2F33F}" type="datetime4">
              <a:rPr lang="de-CH" smtClean="0"/>
              <a:t>26. April 2021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Research Proposal: Heatmap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6B7F7CB-32F2-41EC-9C67-D0A71E4CADCC}" type="slidenum">
              <a:rPr lang="de-CH"/>
              <a:pPr/>
              <a:t>‹Nr.›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FED47E3-52EA-44F6-B132-751BD90DB5F9}" type="datetime4">
              <a:rPr lang="de-CH" smtClean="0"/>
              <a:t>26. April 2021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Research Proposal: Heatmap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860A542-8337-4305-8A0E-7D75DE4B70EE}" type="slidenum">
              <a:rPr lang="de-CH"/>
              <a:pPr/>
              <a:t>‹Nr.›</a:t>
            </a:fld>
            <a:endParaRPr lang="de-CH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1EBF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1438275"/>
            <a:ext cx="9140825" cy="5073650"/>
          </a:xfrm>
          <a:prstGeom prst="rect">
            <a:avLst/>
          </a:prstGeom>
          <a:solidFill>
            <a:srgbClr val="9CBD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47700"/>
            <a:ext cx="6621463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54175"/>
            <a:ext cx="8061325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548438"/>
            <a:ext cx="3811588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fld id="{2ECD55E2-3011-4F29-BBA3-915A07A680D6}" type="datetime4">
              <a:rPr lang="de-CH" smtClean="0"/>
              <a:t>26. April 2021</a:t>
            </a:fld>
            <a:endParaRPr lang="de-CH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7950" y="179388"/>
            <a:ext cx="539908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/>
              <a:t>Research Proposal: Heatmap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48438"/>
            <a:ext cx="360363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C21CD7-A279-466B-8B38-9652DEAA41C5}" type="slidenum">
              <a:rPr lang="de-CH"/>
              <a:pPr/>
              <a:t>‹Nr.›</a:t>
            </a:fld>
            <a:endParaRPr lang="de-CH" sz="1400"/>
          </a:p>
        </p:txBody>
      </p:sp>
      <p:pic>
        <p:nvPicPr>
          <p:cNvPr id="11" name="Picture 10" descr="ub_8pt_rgb.jpg                                                 000546B7mg                             B9C1C449: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737475" y="107950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9pPr>
    </p:titleStyle>
    <p:bodyStyle>
      <a:lvl1pPr marL="419100" indent="-4191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Arial" pitchFamily="39" charset="0"/>
        <a:buChar char="&gt;"/>
        <a:defRPr sz="2200">
          <a:solidFill>
            <a:srgbClr val="333333"/>
          </a:solidFill>
          <a:latin typeface="+mn-lt"/>
          <a:ea typeface="+mn-ea"/>
          <a:cs typeface="+mn-cs"/>
        </a:defRPr>
      </a:lvl1pPr>
      <a:lvl2pPr marL="838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Font typeface="Arial" pitchFamily="39" charset="0"/>
        <a:buChar char="—"/>
        <a:defRPr sz="2000">
          <a:solidFill>
            <a:srgbClr val="333333"/>
          </a:solidFill>
          <a:latin typeface="+mn-lt"/>
          <a:ea typeface="ＭＳ Ｐゴシック" pitchFamily="39" charset="-128"/>
        </a:defRPr>
      </a:lvl2pPr>
      <a:lvl3pPr marL="1295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3pPr>
      <a:lvl4pPr marL="17145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4pPr>
      <a:lvl5pPr marL="21336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5pPr>
      <a:lvl6pPr marL="25908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6pPr>
      <a:lvl7pPr marL="30480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7pPr>
      <a:lvl8pPr marL="3505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8pPr>
      <a:lvl9pPr marL="3962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654174"/>
            <a:ext cx="6621463" cy="1558801"/>
          </a:xfrm>
        </p:spPr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Research in </a:t>
            </a:r>
            <a:r>
              <a:rPr lang="de-DE" dirty="0" err="1">
                <a:solidFill>
                  <a:schemeClr val="bg2"/>
                </a:solidFill>
              </a:rPr>
              <a:t>Geography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dirty="0"/>
              <a:t>Research </a:t>
            </a:r>
            <a:r>
              <a:rPr lang="de-DE" dirty="0" err="1"/>
              <a:t>Proposal</a:t>
            </a:r>
            <a:r>
              <a:rPr lang="de-DE" dirty="0"/>
              <a:t>: </a:t>
            </a:r>
            <a:r>
              <a:rPr lang="en-US" dirty="0"/>
              <a:t>Heat Wave 2019:</a:t>
            </a:r>
            <a:br>
              <a:rPr lang="en-US" dirty="0"/>
            </a:br>
            <a:r>
              <a:rPr lang="en-US" dirty="0"/>
              <a:t>Distribution of urban heat-islands in Berne, 26th and 27th of June 2019</a:t>
            </a:r>
            <a:endParaRPr lang="de-DE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49" y="3356992"/>
            <a:ext cx="6621463" cy="1752600"/>
          </a:xfrm>
        </p:spPr>
        <p:txBody>
          <a:bodyPr/>
          <a:lstStyle/>
          <a:p>
            <a:r>
              <a:rPr lang="de-DE" dirty="0"/>
              <a:t>Michèle </a:t>
            </a:r>
            <a:r>
              <a:rPr lang="de-DE" dirty="0" err="1"/>
              <a:t>Grindat</a:t>
            </a:r>
            <a:r>
              <a:rPr lang="de-DE" dirty="0"/>
              <a:t>, Brian </a:t>
            </a:r>
            <a:r>
              <a:rPr lang="de-DE" dirty="0" err="1"/>
              <a:t>Schweigler</a:t>
            </a:r>
            <a:r>
              <a:rPr lang="de-DE" dirty="0"/>
              <a:t>, Dominik Ummel</a:t>
            </a:r>
          </a:p>
          <a:p>
            <a:r>
              <a:rPr lang="de-DE" dirty="0"/>
              <a:t>Universität Bern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AB48-059B-4EB0-9BDF-EB726CB33BC5}" type="datetime4">
              <a:rPr lang="de-CH" smtClean="0"/>
              <a:t>26. April 2021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Research </a:t>
            </a:r>
            <a:r>
              <a:rPr lang="de-CH" dirty="0" err="1"/>
              <a:t>Proposal</a:t>
            </a:r>
            <a:r>
              <a:rPr lang="de-CH" dirty="0"/>
              <a:t>: </a:t>
            </a:r>
            <a:r>
              <a:rPr lang="de-CH" dirty="0" err="1"/>
              <a:t>Heatmap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6EFE-B49C-472F-BA43-D51D155E8F0E}" type="slidenum">
              <a:rPr lang="de-CH"/>
              <a:pPr/>
              <a:t>2</a:t>
            </a:fld>
            <a:endParaRPr lang="de-CH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 err="1"/>
              <a:t>Increase</a:t>
            </a:r>
            <a:r>
              <a:rPr lang="de-DE" sz="1800" dirty="0"/>
              <a:t> in extreme </a:t>
            </a:r>
            <a:r>
              <a:rPr lang="de-DE" sz="1800" dirty="0" err="1"/>
              <a:t>weather</a:t>
            </a:r>
            <a:r>
              <a:rPr lang="de-DE" sz="1800" dirty="0"/>
              <a:t> </a:t>
            </a:r>
            <a:r>
              <a:rPr lang="de-DE" sz="1800" dirty="0" err="1"/>
              <a:t>events</a:t>
            </a:r>
            <a:endParaRPr lang="de-DE" sz="1800" dirty="0"/>
          </a:p>
          <a:p>
            <a:r>
              <a:rPr lang="de-DE" sz="1800" dirty="0"/>
              <a:t>Heat Waves </a:t>
            </a:r>
            <a:r>
              <a:rPr lang="de-DE" sz="1800" dirty="0">
                <a:sym typeface="Wingdings" panose="05000000000000000000" pitchFamily="2" charset="2"/>
              </a:rPr>
              <a:t> Urban Heat Islands</a:t>
            </a:r>
          </a:p>
          <a:p>
            <a:r>
              <a:rPr lang="de-DE" sz="1800" dirty="0">
                <a:sym typeface="Wingdings" panose="05000000000000000000" pitchFamily="2" charset="2"/>
              </a:rPr>
              <a:t>Stadtgrün Bern</a:t>
            </a:r>
          </a:p>
          <a:p>
            <a:pPr lvl="1"/>
            <a:r>
              <a:rPr lang="de-DE" sz="1600" dirty="0" err="1">
                <a:sym typeface="Wingdings" panose="05000000000000000000" pitchFamily="2" charset="2"/>
              </a:rPr>
              <a:t>Identify</a:t>
            </a:r>
            <a:r>
              <a:rPr lang="de-DE" sz="1600" dirty="0">
                <a:sym typeface="Wingdings" panose="05000000000000000000" pitchFamily="2" charset="2"/>
              </a:rPr>
              <a:t> Heat Islands </a:t>
            </a:r>
            <a:r>
              <a:rPr lang="de-DE" sz="1600" dirty="0" err="1">
                <a:sym typeface="Wingdings" panose="05000000000000000000" pitchFamily="2" charset="2"/>
              </a:rPr>
              <a:t>within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the</a:t>
            </a:r>
            <a:r>
              <a:rPr lang="de-DE" sz="1600" dirty="0">
                <a:sym typeface="Wingdings" panose="05000000000000000000" pitchFamily="2" charset="2"/>
              </a:rPr>
              <a:t> City </a:t>
            </a:r>
            <a:r>
              <a:rPr lang="de-DE" sz="1600" dirty="0" err="1">
                <a:sym typeface="Wingdings" panose="05000000000000000000" pitchFamily="2" charset="2"/>
              </a:rPr>
              <a:t>of</a:t>
            </a:r>
            <a:r>
              <a:rPr lang="de-DE" sz="1600" dirty="0">
                <a:sym typeface="Wingdings" panose="05000000000000000000" pitchFamily="2" charset="2"/>
              </a:rPr>
              <a:t> Bern</a:t>
            </a:r>
          </a:p>
          <a:p>
            <a:pPr lvl="1"/>
            <a:r>
              <a:rPr lang="de-DE" sz="1600" dirty="0" err="1">
                <a:sym typeface="Wingdings" panose="05000000000000000000" pitchFamily="2" charset="2"/>
              </a:rPr>
              <a:t>No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Heatmaps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to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use</a:t>
            </a:r>
            <a:endParaRPr lang="de-DE" sz="1600" dirty="0">
              <a:sym typeface="Wingdings" panose="05000000000000000000" pitchFamily="2" charset="2"/>
            </a:endParaRPr>
          </a:p>
          <a:p>
            <a:r>
              <a:rPr lang="de-DE" sz="1800" dirty="0">
                <a:sym typeface="Wingdings" panose="05000000000000000000" pitchFamily="2" charset="2"/>
              </a:rPr>
              <a:t>Goal: Create a </a:t>
            </a:r>
            <a:r>
              <a:rPr lang="de-DE" sz="1800" dirty="0" err="1">
                <a:sym typeface="Wingdings" panose="05000000000000000000" pitchFamily="2" charset="2"/>
              </a:rPr>
              <a:t>Heatmap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for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the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night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from</a:t>
            </a:r>
            <a:r>
              <a:rPr lang="de-DE" sz="1800" dirty="0">
                <a:sym typeface="Wingdings" panose="05000000000000000000" pitchFamily="2" charset="2"/>
              </a:rPr>
              <a:t> June 26th </a:t>
            </a:r>
            <a:r>
              <a:rPr lang="de-DE" sz="1800" dirty="0" err="1">
                <a:sym typeface="Wingdings" panose="05000000000000000000" pitchFamily="2" charset="2"/>
              </a:rPr>
              <a:t>to</a:t>
            </a:r>
            <a:r>
              <a:rPr lang="de-DE" sz="1800" dirty="0">
                <a:sym typeface="Wingdings" panose="05000000000000000000" pitchFamily="2" charset="2"/>
              </a:rPr>
              <a:t> June 27th 2019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AB48-059B-4EB0-9BDF-EB726CB33BC5}" type="datetime4">
              <a:rPr lang="de-CH" smtClean="0"/>
              <a:t>26. April 2021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Research </a:t>
            </a:r>
            <a:r>
              <a:rPr lang="de-CH" dirty="0" err="1"/>
              <a:t>Proposal</a:t>
            </a:r>
            <a:r>
              <a:rPr lang="de-CH" dirty="0"/>
              <a:t>: </a:t>
            </a:r>
            <a:r>
              <a:rPr lang="de-CH" dirty="0" err="1"/>
              <a:t>Heatmap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6EFE-B49C-472F-BA43-D51D155E8F0E}" type="slidenum">
              <a:rPr lang="de-CH"/>
              <a:pPr/>
              <a:t>3</a:t>
            </a:fld>
            <a:endParaRPr lang="de-CH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Resources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Citizen </a:t>
            </a:r>
            <a:r>
              <a:rPr lang="de-DE" sz="1800" dirty="0" err="1"/>
              <a:t>Weather</a:t>
            </a:r>
            <a:r>
              <a:rPr lang="de-DE" sz="1800" dirty="0"/>
              <a:t> </a:t>
            </a:r>
            <a:r>
              <a:rPr lang="de-DE" sz="1800" dirty="0" err="1"/>
              <a:t>Stations</a:t>
            </a:r>
            <a:endParaRPr lang="de-DE" sz="1800" dirty="0"/>
          </a:p>
          <a:p>
            <a:r>
              <a:rPr lang="de-DE" sz="1800" dirty="0" err="1"/>
              <a:t>Lowcost</a:t>
            </a:r>
            <a:r>
              <a:rPr lang="de-DE" sz="1800" dirty="0"/>
              <a:t> Loggers</a:t>
            </a:r>
          </a:p>
          <a:p>
            <a:r>
              <a:rPr lang="de-DE" sz="1800" dirty="0"/>
              <a:t>Bicycle </a:t>
            </a:r>
            <a:r>
              <a:rPr lang="de-DE" sz="1800" dirty="0" err="1"/>
              <a:t>Measurements</a:t>
            </a:r>
            <a:endParaRPr lang="de-DE" sz="18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6367FAB-1B27-4600-8ACF-4A55B8DC7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48" y="3437944"/>
            <a:ext cx="7524328" cy="158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9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AB48-059B-4EB0-9BDF-EB726CB33BC5}" type="datetime4">
              <a:rPr lang="de-CH" smtClean="0"/>
              <a:t>26. April 2021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Research </a:t>
            </a:r>
            <a:r>
              <a:rPr lang="de-CH" dirty="0" err="1"/>
              <a:t>Proposal</a:t>
            </a:r>
            <a:r>
              <a:rPr lang="de-CH" dirty="0"/>
              <a:t>: </a:t>
            </a:r>
            <a:r>
              <a:rPr lang="de-CH" dirty="0" err="1"/>
              <a:t>Heatmap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6EFE-B49C-472F-BA43-D51D155E8F0E}" type="slidenum">
              <a:rPr lang="de-CH"/>
              <a:pPr/>
              <a:t>4</a:t>
            </a:fld>
            <a:endParaRPr lang="de-CH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endParaRPr lang="de-DE" dirty="0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 err="1"/>
              <a:t>Spatial</a:t>
            </a:r>
            <a:r>
              <a:rPr lang="de-DE" sz="1800" dirty="0"/>
              <a:t> and Temporal </a:t>
            </a:r>
            <a:r>
              <a:rPr lang="de-DE" sz="1800" dirty="0" err="1"/>
              <a:t>Distance</a:t>
            </a:r>
            <a:r>
              <a:rPr lang="de-DE" sz="1800" dirty="0"/>
              <a:t> Matrices </a:t>
            </a:r>
            <a:r>
              <a:rPr lang="de-DE" sz="1800" dirty="0" err="1"/>
              <a:t>between</a:t>
            </a:r>
            <a:r>
              <a:rPr lang="de-DE" sz="1800" dirty="0"/>
              <a:t> </a:t>
            </a:r>
            <a:r>
              <a:rPr lang="de-DE" sz="1800" dirty="0" err="1"/>
              <a:t>bicycle</a:t>
            </a:r>
            <a:r>
              <a:rPr lang="de-DE" sz="1800" dirty="0"/>
              <a:t> and </a:t>
            </a:r>
            <a:r>
              <a:rPr lang="de-DE" sz="1800" dirty="0" err="1"/>
              <a:t>logger</a:t>
            </a:r>
            <a:r>
              <a:rPr lang="de-DE" sz="1800" dirty="0"/>
              <a:t> </a:t>
            </a:r>
            <a:r>
              <a:rPr lang="de-DE" sz="1800" dirty="0" err="1"/>
              <a:t>measurements</a:t>
            </a:r>
            <a:endParaRPr lang="de-DE" sz="1800" dirty="0"/>
          </a:p>
          <a:p>
            <a:pPr lvl="1"/>
            <a:r>
              <a:rPr lang="de-DE" sz="1600" dirty="0"/>
              <a:t>Average </a:t>
            </a:r>
            <a:r>
              <a:rPr lang="de-DE" sz="1600" dirty="0" err="1"/>
              <a:t>Temperatures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Logger and </a:t>
            </a:r>
            <a:r>
              <a:rPr lang="de-DE" sz="1600" dirty="0" err="1"/>
              <a:t>Citizien</a:t>
            </a:r>
            <a:r>
              <a:rPr lang="de-DE" sz="1600" dirty="0"/>
              <a:t> </a:t>
            </a:r>
            <a:r>
              <a:rPr lang="de-DE" sz="1600" dirty="0" err="1"/>
              <a:t>Weatherstation</a:t>
            </a:r>
            <a:r>
              <a:rPr lang="de-DE" sz="1600" dirty="0"/>
              <a:t> </a:t>
            </a:r>
            <a:r>
              <a:rPr lang="de-DE" sz="1600" dirty="0" err="1"/>
              <a:t>datasets</a:t>
            </a:r>
            <a:endParaRPr lang="de-DE" sz="1600" dirty="0"/>
          </a:p>
          <a:p>
            <a:r>
              <a:rPr lang="de-DE" sz="1800" dirty="0" err="1"/>
              <a:t>Overview</a:t>
            </a:r>
            <a:r>
              <a:rPr lang="de-DE" sz="1800" dirty="0"/>
              <a:t> Maps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assess</a:t>
            </a:r>
            <a:r>
              <a:rPr lang="de-DE" sz="1800" dirty="0"/>
              <a:t> </a:t>
            </a:r>
            <a:r>
              <a:rPr lang="de-DE" sz="1800" dirty="0" err="1"/>
              <a:t>temperature</a:t>
            </a:r>
            <a:r>
              <a:rPr lang="de-DE" sz="1800" dirty="0"/>
              <a:t> </a:t>
            </a:r>
            <a:r>
              <a:rPr lang="de-DE" sz="1800" dirty="0" err="1"/>
              <a:t>distribution</a:t>
            </a:r>
            <a:endParaRPr lang="de-DE" sz="1800" dirty="0"/>
          </a:p>
          <a:p>
            <a:r>
              <a:rPr lang="de-DE" sz="1800" dirty="0"/>
              <a:t>Interpolation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Temperature</a:t>
            </a:r>
            <a:r>
              <a:rPr lang="de-DE" sz="1800" dirty="0"/>
              <a:t> </a:t>
            </a:r>
            <a:r>
              <a:rPr lang="de-DE" sz="1800" dirty="0" err="1"/>
              <a:t>between</a:t>
            </a:r>
            <a:r>
              <a:rPr lang="de-DE" sz="1800" dirty="0"/>
              <a:t> </a:t>
            </a:r>
            <a:r>
              <a:rPr lang="de-DE" sz="1800" dirty="0" err="1"/>
              <a:t>measurement</a:t>
            </a:r>
            <a:r>
              <a:rPr lang="de-DE" sz="1800" dirty="0"/>
              <a:t> </a:t>
            </a:r>
            <a:r>
              <a:rPr lang="de-DE" sz="1800" dirty="0" err="1"/>
              <a:t>spots</a:t>
            </a:r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77123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AB48-059B-4EB0-9BDF-EB726CB33BC5}" type="datetime4">
              <a:rPr lang="de-CH" smtClean="0"/>
              <a:t>26. April 2021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Research </a:t>
            </a:r>
            <a:r>
              <a:rPr lang="de-CH" dirty="0" err="1"/>
              <a:t>Proposal</a:t>
            </a:r>
            <a:r>
              <a:rPr lang="de-CH" dirty="0"/>
              <a:t>: </a:t>
            </a:r>
            <a:r>
              <a:rPr lang="de-CH" dirty="0" err="1"/>
              <a:t>Heatmap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6EFE-B49C-472F-BA43-D51D155E8F0E}" type="slidenum">
              <a:rPr lang="de-CH"/>
              <a:pPr/>
              <a:t>5</a:t>
            </a:fld>
            <a:endParaRPr lang="de-CH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Timetable</a:t>
            </a:r>
            <a:endParaRPr lang="de-DE" dirty="0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C5906C-09CC-4845-B83F-BF401EB31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3" y="2312243"/>
            <a:ext cx="8953230" cy="307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8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AB48-059B-4EB0-9BDF-EB726CB33BC5}" type="datetime4">
              <a:rPr lang="de-CH" smtClean="0"/>
              <a:t>26. April 2021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Research </a:t>
            </a:r>
            <a:r>
              <a:rPr lang="de-CH" dirty="0" err="1"/>
              <a:t>Proposal</a:t>
            </a:r>
            <a:r>
              <a:rPr lang="de-CH" dirty="0"/>
              <a:t>: </a:t>
            </a:r>
            <a:r>
              <a:rPr lang="de-CH" dirty="0" err="1"/>
              <a:t>Heatmap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6EFE-B49C-472F-BA43-D51D155E8F0E}" type="slidenum">
              <a:rPr lang="de-CH"/>
              <a:pPr/>
              <a:t>6</a:t>
            </a:fld>
            <a:endParaRPr lang="de-CH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3FE8D7-5219-4832-A97D-52033409E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4" y="1698624"/>
            <a:ext cx="601027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352676"/>
      </p:ext>
    </p:extLst>
  </p:cSld>
  <p:clrMapOvr>
    <a:masterClrMapping/>
  </p:clrMapOvr>
</p:sld>
</file>

<file path=ppt/theme/theme1.xml><?xml version="1.0" encoding="utf-8"?>
<a:theme xmlns:a="http://schemas.openxmlformats.org/drawingml/2006/main" name="ub_powerpoint_screen">
  <a:themeElements>
    <a:clrScheme name="">
      <a:dk1>
        <a:srgbClr val="000000"/>
      </a:dk1>
      <a:lt1>
        <a:srgbClr val="FFFFFF"/>
      </a:lt1>
      <a:dk2>
        <a:srgbClr val="000000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000000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Office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3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39" charset="0"/>
          </a:defRPr>
        </a:defPPr>
      </a:lstStyle>
    </a:lnDef>
  </a:objectDefaults>
  <a:extraClrSchemeLst>
    <a:extraClrScheme>
      <a:clrScheme name="Office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ub_powerpoint_screen</Template>
  <TotalTime>0</TotalTime>
  <Words>153</Words>
  <Application>Microsoft Office PowerPoint</Application>
  <PresentationFormat>Bildschirmpräsentation (4:3)</PresentationFormat>
  <Paragraphs>41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Arial</vt:lpstr>
      <vt:lpstr>ub_powerpoint_screen</vt:lpstr>
      <vt:lpstr>Research in Geography Research Proposal: Heat Wave 2019: Distribution of urban heat-islands in Berne, 26th and 27th of June 2019</vt:lpstr>
      <vt:lpstr>Introduction</vt:lpstr>
      <vt:lpstr>Resources</vt:lpstr>
      <vt:lpstr>Methodology</vt:lpstr>
      <vt:lpstr>Timetable</vt:lpstr>
      <vt:lpstr>Questions</vt:lpstr>
    </vt:vector>
  </TitlesOfParts>
  <Company>Hewlett-Packard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 TITEL DER PRÄSENTATION</dc:title>
  <dc:creator>Samir</dc:creator>
  <cp:lastModifiedBy>dominik.ummel@outlook.de</cp:lastModifiedBy>
  <cp:revision>8</cp:revision>
  <cp:lastPrinted>2004-10-28T11:59:21Z</cp:lastPrinted>
  <dcterms:created xsi:type="dcterms:W3CDTF">2012-10-24T09:44:38Z</dcterms:created>
  <dcterms:modified xsi:type="dcterms:W3CDTF">2021-04-26T12:01:29Z</dcterms:modified>
</cp:coreProperties>
</file>