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xv8e12xTXYh4E9hDApvyrrvcR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customschemas.google.com/relationships/presentationmetadata" Target="metadata"/><Relationship Id="rId4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pic" idx="2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2874962" y="-1217613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 rot="5400000">
            <a:off x="5464175" y="1371600"/>
            <a:ext cx="438785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 rot="5400000">
            <a:off x="1273175" y="-609600"/>
            <a:ext cx="438785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body"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body" idx="2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1619672" y="0"/>
            <a:ext cx="7524328" cy="88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body" idx="2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Forest+Fir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cikit-learn.org/stable/modules/model_evaluation.html#r2-score" TargetMode="External"/><Relationship Id="rId5" Type="http://schemas.openxmlformats.org/officeDocument/2006/relationships/hyperlink" Target="http://scikit-learn.org/stable/modules/model_evaluation.html#mean-absolute-error" TargetMode="External"/><Relationship Id="rId4" Type="http://schemas.openxmlformats.org/officeDocument/2006/relationships/hyperlink" Target="http://scikit-learn.org/stable/modules/generated/sklearn.linear_model.LinearRegress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3931800" y="3843171"/>
            <a:ext cx="4860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Tutorial: </a:t>
            </a:r>
            <a:r>
              <a:rPr lang="es-ES" sz="26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Forestfires</a:t>
            </a:r>
            <a:endParaRPr sz="26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251525" y="0"/>
            <a:ext cx="88926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/>
              <a:t>Objetivo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2"/>
          </p:nvPr>
        </p:nvSpPr>
        <p:spPr>
          <a:xfrm>
            <a:off x="251520" y="1203599"/>
            <a:ext cx="8342584" cy="3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</a:pPr>
            <a:endParaRPr sz="3200" b="1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</a:pPr>
            <a:r>
              <a:rPr lang="es-CO" sz="3200" b="1"/>
              <a:t>Tener un primer acercamiento a la          solución de un problema de predicción usando Machine Learning </a:t>
            </a:r>
            <a:endParaRPr sz="32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405875" y="0"/>
            <a:ext cx="87381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s-CO"/>
              <a:t>Pasos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2"/>
          </p:nvPr>
        </p:nvSpPr>
        <p:spPr>
          <a:xfrm>
            <a:off x="405880" y="1203599"/>
            <a:ext cx="8496944" cy="3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6000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AutoNum type="arabicPeriod"/>
            </a:pPr>
            <a:r>
              <a:rPr lang="es-CO" dirty="0"/>
              <a:t>Revise las generalidades del </a:t>
            </a:r>
            <a:r>
              <a:rPr lang="es-CO" dirty="0" err="1"/>
              <a:t>dataset</a:t>
            </a:r>
            <a:r>
              <a:rPr lang="es-CO" dirty="0"/>
              <a:t> de trabajo </a:t>
            </a:r>
            <a:r>
              <a:rPr lang="es-CO" u="sng" dirty="0">
                <a:solidFill>
                  <a:schemeClr val="hlink"/>
                </a:solidFill>
                <a:hlinkClick r:id="rId3"/>
              </a:rPr>
              <a:t>aquí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AutoNum type="arabicPeriod"/>
            </a:pPr>
            <a:r>
              <a:rPr lang="es-CO" b="1" dirty="0"/>
              <a:t>¿Cuál es el problema que se desea resolver?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AutoNum type="arabicPeriod"/>
            </a:pPr>
            <a:r>
              <a:rPr lang="es-CO" b="1" dirty="0"/>
              <a:t>¿Se puede usar aprendizaje supervisado o no supervisado? 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AutoNum type="arabicPeriod"/>
            </a:pPr>
            <a:r>
              <a:rPr lang="es-CO" b="1" dirty="0"/>
              <a:t>¿Es un problema de clasificación o de regresión?</a:t>
            </a:r>
            <a:endParaRPr dirty="0"/>
          </a:p>
          <a:p>
            <a:pPr marL="342900" lvl="0" indent="-2540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None/>
            </a:pPr>
            <a:endParaRPr b="1"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AutoNum type="arabicPeriod"/>
            </a:pPr>
            <a:r>
              <a:rPr lang="es-CO"/>
              <a:t>Abra </a:t>
            </a:r>
            <a:r>
              <a:rPr lang="es-CO" dirty="0"/>
              <a:t>el script correspondiente y ejecute cada una de las líneas allí dispuestas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AutoNum type="arabicPeriod"/>
            </a:pPr>
            <a:r>
              <a:rPr lang="es-CO" b="1" dirty="0"/>
              <a:t>¿Cuál es el proceso general llevado a cabo?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AutoNum type="arabicPeriod"/>
            </a:pPr>
            <a:r>
              <a:rPr lang="es-CO" b="1" dirty="0"/>
              <a:t>¿Qué interpretación puede dar a los resultados de la evaluación?</a:t>
            </a:r>
            <a:endParaRPr dirty="0"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AutoNum type="arabicPeriod"/>
            </a:pPr>
            <a:r>
              <a:rPr lang="es-CO" b="1" dirty="0"/>
              <a:t>¿Qué estrategia plantearía para mejorar la capacidad de predicción del modelo?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s-CO" dirty="0" err="1"/>
              <a:t>Doc</a:t>
            </a:r>
            <a:r>
              <a:rPr lang="es-CO" dirty="0"/>
              <a:t>: </a:t>
            </a:r>
            <a:r>
              <a:rPr lang="es-CO" u="sng" dirty="0">
                <a:solidFill>
                  <a:schemeClr val="hlink"/>
                </a:solidFill>
                <a:hlinkClick r:id="rId4"/>
              </a:rPr>
              <a:t>Regresón lineal</a:t>
            </a:r>
            <a:r>
              <a:rPr lang="es-CO" dirty="0"/>
              <a:t> </a:t>
            </a:r>
            <a:r>
              <a:rPr lang="es-CO" u="sng" dirty="0">
                <a:solidFill>
                  <a:schemeClr val="hlink"/>
                </a:solidFill>
                <a:hlinkClick r:id="rId5"/>
              </a:rPr>
              <a:t>MAE</a:t>
            </a:r>
            <a:r>
              <a:rPr lang="es-CO" dirty="0"/>
              <a:t> </a:t>
            </a:r>
            <a:r>
              <a:rPr lang="es-CO" u="sng" dirty="0">
                <a:solidFill>
                  <a:schemeClr val="hlink"/>
                </a:solidFill>
                <a:hlinkClick r:id="rId5"/>
              </a:rPr>
              <a:t>MSE</a:t>
            </a:r>
            <a:r>
              <a:rPr lang="es-CO" dirty="0"/>
              <a:t> </a:t>
            </a:r>
            <a:r>
              <a:rPr lang="es-CO" u="sng" dirty="0">
                <a:solidFill>
                  <a:schemeClr val="hlink"/>
                </a:solidFill>
                <a:hlinkClick r:id="rId6"/>
              </a:rPr>
              <a:t>R2-Score</a:t>
            </a:r>
            <a:endParaRPr dirty="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Macintosh PowerPoint</Application>
  <PresentationFormat>On-screen Show (16:9)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Office Theme</vt:lpstr>
      <vt:lpstr>Custom Design</vt:lpstr>
      <vt:lpstr>PowerPoint Presentation</vt:lpstr>
      <vt:lpstr>Objetivo</vt:lpstr>
      <vt:lpstr>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Fabian Camilo Peña Lozano</cp:lastModifiedBy>
  <cp:revision>2</cp:revision>
  <dcterms:created xsi:type="dcterms:W3CDTF">2014-04-01T16:27:38Z</dcterms:created>
  <dcterms:modified xsi:type="dcterms:W3CDTF">2021-06-03T22:54:21Z</dcterms:modified>
</cp:coreProperties>
</file>