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72653"/>
  </p:normalViewPr>
  <p:slideViewPr>
    <p:cSldViewPr snapToGrid="0" snapToObjects="1">
      <p:cViewPr varScale="1">
        <p:scale>
          <a:sx n="91" d="100"/>
          <a:sy n="91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BAF1-7120-4B42-BECE-DA62C9C86B16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A05F-4BEE-EA48-B9F2-134100A0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E1F2B-D6E3-3B41-872A-D717944062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6A1A-120E-FE4E-894E-5942572A2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05801-9B32-DA43-811B-96A877801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E211-C488-A243-923D-B5C7B80D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A6D4-59B1-DB45-8595-24F40BEE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F034-7DD2-9E4A-B87E-36089DB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5E1-E547-914E-9CA9-2CC4C5A4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5649-091B-384B-873E-A156EE6C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AA32-1C00-1F4C-A12A-41E4136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EA10-50C0-134C-95C2-4063C76A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E9D2-436E-AB41-933C-308D713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CA634-3FF2-6846-9C21-EEA223C8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BF32-8218-FC43-BE03-C2D7272F8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3058-A83E-4749-ABF3-4438176D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F145-398B-BD4E-A26A-19CF4CC8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ED86-A23E-5144-B947-AFB0E0D1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8E89-BAF2-8F44-8B1A-00E8810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15DE-10C8-E340-B072-F2FC3E3D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1936-4635-C840-906A-5CC81F3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49E2-434D-F643-9E17-B782ACDE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1AA0-B78A-394A-B319-768A52C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2713-E0A2-894B-AF71-C6F987A2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A1B8-1FB5-8F42-B234-FDA263DA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1BA2-ECA4-5E40-B07A-78DC9327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8A60-BEB1-C143-B297-D340C48B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78F2-E19E-7543-A4FC-F823E052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0234-B6F4-B04A-A9F5-333D84F7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83F5-A4D0-E245-A8EA-3EC793C2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631D-5678-B447-87B4-AC7449B17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40D08-C374-F544-B869-38A7A131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984FB-3DD3-F34E-9C72-2DB75EDE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91FD7-B372-0B4B-BF40-CAC94B93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0E50-6C0D-BF4D-A4ED-898E0E77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F79E-DBCB-A94B-BEC6-21C1354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55448-37D3-8945-A096-3E56635B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C429-F09C-E647-804A-1A943866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6AB63-9A30-1043-8A2D-B0F771DF7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8800-087B-154B-9D32-DCED266B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8EC7E-86AB-C14A-AF58-0D9FF1B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F69AC-1554-9C4A-9A0A-A7C74F3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C52-7223-3E48-9B7F-7DA64E89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28ACE-E4E2-0C4D-8A77-AA2C862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31426-58CD-284A-B9AD-F157C2A4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2D408-D3BB-2843-AA01-B788BCA0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B05A-FD7A-C54C-B374-B66127C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58C37-8956-2F4B-88C9-E0B5DA75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DBD4-D46D-D949-AA47-09C21E09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E468-D793-7947-9C42-713F7CA5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C52E-F06F-2B45-98F5-11D605D5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5CFBB-F48A-1E41-B10C-D2F8FAE5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7CB7-067E-0442-A567-86F48126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251C-E038-0542-BB75-14487D06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EEC2-26D2-DF45-9834-7C4E9930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A570-3BD6-0746-B768-8D1770E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5F347-9BEC-F140-8E84-D19A084C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00AD5-E155-254A-8760-517DACF18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CAF3-5558-4841-AB81-01BA8D24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25C2-329D-D345-BB5E-D90F5C22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4B30C-0593-2F45-B10B-C15B21C7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0F23E-92FD-BD4C-8982-4E4D4EA1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88C7-CF59-B74B-B17C-63B48DCB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3218-54F0-514E-9592-2768E4A8D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5CBDD-4300-E144-AC20-CA4A7D8D5351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FFB5-73C5-4348-AED1-E819FD28F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1733-0B0B-7745-961F-612B7411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14ED-5C89-DE44-A3A5-25799E9DF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315BBB-2CE0-E046-B09F-1CB3D02F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753"/>
            <a:ext cx="12192000" cy="4820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88699-9058-4341-B70C-7934D3CA2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534" y="910518"/>
            <a:ext cx="2860728" cy="4928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5632F2-BECC-624F-ACA5-061266D0CF1D}"/>
              </a:ext>
            </a:extLst>
          </p:cNvPr>
          <p:cNvSpPr/>
          <p:nvPr/>
        </p:nvSpPr>
        <p:spPr>
          <a:xfrm>
            <a:off x="1855801" y="6118105"/>
            <a:ext cx="953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SURF helps to profile </a:t>
            </a:r>
            <a:r>
              <a:rPr lang="en-US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middle building </a:t>
            </a:r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based on metadata of its neighbor using machine learning.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18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Scientific Computing Platform  for Large-scale Natural Disaster Modeling   </dc:title>
  <dc:creator>Chaofeng Wang</dc:creator>
  <cp:lastModifiedBy>Chaofeng Wang</cp:lastModifiedBy>
  <cp:revision>655</cp:revision>
  <dcterms:created xsi:type="dcterms:W3CDTF">2019-06-20T11:28:48Z</dcterms:created>
  <dcterms:modified xsi:type="dcterms:W3CDTF">2019-08-23T15:51:04Z</dcterms:modified>
</cp:coreProperties>
</file>