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86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87" r:id="rId13"/>
    <p:sldId id="269" r:id="rId14"/>
    <p:sldId id="288" r:id="rId15"/>
    <p:sldId id="290" r:id="rId16"/>
    <p:sldId id="289" r:id="rId17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FFFE"/>
    <a:srgbClr val="F7FF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E929F9F4-4A8F-4326-A1B4-22849713DDAB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85794" autoAdjust="0"/>
  </p:normalViewPr>
  <p:slideViewPr>
    <p:cSldViewPr snapToGrid="0">
      <p:cViewPr varScale="1">
        <p:scale>
          <a:sx n="91" d="100"/>
          <a:sy n="91" d="100"/>
        </p:scale>
        <p:origin x="534" y="90"/>
      </p:cViewPr>
      <p:guideLst/>
    </p:cSldViewPr>
  </p:slideViewPr>
  <p:outlineViewPr>
    <p:cViewPr>
      <p:scale>
        <a:sx n="33" d="100"/>
        <a:sy n="33" d="100"/>
      </p:scale>
      <p:origin x="0" y="-2108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6" d="100"/>
          <a:sy n="76" d="100"/>
        </p:scale>
        <p:origin x="405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23F566E-A994-4E50-A92B-5444E755CBEC}" type="datetime1">
              <a:rPr lang="es-ES" smtClean="0"/>
              <a:t>15/08/2020</a:t>
            </a:fld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82C0B10-7CAE-41E4-AB02-7E8B1FF2B898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1C0DF8-FD10-4451-A621-19CA56993D13}" type="datetime1">
              <a:rPr lang="es-ES" smtClean="0"/>
              <a:pPr/>
              <a:t>15/08/2020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Editar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FDDBACE-0F8F-43FD-98F0-DEE13552DADA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455722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EFDDBACE-0F8F-43FD-98F0-DEE13552DADA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808042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EFDDBACE-0F8F-43FD-98F0-DEE13552DADA}" type="slidenum">
              <a:rPr lang="es-ES" smtClean="0"/>
              <a:t>10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925757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EFDDBACE-0F8F-43FD-98F0-DEE13552DADA}" type="slidenum">
              <a:rPr lang="es-ES" smtClean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062750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EFDDBACE-0F8F-43FD-98F0-DEE13552DADA}" type="slidenum">
              <a:rPr lang="es-ES" smtClean="0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633532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EFDDBACE-0F8F-43FD-98F0-DEE13552DADA}" type="slidenum">
              <a:rPr lang="es-ES" smtClean="0"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303100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EFDDBACE-0F8F-43FD-98F0-DEE13552DADA}" type="slidenum">
              <a:rPr lang="es-ES" smtClean="0"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666230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EFDDBACE-0F8F-43FD-98F0-DEE13552DADA}" type="slidenum">
              <a:rPr lang="es-ES" smtClean="0"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634580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EFDDBACE-0F8F-43FD-98F0-DEE13552DADA}" type="slidenum">
              <a:rPr lang="es-ES" smtClean="0"/>
              <a:t>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980107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EFDDBACE-0F8F-43FD-98F0-DEE13552DADA}" type="slidenum">
              <a:rPr lang="es-ES" smtClean="0"/>
              <a:t>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741882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EFDDBACE-0F8F-43FD-98F0-DEE13552DADA}" type="slidenum">
              <a:rPr lang="es-ES" smtClean="0"/>
              <a:t>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523604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ción larg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ángulo 13" title="Gráfico de superposición">
            <a:extLst>
              <a:ext uri="{FF2B5EF4-FFF2-40B4-BE49-F238E27FC236}">
                <a16:creationId xmlns:a16="http://schemas.microsoft.com/office/drawing/2014/main" id="{693A70F3-06C1-4E8B-9B0E-5E6545B98633}"/>
              </a:ext>
            </a:extLst>
          </p:cNvPr>
          <p:cNvSpPr/>
          <p:nvPr userDrawn="1"/>
        </p:nvSpPr>
        <p:spPr bwMode="ltGray">
          <a:xfrm>
            <a:off x="441325" y="3897168"/>
            <a:ext cx="5877235" cy="286320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3C6803E4-2DDA-4202-8774-33010D5BA394}"/>
              </a:ext>
            </a:extLst>
          </p:cNvPr>
          <p:cNvCxnSpPr>
            <a:cxnSpLocks/>
          </p:cNvCxnSpPr>
          <p:nvPr userDrawn="1"/>
        </p:nvCxnSpPr>
        <p:spPr>
          <a:xfrm>
            <a:off x="6309035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A2A066F6-418A-4534-9C6E-B4AE3F337975}"/>
              </a:ext>
            </a:extLst>
          </p:cNvPr>
          <p:cNvCxnSpPr>
            <a:cxnSpLocks/>
          </p:cNvCxnSpPr>
          <p:nvPr userDrawn="1"/>
        </p:nvCxnSpPr>
        <p:spPr>
          <a:xfrm>
            <a:off x="441325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344EF2B-4C23-4FC2-B680-617BC7D8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r>
              <a:rPr lang="es-ES" noProof="0" dirty="0"/>
              <a:t>página </a:t>
            </a:r>
            <a:fld id="{19B51A1E-902D-48AF-9020-955120F399B6}" type="slidenum">
              <a:rPr lang="es-ES" b="1" i="1" noProof="0" smtClean="0"/>
              <a:pPr rtl="0"/>
              <a:t>‹Nº›</a:t>
            </a:fld>
            <a:endParaRPr lang="es-ES" b="1" i="1" noProof="0" dirty="0"/>
          </a:p>
        </p:txBody>
      </p:sp>
      <p:sp>
        <p:nvSpPr>
          <p:cNvPr id="12" name="Marcador de contenido 2">
            <a:extLst>
              <a:ext uri="{FF2B5EF4-FFF2-40B4-BE49-F238E27FC236}">
                <a16:creationId xmlns:a16="http://schemas.microsoft.com/office/drawing/2014/main" id="{70C5F94B-D0C9-41CA-8885-CBEA4C917545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60370" y="3674372"/>
            <a:ext cx="5022591" cy="2728844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515800" y="3674373"/>
            <a:ext cx="5085650" cy="720000"/>
          </a:xfrm>
        </p:spPr>
        <p:txBody>
          <a:bodyPr vert="horz" lIns="0" tIns="0" rIns="0" bIns="0" rtlCol="0" anchor="b">
            <a:noAutofit/>
          </a:bodyPr>
          <a:lstStyle>
            <a:lvl1pPr algn="r">
              <a:defRPr lang="en-ZA" sz="3500" b="1" cap="all" baseline="0" dirty="0"/>
            </a:lvl1pPr>
          </a:lstStyle>
          <a:p>
            <a:pPr marL="0" lvl="0" algn="r" rtl="0"/>
            <a:r>
              <a:rPr lang="es-ES" noProof="0" dirty="0"/>
              <a:t>Título de la diapositiva divisoria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15800" y="4608000"/>
            <a:ext cx="5085650" cy="1800000"/>
          </a:xfrm>
        </p:spPr>
        <p:txBody>
          <a:bodyPr rtlCol="0"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 smtClean="0"/>
              <a:t>Haga clic para editar el estilo de subtítulo del patrón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518559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s columnas en cuadr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D79DF38F-893A-4CE0-B168-9FAA1D01B8D7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601681" y="2448000"/>
            <a:ext cx="3240000" cy="3631338"/>
          </a:xfrm>
          <a:noFill/>
          <a:ln>
            <a:noFill/>
          </a:ln>
        </p:spPr>
        <p:txBody>
          <a:bodyPr lIns="136800" tIns="252000" rIns="136800" rtlCol="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14" name="Forma libre: Forma 13" title="Flecha">
            <a:extLst>
              <a:ext uri="{FF2B5EF4-FFF2-40B4-BE49-F238E27FC236}">
                <a16:creationId xmlns:a16="http://schemas.microsoft.com/office/drawing/2014/main" id="{02DBE11B-8F8E-48E5-9449-E6E9E355DA0F}"/>
              </a:ext>
            </a:extLst>
          </p:cNvPr>
          <p:cNvSpPr/>
          <p:nvPr userDrawn="1"/>
        </p:nvSpPr>
        <p:spPr>
          <a:xfrm flipH="1">
            <a:off x="4031770" y="1945687"/>
            <a:ext cx="254382" cy="284625"/>
          </a:xfrm>
          <a:custGeom>
            <a:avLst/>
            <a:gdLst>
              <a:gd name="connsiteX0" fmla="*/ 971574 w 1172492"/>
              <a:gd name="connsiteY0" fmla="*/ 1363 h 1311889"/>
              <a:gd name="connsiteX1" fmla="*/ 1149708 w 1172492"/>
              <a:gd name="connsiteY1" fmla="*/ 90029 h 1311889"/>
              <a:gd name="connsiteX2" fmla="*/ 1172490 w 1172492"/>
              <a:gd name="connsiteY2" fmla="*/ 157779 h 1311889"/>
              <a:gd name="connsiteX3" fmla="*/ 1171406 w 1172492"/>
              <a:gd name="connsiteY3" fmla="*/ 173319 h 1311889"/>
              <a:gd name="connsiteX4" fmla="*/ 1172000 w 1172492"/>
              <a:gd name="connsiteY4" fmla="*/ 173319 h 1311889"/>
              <a:gd name="connsiteX5" fmla="*/ 1172000 w 1172492"/>
              <a:gd name="connsiteY5" fmla="*/ 1147057 h 1311889"/>
              <a:gd name="connsiteX6" fmla="*/ 1172492 w 1172492"/>
              <a:gd name="connsiteY6" fmla="*/ 1154110 h 1311889"/>
              <a:gd name="connsiteX7" fmla="*/ 1172000 w 1172492"/>
              <a:gd name="connsiteY7" fmla="*/ 1155572 h 1311889"/>
              <a:gd name="connsiteX8" fmla="*/ 1172000 w 1172492"/>
              <a:gd name="connsiteY8" fmla="*/ 1156775 h 1311889"/>
              <a:gd name="connsiteX9" fmla="*/ 1171596 w 1172492"/>
              <a:gd name="connsiteY9" fmla="*/ 1156775 h 1311889"/>
              <a:gd name="connsiteX10" fmla="*/ 1149710 w 1172492"/>
              <a:gd name="connsiteY10" fmla="*/ 1221860 h 1311889"/>
              <a:gd name="connsiteX11" fmla="*/ 903826 w 1172492"/>
              <a:gd name="connsiteY11" fmla="*/ 1287744 h 1311889"/>
              <a:gd name="connsiteX12" fmla="*/ 88669 w 1172492"/>
              <a:gd name="connsiteY12" fmla="*/ 817113 h 1311889"/>
              <a:gd name="connsiteX13" fmla="*/ 4802 w 1172492"/>
              <a:gd name="connsiteY13" fmla="*/ 707817 h 1311889"/>
              <a:gd name="connsiteX14" fmla="*/ 2987 w 1172492"/>
              <a:gd name="connsiteY14" fmla="*/ 681795 h 1311889"/>
              <a:gd name="connsiteX15" fmla="*/ 0 w 1172492"/>
              <a:gd name="connsiteY15" fmla="*/ 672910 h 1311889"/>
              <a:gd name="connsiteX16" fmla="*/ 1184 w 1172492"/>
              <a:gd name="connsiteY16" fmla="*/ 655930 h 1311889"/>
              <a:gd name="connsiteX17" fmla="*/ 2 w 1172492"/>
              <a:gd name="connsiteY17" fmla="*/ 638979 h 1311889"/>
              <a:gd name="connsiteX18" fmla="*/ 2984 w 1172492"/>
              <a:gd name="connsiteY18" fmla="*/ 630110 h 1311889"/>
              <a:gd name="connsiteX19" fmla="*/ 4800 w 1172492"/>
              <a:gd name="connsiteY19" fmla="*/ 604073 h 1311889"/>
              <a:gd name="connsiteX20" fmla="*/ 88667 w 1172492"/>
              <a:gd name="connsiteY20" fmla="*/ 494775 h 1311889"/>
              <a:gd name="connsiteX21" fmla="*/ 903824 w 1172492"/>
              <a:gd name="connsiteY21" fmla="*/ 24144 h 1311889"/>
              <a:gd name="connsiteX22" fmla="*/ 971574 w 1172492"/>
              <a:gd name="connsiteY22" fmla="*/ 1363 h 1311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172492" h="1311889">
                <a:moveTo>
                  <a:pt x="971574" y="1363"/>
                </a:moveTo>
                <a:cubicBezTo>
                  <a:pt x="1041186" y="-7275"/>
                  <a:pt x="1112429" y="25460"/>
                  <a:pt x="1149708" y="90029"/>
                </a:cubicBezTo>
                <a:cubicBezTo>
                  <a:pt x="1162135" y="111552"/>
                  <a:pt x="1169611" y="134575"/>
                  <a:pt x="1172490" y="157779"/>
                </a:cubicBezTo>
                <a:lnTo>
                  <a:pt x="1171406" y="173319"/>
                </a:lnTo>
                <a:lnTo>
                  <a:pt x="1172000" y="173319"/>
                </a:lnTo>
                <a:lnTo>
                  <a:pt x="1172000" y="1147057"/>
                </a:lnTo>
                <a:lnTo>
                  <a:pt x="1172492" y="1154110"/>
                </a:lnTo>
                <a:lnTo>
                  <a:pt x="1172000" y="1155572"/>
                </a:lnTo>
                <a:lnTo>
                  <a:pt x="1172000" y="1156775"/>
                </a:lnTo>
                <a:lnTo>
                  <a:pt x="1171596" y="1156775"/>
                </a:lnTo>
                <a:lnTo>
                  <a:pt x="1149710" y="1221860"/>
                </a:lnTo>
                <a:cubicBezTo>
                  <a:pt x="1100005" y="1307952"/>
                  <a:pt x="989918" y="1337450"/>
                  <a:pt x="903826" y="1287744"/>
                </a:cubicBezTo>
                <a:lnTo>
                  <a:pt x="88669" y="817113"/>
                </a:lnTo>
                <a:cubicBezTo>
                  <a:pt x="45622" y="792261"/>
                  <a:pt x="16725" y="752313"/>
                  <a:pt x="4802" y="707817"/>
                </a:cubicBezTo>
                <a:lnTo>
                  <a:pt x="2987" y="681795"/>
                </a:lnTo>
                <a:lnTo>
                  <a:pt x="0" y="672910"/>
                </a:lnTo>
                <a:lnTo>
                  <a:pt x="1184" y="655930"/>
                </a:lnTo>
                <a:lnTo>
                  <a:pt x="2" y="638979"/>
                </a:lnTo>
                <a:lnTo>
                  <a:pt x="2984" y="630110"/>
                </a:lnTo>
                <a:lnTo>
                  <a:pt x="4800" y="604073"/>
                </a:lnTo>
                <a:cubicBezTo>
                  <a:pt x="16723" y="559576"/>
                  <a:pt x="45621" y="519628"/>
                  <a:pt x="88667" y="494775"/>
                </a:cubicBezTo>
                <a:lnTo>
                  <a:pt x="903824" y="24144"/>
                </a:lnTo>
                <a:cubicBezTo>
                  <a:pt x="925347" y="11718"/>
                  <a:pt x="948370" y="4242"/>
                  <a:pt x="971574" y="1363"/>
                </a:cubicBezTo>
                <a:close/>
              </a:path>
            </a:pathLst>
          </a:cu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es-ES" noProof="0" dirty="0"/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22F46232-3721-4BC5-BEB7-E61D878D79FA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4476241" y="2448000"/>
            <a:ext cx="3240000" cy="3631338"/>
          </a:xfrm>
          <a:noFill/>
          <a:ln>
            <a:noFill/>
          </a:ln>
        </p:spPr>
        <p:txBody>
          <a:bodyPr lIns="136800" tIns="252000" rIns="136800" rtlCol="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15" name="Forma libre: Forma 14" title="Flecha">
            <a:extLst>
              <a:ext uri="{FF2B5EF4-FFF2-40B4-BE49-F238E27FC236}">
                <a16:creationId xmlns:a16="http://schemas.microsoft.com/office/drawing/2014/main" id="{6EF06703-92AF-44B7-8CE1-044DD2093118}"/>
              </a:ext>
            </a:extLst>
          </p:cNvPr>
          <p:cNvSpPr/>
          <p:nvPr userDrawn="1"/>
        </p:nvSpPr>
        <p:spPr>
          <a:xfrm flipH="1">
            <a:off x="7906330" y="1945687"/>
            <a:ext cx="254382" cy="284625"/>
          </a:xfrm>
          <a:custGeom>
            <a:avLst/>
            <a:gdLst>
              <a:gd name="connsiteX0" fmla="*/ 971574 w 1172492"/>
              <a:gd name="connsiteY0" fmla="*/ 1363 h 1311889"/>
              <a:gd name="connsiteX1" fmla="*/ 1149708 w 1172492"/>
              <a:gd name="connsiteY1" fmla="*/ 90029 h 1311889"/>
              <a:gd name="connsiteX2" fmla="*/ 1172490 w 1172492"/>
              <a:gd name="connsiteY2" fmla="*/ 157779 h 1311889"/>
              <a:gd name="connsiteX3" fmla="*/ 1171406 w 1172492"/>
              <a:gd name="connsiteY3" fmla="*/ 173319 h 1311889"/>
              <a:gd name="connsiteX4" fmla="*/ 1172000 w 1172492"/>
              <a:gd name="connsiteY4" fmla="*/ 173319 h 1311889"/>
              <a:gd name="connsiteX5" fmla="*/ 1172000 w 1172492"/>
              <a:gd name="connsiteY5" fmla="*/ 1147057 h 1311889"/>
              <a:gd name="connsiteX6" fmla="*/ 1172492 w 1172492"/>
              <a:gd name="connsiteY6" fmla="*/ 1154110 h 1311889"/>
              <a:gd name="connsiteX7" fmla="*/ 1172000 w 1172492"/>
              <a:gd name="connsiteY7" fmla="*/ 1155572 h 1311889"/>
              <a:gd name="connsiteX8" fmla="*/ 1172000 w 1172492"/>
              <a:gd name="connsiteY8" fmla="*/ 1156775 h 1311889"/>
              <a:gd name="connsiteX9" fmla="*/ 1171596 w 1172492"/>
              <a:gd name="connsiteY9" fmla="*/ 1156775 h 1311889"/>
              <a:gd name="connsiteX10" fmla="*/ 1149710 w 1172492"/>
              <a:gd name="connsiteY10" fmla="*/ 1221860 h 1311889"/>
              <a:gd name="connsiteX11" fmla="*/ 903826 w 1172492"/>
              <a:gd name="connsiteY11" fmla="*/ 1287744 h 1311889"/>
              <a:gd name="connsiteX12" fmla="*/ 88669 w 1172492"/>
              <a:gd name="connsiteY12" fmla="*/ 817113 h 1311889"/>
              <a:gd name="connsiteX13" fmla="*/ 4802 w 1172492"/>
              <a:gd name="connsiteY13" fmla="*/ 707817 h 1311889"/>
              <a:gd name="connsiteX14" fmla="*/ 2987 w 1172492"/>
              <a:gd name="connsiteY14" fmla="*/ 681795 h 1311889"/>
              <a:gd name="connsiteX15" fmla="*/ 0 w 1172492"/>
              <a:gd name="connsiteY15" fmla="*/ 672910 h 1311889"/>
              <a:gd name="connsiteX16" fmla="*/ 1184 w 1172492"/>
              <a:gd name="connsiteY16" fmla="*/ 655930 h 1311889"/>
              <a:gd name="connsiteX17" fmla="*/ 2 w 1172492"/>
              <a:gd name="connsiteY17" fmla="*/ 638979 h 1311889"/>
              <a:gd name="connsiteX18" fmla="*/ 2984 w 1172492"/>
              <a:gd name="connsiteY18" fmla="*/ 630110 h 1311889"/>
              <a:gd name="connsiteX19" fmla="*/ 4800 w 1172492"/>
              <a:gd name="connsiteY19" fmla="*/ 604073 h 1311889"/>
              <a:gd name="connsiteX20" fmla="*/ 88667 w 1172492"/>
              <a:gd name="connsiteY20" fmla="*/ 494775 h 1311889"/>
              <a:gd name="connsiteX21" fmla="*/ 903824 w 1172492"/>
              <a:gd name="connsiteY21" fmla="*/ 24144 h 1311889"/>
              <a:gd name="connsiteX22" fmla="*/ 971574 w 1172492"/>
              <a:gd name="connsiteY22" fmla="*/ 1363 h 1311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172492" h="1311889">
                <a:moveTo>
                  <a:pt x="971574" y="1363"/>
                </a:moveTo>
                <a:cubicBezTo>
                  <a:pt x="1041186" y="-7275"/>
                  <a:pt x="1112429" y="25460"/>
                  <a:pt x="1149708" y="90029"/>
                </a:cubicBezTo>
                <a:cubicBezTo>
                  <a:pt x="1162135" y="111552"/>
                  <a:pt x="1169611" y="134575"/>
                  <a:pt x="1172490" y="157779"/>
                </a:cubicBezTo>
                <a:lnTo>
                  <a:pt x="1171406" y="173319"/>
                </a:lnTo>
                <a:lnTo>
                  <a:pt x="1172000" y="173319"/>
                </a:lnTo>
                <a:lnTo>
                  <a:pt x="1172000" y="1147057"/>
                </a:lnTo>
                <a:lnTo>
                  <a:pt x="1172492" y="1154110"/>
                </a:lnTo>
                <a:lnTo>
                  <a:pt x="1172000" y="1155572"/>
                </a:lnTo>
                <a:lnTo>
                  <a:pt x="1172000" y="1156775"/>
                </a:lnTo>
                <a:lnTo>
                  <a:pt x="1171596" y="1156775"/>
                </a:lnTo>
                <a:lnTo>
                  <a:pt x="1149710" y="1221860"/>
                </a:lnTo>
                <a:cubicBezTo>
                  <a:pt x="1100005" y="1307952"/>
                  <a:pt x="989918" y="1337450"/>
                  <a:pt x="903826" y="1287744"/>
                </a:cubicBezTo>
                <a:lnTo>
                  <a:pt x="88669" y="817113"/>
                </a:lnTo>
                <a:cubicBezTo>
                  <a:pt x="45622" y="792261"/>
                  <a:pt x="16725" y="752313"/>
                  <a:pt x="4802" y="707817"/>
                </a:cubicBezTo>
                <a:lnTo>
                  <a:pt x="2987" y="681795"/>
                </a:lnTo>
                <a:lnTo>
                  <a:pt x="0" y="672910"/>
                </a:lnTo>
                <a:lnTo>
                  <a:pt x="1184" y="655930"/>
                </a:lnTo>
                <a:lnTo>
                  <a:pt x="2" y="638979"/>
                </a:lnTo>
                <a:lnTo>
                  <a:pt x="2984" y="630110"/>
                </a:lnTo>
                <a:lnTo>
                  <a:pt x="4800" y="604073"/>
                </a:lnTo>
                <a:cubicBezTo>
                  <a:pt x="16723" y="559576"/>
                  <a:pt x="45621" y="519628"/>
                  <a:pt x="88667" y="494775"/>
                </a:cubicBezTo>
                <a:lnTo>
                  <a:pt x="903824" y="24144"/>
                </a:lnTo>
                <a:cubicBezTo>
                  <a:pt x="925347" y="11718"/>
                  <a:pt x="948370" y="4242"/>
                  <a:pt x="971574" y="1363"/>
                </a:cubicBezTo>
                <a:close/>
              </a:path>
            </a:pathLst>
          </a:cu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es-ES" noProof="0" dirty="0"/>
          </a:p>
        </p:txBody>
      </p:sp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23CB58AD-849B-4714-8D57-C5C56343A24C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8350800" y="2448000"/>
            <a:ext cx="3240000" cy="3631338"/>
          </a:xfrm>
          <a:noFill/>
          <a:ln>
            <a:noFill/>
          </a:ln>
        </p:spPr>
        <p:txBody>
          <a:bodyPr lIns="136800" tIns="252000" rIns="136800" rtlCol="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ACD536EE-5B38-4E2F-B796-E4E5C97CA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CC32B7C1-ABDB-491C-B644-84474A5ADAF3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Agregue un pie de página</a:t>
            </a:r>
          </a:p>
        </p:txBody>
      </p:sp>
      <p:sp>
        <p:nvSpPr>
          <p:cNvPr id="16" name="Marcador de número de diapositiva 15">
            <a:extLst>
              <a:ext uri="{FF2B5EF4-FFF2-40B4-BE49-F238E27FC236}">
                <a16:creationId xmlns:a16="http://schemas.microsoft.com/office/drawing/2014/main" id="{67196159-5065-4F13-BE36-C9AAE1E70470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 rtlCol="0"/>
          <a:lstStyle/>
          <a:p>
            <a:pPr rtl="0"/>
            <a:r>
              <a:rPr lang="es-ES" noProof="0" dirty="0"/>
              <a:t>página </a:t>
            </a:r>
            <a:fld id="{19B51A1E-902D-48AF-9020-955120F399B6}" type="slidenum">
              <a:rPr lang="es-ES" b="1" i="1" noProof="0" smtClean="0"/>
              <a:pPr rtl="0"/>
              <a:t>‹Nº›</a:t>
            </a:fld>
            <a:endParaRPr lang="es-ES" b="1" i="1" noProof="0" dirty="0"/>
          </a:p>
        </p:txBody>
      </p:sp>
      <p:sp>
        <p:nvSpPr>
          <p:cNvPr id="17" name="Marcador de texto 4">
            <a:extLst>
              <a:ext uri="{FF2B5EF4-FFF2-40B4-BE49-F238E27FC236}">
                <a16:creationId xmlns:a16="http://schemas.microsoft.com/office/drawing/2014/main" id="{7FE9D6AE-A9C2-4841-93E3-5285C40927D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1682" y="1008000"/>
            <a:ext cx="9974243" cy="252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s-ES" noProof="0" dirty="0"/>
              <a:t>Subtítulo</a:t>
            </a:r>
          </a:p>
        </p:txBody>
      </p:sp>
      <p:sp>
        <p:nvSpPr>
          <p:cNvPr id="25" name="Marcador de texto 24">
            <a:extLst>
              <a:ext uri="{FF2B5EF4-FFF2-40B4-BE49-F238E27FC236}">
                <a16:creationId xmlns:a16="http://schemas.microsoft.com/office/drawing/2014/main" id="{D1A5AC53-BFFC-4A53-8344-0538ECEFC62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01681" y="1728000"/>
            <a:ext cx="3240000" cy="558800"/>
          </a:xfrm>
        </p:spPr>
        <p:txBody>
          <a:bodyPr rtlCol="0" anchor="ctr"/>
          <a:lstStyle>
            <a:lvl1pPr marL="0" indent="0" algn="ctr">
              <a:buNone/>
              <a:defRPr sz="2100" b="1"/>
            </a:lvl1pPr>
          </a:lstStyle>
          <a:p>
            <a:pPr lvl="0" rtl="0"/>
            <a:r>
              <a:rPr lang="es-ES" noProof="0" dirty="0"/>
              <a:t>Título de la sección 1</a:t>
            </a:r>
          </a:p>
        </p:txBody>
      </p:sp>
      <p:sp>
        <p:nvSpPr>
          <p:cNvPr id="28" name="Marcador de texto 27">
            <a:extLst>
              <a:ext uri="{FF2B5EF4-FFF2-40B4-BE49-F238E27FC236}">
                <a16:creationId xmlns:a16="http://schemas.microsoft.com/office/drawing/2014/main" id="{D4E072CE-C186-4DB7-BB84-C8216816DFB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476241" y="1728000"/>
            <a:ext cx="3240087" cy="558800"/>
          </a:xfrm>
        </p:spPr>
        <p:txBody>
          <a:bodyPr rtlCol="0" anchor="ctr"/>
          <a:lstStyle>
            <a:lvl1pPr marL="0" indent="0" algn="ctr">
              <a:buNone/>
              <a:defRPr sz="2100" b="1"/>
            </a:lvl1pPr>
          </a:lstStyle>
          <a:p>
            <a:pPr lvl="0" rtl="0"/>
            <a:r>
              <a:rPr lang="es-ES" noProof="0" dirty="0"/>
              <a:t>Título de la sección 2</a:t>
            </a:r>
          </a:p>
        </p:txBody>
      </p:sp>
      <p:sp>
        <p:nvSpPr>
          <p:cNvPr id="30" name="Marcador de texto 29">
            <a:extLst>
              <a:ext uri="{FF2B5EF4-FFF2-40B4-BE49-F238E27FC236}">
                <a16:creationId xmlns:a16="http://schemas.microsoft.com/office/drawing/2014/main" id="{A2CE4D36-2AC5-45F3-82DD-BA8C841BBA0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350232" y="1728000"/>
            <a:ext cx="3240087" cy="558800"/>
          </a:xfrm>
        </p:spPr>
        <p:txBody>
          <a:bodyPr rtlCol="0" anchor="ctr"/>
          <a:lstStyle>
            <a:lvl1pPr marL="0" indent="0" algn="ctr">
              <a:buNone/>
              <a:defRPr sz="2100" b="1"/>
            </a:lvl1pPr>
          </a:lstStyle>
          <a:p>
            <a:pPr lvl="0" rtl="0"/>
            <a:r>
              <a:rPr lang="es-ES" noProof="0" dirty="0"/>
              <a:t>Título de la sección 3</a:t>
            </a:r>
          </a:p>
        </p:txBody>
      </p:sp>
    </p:spTree>
    <p:extLst>
      <p:ext uri="{BB962C8B-B14F-4D97-AF65-F5344CB8AC3E}">
        <p14:creationId xmlns:p14="http://schemas.microsoft.com/office/powerpoint/2010/main" val="470484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cala de tiem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B16E60CE-69EE-40F4-8E4C-791A1F450E6E}"/>
              </a:ext>
            </a:extLst>
          </p:cNvPr>
          <p:cNvCxnSpPr>
            <a:cxnSpLocks/>
          </p:cNvCxnSpPr>
          <p:nvPr userDrawn="1"/>
        </p:nvCxnSpPr>
        <p:spPr>
          <a:xfrm>
            <a:off x="606421" y="3866682"/>
            <a:ext cx="10995029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Marcador de texto 10">
            <a:extLst>
              <a:ext uri="{FF2B5EF4-FFF2-40B4-BE49-F238E27FC236}">
                <a16:creationId xmlns:a16="http://schemas.microsoft.com/office/drawing/2014/main" id="{506130DE-93C9-481E-A69F-9CF6AA9948FF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126066" y="3973125"/>
            <a:ext cx="415608" cy="201776"/>
          </a:xfrm>
        </p:spPr>
        <p:txBody>
          <a:bodyPr rtlCol="0"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s-ES" noProof="0" dirty="0"/>
              <a:t>Año</a:t>
            </a:r>
          </a:p>
        </p:txBody>
      </p:sp>
      <p:sp>
        <p:nvSpPr>
          <p:cNvPr id="15" name="Marcador de texto 10">
            <a:extLst>
              <a:ext uri="{FF2B5EF4-FFF2-40B4-BE49-F238E27FC236}">
                <a16:creationId xmlns:a16="http://schemas.microsoft.com/office/drawing/2014/main" id="{31BCBEDF-E4C4-4EA5-B5EE-39C430D147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01682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s-ES" noProof="0" dirty="0"/>
              <a:t>MM</a:t>
            </a:r>
          </a:p>
        </p:txBody>
      </p:sp>
      <p:sp>
        <p:nvSpPr>
          <p:cNvPr id="16" name="Marcador de texto 10">
            <a:extLst>
              <a:ext uri="{FF2B5EF4-FFF2-40B4-BE49-F238E27FC236}">
                <a16:creationId xmlns:a16="http://schemas.microsoft.com/office/drawing/2014/main" id="{BFE6B470-2415-4509-A40D-EBFFBC9F384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1106982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s-ES" noProof="0" dirty="0"/>
              <a:t>MM</a:t>
            </a:r>
          </a:p>
        </p:txBody>
      </p:sp>
      <p:sp>
        <p:nvSpPr>
          <p:cNvPr id="17" name="Marcador de texto 10">
            <a:extLst>
              <a:ext uri="{FF2B5EF4-FFF2-40B4-BE49-F238E27FC236}">
                <a16:creationId xmlns:a16="http://schemas.microsoft.com/office/drawing/2014/main" id="{A0705EEE-728D-4722-B49E-4C9C62644EC3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612282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s-ES" noProof="0" dirty="0"/>
              <a:t>MM</a:t>
            </a:r>
          </a:p>
        </p:txBody>
      </p:sp>
      <p:sp>
        <p:nvSpPr>
          <p:cNvPr id="18" name="Marcador de texto 10">
            <a:extLst>
              <a:ext uri="{FF2B5EF4-FFF2-40B4-BE49-F238E27FC236}">
                <a16:creationId xmlns:a16="http://schemas.microsoft.com/office/drawing/2014/main" id="{0781D02C-C5B9-410A-B620-AAA24A1B2AC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117582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s-ES" noProof="0" dirty="0"/>
              <a:t>MM</a:t>
            </a:r>
          </a:p>
        </p:txBody>
      </p:sp>
      <p:sp>
        <p:nvSpPr>
          <p:cNvPr id="19" name="Marcador de texto 10">
            <a:extLst>
              <a:ext uri="{FF2B5EF4-FFF2-40B4-BE49-F238E27FC236}">
                <a16:creationId xmlns:a16="http://schemas.microsoft.com/office/drawing/2014/main" id="{C203B9F4-A221-4AF4-8440-C9B1BB3F602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91782" y="3973125"/>
            <a:ext cx="415608" cy="201776"/>
          </a:xfrm>
        </p:spPr>
        <p:txBody>
          <a:bodyPr rtlCol="0"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s-ES" noProof="0" dirty="0"/>
              <a:t>Año</a:t>
            </a:r>
          </a:p>
        </p:txBody>
      </p:sp>
      <p:sp>
        <p:nvSpPr>
          <p:cNvPr id="20" name="Marcador de texto 10">
            <a:extLst>
              <a:ext uri="{FF2B5EF4-FFF2-40B4-BE49-F238E27FC236}">
                <a16:creationId xmlns:a16="http://schemas.microsoft.com/office/drawing/2014/main" id="{5CA11888-C540-49FD-BC96-7DF43B9144F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622882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s-ES" noProof="0" dirty="0"/>
              <a:t>MM</a:t>
            </a:r>
          </a:p>
        </p:txBody>
      </p:sp>
      <p:sp>
        <p:nvSpPr>
          <p:cNvPr id="21" name="Marcador de texto 10">
            <a:extLst>
              <a:ext uri="{FF2B5EF4-FFF2-40B4-BE49-F238E27FC236}">
                <a16:creationId xmlns:a16="http://schemas.microsoft.com/office/drawing/2014/main" id="{B90B995A-D6D8-4085-8C72-FDAF0B400A01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3128182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s-ES" noProof="0" dirty="0"/>
              <a:t>MM</a:t>
            </a:r>
          </a:p>
        </p:txBody>
      </p:sp>
      <p:sp>
        <p:nvSpPr>
          <p:cNvPr id="22" name="Marcador de texto 10">
            <a:extLst>
              <a:ext uri="{FF2B5EF4-FFF2-40B4-BE49-F238E27FC236}">
                <a16:creationId xmlns:a16="http://schemas.microsoft.com/office/drawing/2014/main" id="{765307A9-791B-47A4-A9C6-E607A9921675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633482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s-ES" noProof="0" dirty="0"/>
              <a:t>MM</a:t>
            </a:r>
          </a:p>
        </p:txBody>
      </p:sp>
      <p:sp>
        <p:nvSpPr>
          <p:cNvPr id="23" name="Marcador de texto 10">
            <a:extLst>
              <a:ext uri="{FF2B5EF4-FFF2-40B4-BE49-F238E27FC236}">
                <a16:creationId xmlns:a16="http://schemas.microsoft.com/office/drawing/2014/main" id="{C75703B4-3B5A-4163-8DB7-E9009BF81C5C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5149382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s-ES" noProof="0" dirty="0"/>
              <a:t>MM</a:t>
            </a:r>
          </a:p>
        </p:txBody>
      </p:sp>
      <p:sp>
        <p:nvSpPr>
          <p:cNvPr id="24" name="Marcador de texto 10">
            <a:extLst>
              <a:ext uri="{FF2B5EF4-FFF2-40B4-BE49-F238E27FC236}">
                <a16:creationId xmlns:a16="http://schemas.microsoft.com/office/drawing/2014/main" id="{FF332F6F-6B3C-45E2-9EF6-8FB202384A68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4138782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s-ES" noProof="0" dirty="0"/>
              <a:t>MM</a:t>
            </a:r>
          </a:p>
        </p:txBody>
      </p:sp>
      <p:sp>
        <p:nvSpPr>
          <p:cNvPr id="25" name="Marcador de texto 10">
            <a:extLst>
              <a:ext uri="{FF2B5EF4-FFF2-40B4-BE49-F238E27FC236}">
                <a16:creationId xmlns:a16="http://schemas.microsoft.com/office/drawing/2014/main" id="{66BFBD2C-240C-4899-9562-75499D8C46E4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644082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s-ES" noProof="0" dirty="0"/>
              <a:t>MM</a:t>
            </a:r>
          </a:p>
        </p:txBody>
      </p:sp>
      <p:sp>
        <p:nvSpPr>
          <p:cNvPr id="26" name="Marcador de texto 10">
            <a:extLst>
              <a:ext uri="{FF2B5EF4-FFF2-40B4-BE49-F238E27FC236}">
                <a16:creationId xmlns:a16="http://schemas.microsoft.com/office/drawing/2014/main" id="{777ECC7E-1DD1-475C-BA92-16BEA144C233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654682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s-ES" noProof="0" dirty="0"/>
              <a:t>MM</a:t>
            </a:r>
          </a:p>
        </p:txBody>
      </p:sp>
      <p:sp>
        <p:nvSpPr>
          <p:cNvPr id="27" name="Marcador de texto 10">
            <a:extLst>
              <a:ext uri="{FF2B5EF4-FFF2-40B4-BE49-F238E27FC236}">
                <a16:creationId xmlns:a16="http://schemas.microsoft.com/office/drawing/2014/main" id="{9FD2184F-25B2-4976-9C55-9D79732D00D0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6159982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s-ES" noProof="0" dirty="0"/>
              <a:t>MM</a:t>
            </a:r>
          </a:p>
        </p:txBody>
      </p:sp>
      <p:sp>
        <p:nvSpPr>
          <p:cNvPr id="28" name="Marcador de texto 10">
            <a:extLst>
              <a:ext uri="{FF2B5EF4-FFF2-40B4-BE49-F238E27FC236}">
                <a16:creationId xmlns:a16="http://schemas.microsoft.com/office/drawing/2014/main" id="{2D433B78-8F48-492C-B8BA-C519A010F573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6665282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s-ES" noProof="0" dirty="0"/>
              <a:t>MM</a:t>
            </a:r>
          </a:p>
        </p:txBody>
      </p:sp>
      <p:sp>
        <p:nvSpPr>
          <p:cNvPr id="29" name="Marcador de texto 10">
            <a:extLst>
              <a:ext uri="{FF2B5EF4-FFF2-40B4-BE49-F238E27FC236}">
                <a16:creationId xmlns:a16="http://schemas.microsoft.com/office/drawing/2014/main" id="{65D53937-4C12-41A9-96A9-D197CE5CBC1B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7170582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s-ES" noProof="0" dirty="0"/>
              <a:t>MM</a:t>
            </a:r>
          </a:p>
        </p:txBody>
      </p:sp>
      <p:sp>
        <p:nvSpPr>
          <p:cNvPr id="30" name="Marcador de texto 10">
            <a:extLst>
              <a:ext uri="{FF2B5EF4-FFF2-40B4-BE49-F238E27FC236}">
                <a16:creationId xmlns:a16="http://schemas.microsoft.com/office/drawing/2014/main" id="{22259E25-16AB-42DF-83CC-F05BA57CFC25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7675882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s-ES" noProof="0" dirty="0"/>
              <a:t>MM</a:t>
            </a:r>
          </a:p>
        </p:txBody>
      </p:sp>
      <p:sp>
        <p:nvSpPr>
          <p:cNvPr id="31" name="Marcador de texto 10">
            <a:extLst>
              <a:ext uri="{FF2B5EF4-FFF2-40B4-BE49-F238E27FC236}">
                <a16:creationId xmlns:a16="http://schemas.microsoft.com/office/drawing/2014/main" id="{A5C84813-8A39-4A01-A745-700E1E5DF39E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8181182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s-ES" noProof="0" dirty="0"/>
              <a:t>MM</a:t>
            </a:r>
          </a:p>
        </p:txBody>
      </p:sp>
      <p:sp>
        <p:nvSpPr>
          <p:cNvPr id="32" name="Marcador de texto 10">
            <a:extLst>
              <a:ext uri="{FF2B5EF4-FFF2-40B4-BE49-F238E27FC236}">
                <a16:creationId xmlns:a16="http://schemas.microsoft.com/office/drawing/2014/main" id="{35B6B197-CBC9-474D-999F-6BF8B85ABC4B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686482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s-ES" noProof="0" dirty="0"/>
              <a:t>MM</a:t>
            </a:r>
          </a:p>
        </p:txBody>
      </p:sp>
      <p:sp>
        <p:nvSpPr>
          <p:cNvPr id="33" name="Marcador de texto 10">
            <a:extLst>
              <a:ext uri="{FF2B5EF4-FFF2-40B4-BE49-F238E27FC236}">
                <a16:creationId xmlns:a16="http://schemas.microsoft.com/office/drawing/2014/main" id="{700D11F4-2B09-4504-9CF2-4E3A19B2F5F4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9191782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s-ES" noProof="0" dirty="0"/>
              <a:t>MM</a:t>
            </a:r>
          </a:p>
        </p:txBody>
      </p:sp>
      <p:sp>
        <p:nvSpPr>
          <p:cNvPr id="34" name="Marcador de texto 10">
            <a:extLst>
              <a:ext uri="{FF2B5EF4-FFF2-40B4-BE49-F238E27FC236}">
                <a16:creationId xmlns:a16="http://schemas.microsoft.com/office/drawing/2014/main" id="{DF28DDAA-9BDA-43BE-B173-D188212594C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697082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s-ES" noProof="0" dirty="0"/>
              <a:t>MM</a:t>
            </a:r>
          </a:p>
        </p:txBody>
      </p:sp>
      <p:sp>
        <p:nvSpPr>
          <p:cNvPr id="35" name="Marcador de texto 10">
            <a:extLst>
              <a:ext uri="{FF2B5EF4-FFF2-40B4-BE49-F238E27FC236}">
                <a16:creationId xmlns:a16="http://schemas.microsoft.com/office/drawing/2014/main" id="{A55FFBF8-4789-44A0-A9B2-841061C725FD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11212975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s-ES" noProof="0" dirty="0"/>
              <a:t>MM</a:t>
            </a:r>
          </a:p>
        </p:txBody>
      </p:sp>
      <p:sp>
        <p:nvSpPr>
          <p:cNvPr id="36" name="Marcador de texto 10">
            <a:extLst>
              <a:ext uri="{FF2B5EF4-FFF2-40B4-BE49-F238E27FC236}">
                <a16:creationId xmlns:a16="http://schemas.microsoft.com/office/drawing/2014/main" id="{C33D9234-67AF-4493-9CED-B39D80A70A53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10202382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s-ES" noProof="0" dirty="0"/>
              <a:t>MM</a:t>
            </a:r>
          </a:p>
        </p:txBody>
      </p:sp>
      <p:sp>
        <p:nvSpPr>
          <p:cNvPr id="37" name="Marcador de texto 10">
            <a:extLst>
              <a:ext uri="{FF2B5EF4-FFF2-40B4-BE49-F238E27FC236}">
                <a16:creationId xmlns:a16="http://schemas.microsoft.com/office/drawing/2014/main" id="{98549725-B11A-4C4E-8DBF-F00E575D61D8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10707682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s-ES" noProof="0" dirty="0"/>
              <a:t>MM</a:t>
            </a:r>
          </a:p>
        </p:txBody>
      </p:sp>
      <p:sp>
        <p:nvSpPr>
          <p:cNvPr id="40" name="Marcador de texto 3">
            <a:extLst>
              <a:ext uri="{FF2B5EF4-FFF2-40B4-BE49-F238E27FC236}">
                <a16:creationId xmlns:a16="http://schemas.microsoft.com/office/drawing/2014/main" id="{204E7B1E-C17D-4443-B650-E72AD9AA463F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5206998" y="2190750"/>
            <a:ext cx="1793875" cy="561975"/>
          </a:xfrm>
          <a:noFill/>
          <a:ln w="3175">
            <a:solidFill>
              <a:schemeClr val="bg1">
                <a:alpha val="52000"/>
              </a:schemeClr>
            </a:solidFill>
          </a:ln>
        </p:spPr>
        <p:txBody>
          <a:bodyPr tIns="36000" rtlCol="0" anchor="t"/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 noProof="0" dirty="0"/>
              <a:t>Título del elemento</a:t>
            </a:r>
          </a:p>
        </p:txBody>
      </p:sp>
      <p:sp>
        <p:nvSpPr>
          <p:cNvPr id="41" name="Marcador de texto 36">
            <a:extLst>
              <a:ext uri="{FF2B5EF4-FFF2-40B4-BE49-F238E27FC236}">
                <a16:creationId xmlns:a16="http://schemas.microsoft.com/office/drawing/2014/main" id="{87DD778A-952C-41DC-A5F9-8023A7099828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5258727" y="2505005"/>
            <a:ext cx="1690417" cy="224670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s-ES" noProof="0" dirty="0"/>
              <a:t>Mes, año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E6BAFDBA-55A9-474E-B718-9A082A4EC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6" name="Marcador de posición de pie de página 5">
            <a:extLst>
              <a:ext uri="{FF2B5EF4-FFF2-40B4-BE49-F238E27FC236}">
                <a16:creationId xmlns:a16="http://schemas.microsoft.com/office/drawing/2014/main" id="{3B7B8B7D-30D2-4642-AD21-0E2F8D85A424}"/>
              </a:ext>
            </a:extLst>
          </p:cNvPr>
          <p:cNvSpPr>
            <a:spLocks noGrp="1"/>
          </p:cNvSpPr>
          <p:nvPr>
            <p:ph type="ftr" sz="quarter" idx="6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Agregue un pie de página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ABE7080-8808-492F-8C61-44DEA0F09990}"/>
              </a:ext>
            </a:extLst>
          </p:cNvPr>
          <p:cNvSpPr>
            <a:spLocks noGrp="1"/>
          </p:cNvSpPr>
          <p:nvPr>
            <p:ph type="sldNum" sz="quarter" idx="62"/>
          </p:nvPr>
        </p:nvSpPr>
        <p:spPr/>
        <p:txBody>
          <a:bodyPr rtlCol="0"/>
          <a:lstStyle/>
          <a:p>
            <a:pPr rtl="0"/>
            <a:r>
              <a:rPr lang="es-ES" noProof="0" dirty="0"/>
              <a:t>página </a:t>
            </a:r>
            <a:fld id="{19B51A1E-902D-48AF-9020-955120F399B6}" type="slidenum">
              <a:rPr lang="es-ES" b="1" i="1" noProof="0" smtClean="0"/>
              <a:pPr rtl="0"/>
              <a:t>‹Nº›</a:t>
            </a:fld>
            <a:endParaRPr lang="es-ES" b="1" i="1" noProof="0" dirty="0"/>
          </a:p>
        </p:txBody>
      </p:sp>
      <p:sp>
        <p:nvSpPr>
          <p:cNvPr id="39" name="Marcador de texto 4">
            <a:extLst>
              <a:ext uri="{FF2B5EF4-FFF2-40B4-BE49-F238E27FC236}">
                <a16:creationId xmlns:a16="http://schemas.microsoft.com/office/drawing/2014/main" id="{1B66C276-44E8-433F-9CFB-2C5032B7306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1682" y="1008000"/>
            <a:ext cx="9974243" cy="252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s-ES" noProof="0" dirty="0"/>
              <a:t>Subtítulo</a:t>
            </a:r>
          </a:p>
        </p:txBody>
      </p:sp>
    </p:spTree>
    <p:extLst>
      <p:ext uri="{BB962C8B-B14F-4D97-AF65-F5344CB8AC3E}">
        <p14:creationId xmlns:p14="http://schemas.microsoft.com/office/powerpoint/2010/main" val="9090058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s miembros del equi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Marcador de posición de imagen 4">
            <a:extLst>
              <a:ext uri="{FF2B5EF4-FFF2-40B4-BE49-F238E27FC236}">
                <a16:creationId xmlns:a16="http://schemas.microsoft.com/office/drawing/2014/main" id="{EC13E70C-589A-40D0-83ED-C913136ACD7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1200" y="1952049"/>
            <a:ext cx="1476951" cy="1476951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63500" cap="flat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s-ES" noProof="0" dirty="0"/>
              <a:t>Foto de perfil</a:t>
            </a:r>
          </a:p>
        </p:txBody>
      </p:sp>
      <p:sp>
        <p:nvSpPr>
          <p:cNvPr id="39" name="Marcador de texto 8">
            <a:extLst>
              <a:ext uri="{FF2B5EF4-FFF2-40B4-BE49-F238E27FC236}">
                <a16:creationId xmlns:a16="http://schemas.microsoft.com/office/drawing/2014/main" id="{A975B89D-7E01-4CB2-ABC7-5CFAB07644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01200" y="3557684"/>
            <a:ext cx="2830441" cy="395805"/>
          </a:xfrm>
        </p:spPr>
        <p:txBody>
          <a:bodyPr rtlCol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 rtl="0"/>
            <a:r>
              <a:rPr lang="es-ES" noProof="0" dirty="0"/>
              <a:t>Nombre</a:t>
            </a:r>
          </a:p>
        </p:txBody>
      </p:sp>
      <p:sp>
        <p:nvSpPr>
          <p:cNvPr id="42" name="Marcador de texto 10">
            <a:extLst>
              <a:ext uri="{FF2B5EF4-FFF2-40B4-BE49-F238E27FC236}">
                <a16:creationId xmlns:a16="http://schemas.microsoft.com/office/drawing/2014/main" id="{A4230AA3-993A-4092-A471-053453DEF31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1200" y="4452773"/>
            <a:ext cx="2830441" cy="1250615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s-ES" noProof="0" dirty="0"/>
              <a:t>Biografía breve</a:t>
            </a:r>
          </a:p>
        </p:txBody>
      </p:sp>
      <p:sp>
        <p:nvSpPr>
          <p:cNvPr id="43" name="Marcador de texto 8">
            <a:extLst>
              <a:ext uri="{FF2B5EF4-FFF2-40B4-BE49-F238E27FC236}">
                <a16:creationId xmlns:a16="http://schemas.microsoft.com/office/drawing/2014/main" id="{91052B18-094B-44AE-B97A-C724CAB4A96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01200" y="4082173"/>
            <a:ext cx="2830441" cy="245885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 rtl="0"/>
            <a:r>
              <a:rPr lang="es-ES" noProof="0" dirty="0"/>
              <a:t>Título</a:t>
            </a:r>
          </a:p>
        </p:txBody>
      </p:sp>
      <p:sp>
        <p:nvSpPr>
          <p:cNvPr id="44" name="Marcador de posición de imagen 4">
            <a:extLst>
              <a:ext uri="{FF2B5EF4-FFF2-40B4-BE49-F238E27FC236}">
                <a16:creationId xmlns:a16="http://schemas.microsoft.com/office/drawing/2014/main" id="{45BB7166-E008-49D6-8450-A5312FEF5DA3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4172997" y="1952049"/>
            <a:ext cx="1476951" cy="1476951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12700" cap="flat">
            <a:solidFill>
              <a:schemeClr val="bg1"/>
            </a:solidFill>
            <a:miter lim="800000"/>
          </a:ln>
          <a:effectLst>
            <a:glow rad="101600">
              <a:schemeClr val="bg1">
                <a:alpha val="18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s-ES" noProof="0" dirty="0"/>
              <a:t>Foto de perfil</a:t>
            </a:r>
          </a:p>
        </p:txBody>
      </p:sp>
      <p:sp>
        <p:nvSpPr>
          <p:cNvPr id="45" name="Marcador de texto 8">
            <a:extLst>
              <a:ext uri="{FF2B5EF4-FFF2-40B4-BE49-F238E27FC236}">
                <a16:creationId xmlns:a16="http://schemas.microsoft.com/office/drawing/2014/main" id="{0AE9D0EE-057F-4334-8F2F-646129CE305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172997" y="3557684"/>
            <a:ext cx="2830441" cy="395805"/>
          </a:xfrm>
        </p:spPr>
        <p:txBody>
          <a:bodyPr rtlCol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 rtl="0"/>
            <a:r>
              <a:rPr lang="es-ES" noProof="0" dirty="0"/>
              <a:t>Nombre</a:t>
            </a:r>
          </a:p>
        </p:txBody>
      </p:sp>
      <p:sp>
        <p:nvSpPr>
          <p:cNvPr id="46" name="Marcador de texto 10">
            <a:extLst>
              <a:ext uri="{FF2B5EF4-FFF2-40B4-BE49-F238E27FC236}">
                <a16:creationId xmlns:a16="http://schemas.microsoft.com/office/drawing/2014/main" id="{63EC5DB9-C6BA-4136-BE69-07558AC30E96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172997" y="4452773"/>
            <a:ext cx="2830441" cy="1250615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s-ES" noProof="0" dirty="0"/>
              <a:t>Biografía breve</a:t>
            </a:r>
          </a:p>
        </p:txBody>
      </p:sp>
      <p:sp>
        <p:nvSpPr>
          <p:cNvPr id="47" name="Marcador de texto 8">
            <a:extLst>
              <a:ext uri="{FF2B5EF4-FFF2-40B4-BE49-F238E27FC236}">
                <a16:creationId xmlns:a16="http://schemas.microsoft.com/office/drawing/2014/main" id="{99CC3712-4773-4EA8-B93D-6D6062E0863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172997" y="4082173"/>
            <a:ext cx="2830441" cy="245885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 rtl="0"/>
            <a:r>
              <a:rPr lang="es-ES" noProof="0" dirty="0"/>
              <a:t>Título</a:t>
            </a:r>
          </a:p>
        </p:txBody>
      </p:sp>
      <p:sp>
        <p:nvSpPr>
          <p:cNvPr id="48" name="Marcador de posición de imagen 4">
            <a:extLst>
              <a:ext uri="{FF2B5EF4-FFF2-40B4-BE49-F238E27FC236}">
                <a16:creationId xmlns:a16="http://schemas.microsoft.com/office/drawing/2014/main" id="{B8CCF0D9-2E35-46E1-9212-1B3509896D23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7744794" y="1952049"/>
            <a:ext cx="1476951" cy="1476951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107950" cap="flat">
            <a:solidFill>
              <a:schemeClr val="tx1">
                <a:lumMod val="75000"/>
                <a:lumOff val="25000"/>
                <a:alpha val="4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s-ES" noProof="0" dirty="0"/>
              <a:t>Foto de perfil</a:t>
            </a:r>
          </a:p>
        </p:txBody>
      </p:sp>
      <p:sp>
        <p:nvSpPr>
          <p:cNvPr id="49" name="Marcador de texto 8">
            <a:extLst>
              <a:ext uri="{FF2B5EF4-FFF2-40B4-BE49-F238E27FC236}">
                <a16:creationId xmlns:a16="http://schemas.microsoft.com/office/drawing/2014/main" id="{D919871E-8721-4C49-8AB2-C0D348DAFA5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744794" y="3557684"/>
            <a:ext cx="2830441" cy="395805"/>
          </a:xfrm>
        </p:spPr>
        <p:txBody>
          <a:bodyPr rtlCol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 rtl="0"/>
            <a:r>
              <a:rPr lang="es-ES" noProof="0" dirty="0"/>
              <a:t>Nombre</a:t>
            </a:r>
          </a:p>
        </p:txBody>
      </p:sp>
      <p:sp>
        <p:nvSpPr>
          <p:cNvPr id="50" name="Marcador de texto 10">
            <a:extLst>
              <a:ext uri="{FF2B5EF4-FFF2-40B4-BE49-F238E27FC236}">
                <a16:creationId xmlns:a16="http://schemas.microsoft.com/office/drawing/2014/main" id="{7D780DEF-5C9E-4113-965F-1F5355E35E5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7744794" y="4452773"/>
            <a:ext cx="2830441" cy="1250615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s-ES" noProof="0" dirty="0"/>
              <a:t>Biografía breve</a:t>
            </a:r>
          </a:p>
        </p:txBody>
      </p:sp>
      <p:sp>
        <p:nvSpPr>
          <p:cNvPr id="51" name="Marcador de texto 8">
            <a:extLst>
              <a:ext uri="{FF2B5EF4-FFF2-40B4-BE49-F238E27FC236}">
                <a16:creationId xmlns:a16="http://schemas.microsoft.com/office/drawing/2014/main" id="{3BC28981-C986-493A-8659-FAE5C4402348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7744794" y="4082173"/>
            <a:ext cx="2830441" cy="245885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 rtl="0"/>
            <a:r>
              <a:rPr lang="es-ES" noProof="0" dirty="0"/>
              <a:t>Título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8A4988E9-7A39-4529-8C9C-2B5DB99D3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82" y="432000"/>
            <a:ext cx="9973553" cy="432000"/>
          </a:xfrm>
        </p:spPr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EBF9ED8-9A9C-443A-BA3F-560FC1AF9653}"/>
              </a:ext>
            </a:extLst>
          </p:cNvPr>
          <p:cNvSpPr>
            <a:spLocks noGrp="1"/>
          </p:cNvSpPr>
          <p:nvPr>
            <p:ph type="ftr" sz="quarter" idx="42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Agregue un pie de página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1F118C2-75B3-4BD8-82FE-6B58FA497537}"/>
              </a:ext>
            </a:extLst>
          </p:cNvPr>
          <p:cNvSpPr>
            <a:spLocks noGrp="1"/>
          </p:cNvSpPr>
          <p:nvPr>
            <p:ph type="sldNum" sz="quarter" idx="43"/>
          </p:nvPr>
        </p:nvSpPr>
        <p:spPr/>
        <p:txBody>
          <a:bodyPr rtlCol="0"/>
          <a:lstStyle/>
          <a:p>
            <a:pPr rtl="0"/>
            <a:r>
              <a:rPr lang="es-ES" noProof="0" dirty="0"/>
              <a:t>página </a:t>
            </a:r>
            <a:fld id="{19B51A1E-902D-48AF-9020-955120F399B6}" type="slidenum">
              <a:rPr lang="es-ES" b="1" i="1" noProof="0" smtClean="0"/>
              <a:pPr rtl="0"/>
              <a:t>‹Nº›</a:t>
            </a:fld>
            <a:endParaRPr lang="es-ES" b="1" i="1" noProof="0" dirty="0"/>
          </a:p>
        </p:txBody>
      </p:sp>
      <p:sp>
        <p:nvSpPr>
          <p:cNvPr id="21" name="Marcador de texto 4">
            <a:extLst>
              <a:ext uri="{FF2B5EF4-FFF2-40B4-BE49-F238E27FC236}">
                <a16:creationId xmlns:a16="http://schemas.microsoft.com/office/drawing/2014/main" id="{E5815719-95C6-4247-B73D-C2658760266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1682" y="1008000"/>
            <a:ext cx="9974243" cy="252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s-ES" noProof="0" dirty="0"/>
              <a:t>Subtítulo</a:t>
            </a:r>
          </a:p>
        </p:txBody>
      </p:sp>
    </p:spTree>
    <p:extLst>
      <p:ext uri="{BB962C8B-B14F-4D97-AF65-F5344CB8AC3E}">
        <p14:creationId xmlns:p14="http://schemas.microsoft.com/office/powerpoint/2010/main" val="32126431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embros del equipo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52B871F-F800-4B02-8408-FF5D438CFE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1682" y="1008000"/>
            <a:ext cx="9974243" cy="252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s-ES" noProof="0" dirty="0"/>
              <a:t>Subtítulo</a:t>
            </a:r>
          </a:p>
        </p:txBody>
      </p:sp>
      <p:sp>
        <p:nvSpPr>
          <p:cNvPr id="28" name="Marcador de posición de imagen 15">
            <a:extLst>
              <a:ext uri="{FF2B5EF4-FFF2-40B4-BE49-F238E27FC236}">
                <a16:creationId xmlns:a16="http://schemas.microsoft.com/office/drawing/2014/main" id="{12424001-B070-42CA-89F1-75B99FC8EDEF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624882" y="2256300"/>
            <a:ext cx="1217130" cy="1217130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63500" cap="flat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s-ES" noProof="0" dirty="0"/>
              <a:t>Foto de perfil</a:t>
            </a:r>
          </a:p>
        </p:txBody>
      </p:sp>
      <p:sp>
        <p:nvSpPr>
          <p:cNvPr id="18" name="Marcador de texto 8">
            <a:extLst>
              <a:ext uri="{FF2B5EF4-FFF2-40B4-BE49-F238E27FC236}">
                <a16:creationId xmlns:a16="http://schemas.microsoft.com/office/drawing/2014/main" id="{CCB83A93-C7AE-47A8-B9E0-8263B17F95E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999635" y="2418150"/>
            <a:ext cx="1572736" cy="656544"/>
          </a:xfrm>
        </p:spPr>
        <p:txBody>
          <a:bodyPr tIns="0" bIns="0" rtlCol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 rtl="0"/>
            <a:r>
              <a:rPr lang="es-ES" noProof="0" dirty="0"/>
              <a:t>Nombre completo</a:t>
            </a:r>
          </a:p>
        </p:txBody>
      </p:sp>
      <p:sp>
        <p:nvSpPr>
          <p:cNvPr id="19" name="Marcador de texto 10">
            <a:extLst>
              <a:ext uri="{FF2B5EF4-FFF2-40B4-BE49-F238E27FC236}">
                <a16:creationId xmlns:a16="http://schemas.microsoft.com/office/drawing/2014/main" id="{39B06680-6760-4677-A285-43552615E9E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015449" y="3118312"/>
            <a:ext cx="1572736" cy="355118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s-ES" noProof="0" dirty="0"/>
              <a:t>Descripción de la viñeta</a:t>
            </a:r>
          </a:p>
        </p:txBody>
      </p:sp>
      <p:sp>
        <p:nvSpPr>
          <p:cNvPr id="29" name="Marcador de posición de imagen 15">
            <a:extLst>
              <a:ext uri="{FF2B5EF4-FFF2-40B4-BE49-F238E27FC236}">
                <a16:creationId xmlns:a16="http://schemas.microsoft.com/office/drawing/2014/main" id="{06D803D4-7F73-49F7-9CC0-E376C2AB01D5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4634095" y="2256300"/>
            <a:ext cx="1217130" cy="1217130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107950" cap="flat">
            <a:solidFill>
              <a:schemeClr val="tx1">
                <a:lumMod val="75000"/>
                <a:lumOff val="25000"/>
                <a:alpha val="4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>
              <a:defRPr lang="en-ZA" sz="11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lvl="0" algn="ctr" rtl="0">
              <a:buNone/>
            </a:pPr>
            <a:r>
              <a:rPr lang="es-ES" noProof="0" dirty="0"/>
              <a:t>Foto de perfil</a:t>
            </a:r>
          </a:p>
        </p:txBody>
      </p:sp>
      <p:sp>
        <p:nvSpPr>
          <p:cNvPr id="36" name="Marcador de texto 8">
            <a:extLst>
              <a:ext uri="{FF2B5EF4-FFF2-40B4-BE49-F238E27FC236}">
                <a16:creationId xmlns:a16="http://schemas.microsoft.com/office/drawing/2014/main" id="{699E3971-F6B4-4373-8EB1-BC6983DD8270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008849" y="2418150"/>
            <a:ext cx="1572736" cy="656544"/>
          </a:xfrm>
        </p:spPr>
        <p:txBody>
          <a:bodyPr tIns="0" bIns="0" rtlCol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 rtl="0"/>
            <a:r>
              <a:rPr lang="es-ES" noProof="0" dirty="0"/>
              <a:t>Nombre completo</a:t>
            </a:r>
          </a:p>
        </p:txBody>
      </p:sp>
      <p:sp>
        <p:nvSpPr>
          <p:cNvPr id="37" name="Marcador de texto 10">
            <a:extLst>
              <a:ext uri="{FF2B5EF4-FFF2-40B4-BE49-F238E27FC236}">
                <a16:creationId xmlns:a16="http://schemas.microsoft.com/office/drawing/2014/main" id="{3DF8F758-B96D-49B8-83B7-07FA39EFE0AB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6016756" y="3118312"/>
            <a:ext cx="1572736" cy="355118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s-ES" noProof="0" dirty="0"/>
              <a:t>Descripción de la viñeta</a:t>
            </a:r>
          </a:p>
        </p:txBody>
      </p:sp>
      <p:sp>
        <p:nvSpPr>
          <p:cNvPr id="30" name="Marcador de posición de imagen 15">
            <a:extLst>
              <a:ext uri="{FF2B5EF4-FFF2-40B4-BE49-F238E27FC236}">
                <a16:creationId xmlns:a16="http://schemas.microsoft.com/office/drawing/2014/main" id="{55A4F561-30F1-443F-9FFB-05E1EC71524E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8643308" y="2256300"/>
            <a:ext cx="1217130" cy="1217130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12700" cap="flat">
            <a:solidFill>
              <a:schemeClr val="bg1"/>
            </a:solidFill>
            <a:miter lim="800000"/>
          </a:ln>
          <a:effectLst>
            <a:glow rad="101600">
              <a:schemeClr val="bg1">
                <a:alpha val="18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>
              <a:defRPr lang="en-ZA" sz="11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lvl="0" algn="ctr" rtl="0">
              <a:buNone/>
            </a:pPr>
            <a:r>
              <a:rPr lang="es-ES" noProof="0" dirty="0"/>
              <a:t>Foto de perfil</a:t>
            </a:r>
          </a:p>
        </p:txBody>
      </p:sp>
      <p:sp>
        <p:nvSpPr>
          <p:cNvPr id="40" name="Marcador de texto 8">
            <a:extLst>
              <a:ext uri="{FF2B5EF4-FFF2-40B4-BE49-F238E27FC236}">
                <a16:creationId xmlns:a16="http://schemas.microsoft.com/office/drawing/2014/main" id="{DE4E9879-1917-4C45-A8A2-C6A2856F5F24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10018063" y="2418150"/>
            <a:ext cx="1572736" cy="656544"/>
          </a:xfrm>
        </p:spPr>
        <p:txBody>
          <a:bodyPr tIns="0" bIns="0" rtlCol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 rtl="0"/>
            <a:r>
              <a:rPr lang="es-ES" noProof="0" dirty="0"/>
              <a:t>Nombre completo</a:t>
            </a:r>
          </a:p>
        </p:txBody>
      </p:sp>
      <p:sp>
        <p:nvSpPr>
          <p:cNvPr id="41" name="Marcador de texto 10">
            <a:extLst>
              <a:ext uri="{FF2B5EF4-FFF2-40B4-BE49-F238E27FC236}">
                <a16:creationId xmlns:a16="http://schemas.microsoft.com/office/drawing/2014/main" id="{80B361D9-9110-42D7-8F62-08046E843CF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10018063" y="3118312"/>
            <a:ext cx="1572736" cy="355118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s-ES" noProof="0" dirty="0"/>
              <a:t>Descripción de la viñeta</a:t>
            </a:r>
          </a:p>
        </p:txBody>
      </p:sp>
      <p:sp>
        <p:nvSpPr>
          <p:cNvPr id="54" name="Marcador de posición de imagen 15">
            <a:extLst>
              <a:ext uri="{FF2B5EF4-FFF2-40B4-BE49-F238E27FC236}">
                <a16:creationId xmlns:a16="http://schemas.microsoft.com/office/drawing/2014/main" id="{E9836B2F-D2CC-4A47-A3FE-016E92B80252}"/>
              </a:ext>
            </a:extLst>
          </p:cNvPr>
          <p:cNvSpPr>
            <a:spLocks noGrp="1"/>
          </p:cNvSpPr>
          <p:nvPr>
            <p:ph type="pic" sz="quarter" idx="55" hasCustomPrompt="1"/>
          </p:nvPr>
        </p:nvSpPr>
        <p:spPr>
          <a:xfrm>
            <a:off x="624882" y="4023015"/>
            <a:ext cx="1217130" cy="1217130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12700" cap="flat">
            <a:solidFill>
              <a:schemeClr val="bg1"/>
            </a:solidFill>
            <a:miter lim="800000"/>
          </a:ln>
          <a:effectLst>
            <a:glow rad="101600">
              <a:schemeClr val="bg1">
                <a:alpha val="18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>
              <a:defRPr lang="en-ZA" sz="11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lvl="0" algn="ctr" rtl="0">
              <a:buNone/>
            </a:pPr>
            <a:r>
              <a:rPr lang="es-ES" noProof="0" dirty="0"/>
              <a:t>Foto de perfil</a:t>
            </a:r>
          </a:p>
        </p:txBody>
      </p:sp>
      <p:sp>
        <p:nvSpPr>
          <p:cNvPr id="52" name="Marcador de texto 8">
            <a:extLst>
              <a:ext uri="{FF2B5EF4-FFF2-40B4-BE49-F238E27FC236}">
                <a16:creationId xmlns:a16="http://schemas.microsoft.com/office/drawing/2014/main" id="{DF76BDBD-A22E-4EFB-A3D1-749F2F3F7894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1999635" y="4184865"/>
            <a:ext cx="1572736" cy="656544"/>
          </a:xfrm>
        </p:spPr>
        <p:txBody>
          <a:bodyPr tIns="0" bIns="0" rtlCol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 rtl="0"/>
            <a:r>
              <a:rPr lang="es-ES" noProof="0" dirty="0"/>
              <a:t>Nombre completo</a:t>
            </a:r>
          </a:p>
        </p:txBody>
      </p:sp>
      <p:sp>
        <p:nvSpPr>
          <p:cNvPr id="53" name="Marcador de texto 10">
            <a:extLst>
              <a:ext uri="{FF2B5EF4-FFF2-40B4-BE49-F238E27FC236}">
                <a16:creationId xmlns:a16="http://schemas.microsoft.com/office/drawing/2014/main" id="{24F46B22-F83C-498E-920C-FE194F8F2E56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2015449" y="4885027"/>
            <a:ext cx="1572736" cy="355118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s-ES" noProof="0" dirty="0"/>
              <a:t>Descripción de la viñeta</a:t>
            </a:r>
          </a:p>
        </p:txBody>
      </p:sp>
      <p:sp>
        <p:nvSpPr>
          <p:cNvPr id="55" name="Marcador de posición de imagen 15">
            <a:extLst>
              <a:ext uri="{FF2B5EF4-FFF2-40B4-BE49-F238E27FC236}">
                <a16:creationId xmlns:a16="http://schemas.microsoft.com/office/drawing/2014/main" id="{02EC6DDF-472F-47FF-AB50-84DEB99BB340}"/>
              </a:ext>
            </a:extLst>
          </p:cNvPr>
          <p:cNvSpPr>
            <a:spLocks noGrp="1"/>
          </p:cNvSpPr>
          <p:nvPr>
            <p:ph type="pic" sz="quarter" idx="56" hasCustomPrompt="1"/>
          </p:nvPr>
        </p:nvSpPr>
        <p:spPr>
          <a:xfrm>
            <a:off x="4634095" y="4023015"/>
            <a:ext cx="1217130" cy="1217130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63500" cap="flat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s-ES" noProof="0" dirty="0"/>
              <a:t>Foto de perfil</a:t>
            </a:r>
          </a:p>
        </p:txBody>
      </p:sp>
      <p:sp>
        <p:nvSpPr>
          <p:cNvPr id="57" name="Marcador de texto 8">
            <a:extLst>
              <a:ext uri="{FF2B5EF4-FFF2-40B4-BE49-F238E27FC236}">
                <a16:creationId xmlns:a16="http://schemas.microsoft.com/office/drawing/2014/main" id="{AF5761D3-6448-4A50-A12B-FA61DEC69082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6008849" y="4184865"/>
            <a:ext cx="1572736" cy="656544"/>
          </a:xfrm>
        </p:spPr>
        <p:txBody>
          <a:bodyPr tIns="0" bIns="0" rtlCol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 rtl="0"/>
            <a:r>
              <a:rPr lang="es-ES" noProof="0" dirty="0"/>
              <a:t>Nombre completo</a:t>
            </a:r>
          </a:p>
        </p:txBody>
      </p:sp>
      <p:sp>
        <p:nvSpPr>
          <p:cNvPr id="58" name="Marcador de texto 10">
            <a:extLst>
              <a:ext uri="{FF2B5EF4-FFF2-40B4-BE49-F238E27FC236}">
                <a16:creationId xmlns:a16="http://schemas.microsoft.com/office/drawing/2014/main" id="{9614D939-F32E-421B-AA15-1AAE280558C2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6016756" y="4885027"/>
            <a:ext cx="1572736" cy="355118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s-ES" noProof="0" dirty="0"/>
              <a:t>Descripción de la viñeta</a:t>
            </a:r>
          </a:p>
        </p:txBody>
      </p:sp>
      <p:sp>
        <p:nvSpPr>
          <p:cNvPr id="56" name="Marcador de posición de imagen 15">
            <a:extLst>
              <a:ext uri="{FF2B5EF4-FFF2-40B4-BE49-F238E27FC236}">
                <a16:creationId xmlns:a16="http://schemas.microsoft.com/office/drawing/2014/main" id="{B6BBF386-2A9D-4CE1-BEA4-F34ECCB54C5B}"/>
              </a:ext>
            </a:extLst>
          </p:cNvPr>
          <p:cNvSpPr>
            <a:spLocks noGrp="1"/>
          </p:cNvSpPr>
          <p:nvPr>
            <p:ph type="pic" sz="quarter" idx="57" hasCustomPrompt="1"/>
          </p:nvPr>
        </p:nvSpPr>
        <p:spPr>
          <a:xfrm>
            <a:off x="8643308" y="4023015"/>
            <a:ext cx="1217130" cy="1217130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107950" cap="flat">
            <a:solidFill>
              <a:schemeClr val="tx1">
                <a:lumMod val="75000"/>
                <a:lumOff val="25000"/>
                <a:alpha val="4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>
              <a:defRPr lang="en-ZA" sz="11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lvl="0" algn="ctr" rtl="0">
              <a:buNone/>
            </a:pPr>
            <a:r>
              <a:rPr lang="es-ES" noProof="0" dirty="0"/>
              <a:t>Foto de perfil</a:t>
            </a:r>
          </a:p>
        </p:txBody>
      </p:sp>
      <p:sp>
        <p:nvSpPr>
          <p:cNvPr id="59" name="Marcador de texto 8">
            <a:extLst>
              <a:ext uri="{FF2B5EF4-FFF2-40B4-BE49-F238E27FC236}">
                <a16:creationId xmlns:a16="http://schemas.microsoft.com/office/drawing/2014/main" id="{B91087F7-10AB-48EF-BA8D-F8FA69431013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10018063" y="4184865"/>
            <a:ext cx="1572736" cy="656544"/>
          </a:xfrm>
        </p:spPr>
        <p:txBody>
          <a:bodyPr tIns="0" bIns="0" rtlCol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 rtl="0"/>
            <a:r>
              <a:rPr lang="es-ES" noProof="0" dirty="0"/>
              <a:t>Nombre completo</a:t>
            </a:r>
          </a:p>
        </p:txBody>
      </p:sp>
      <p:sp>
        <p:nvSpPr>
          <p:cNvPr id="60" name="Marcador de texto 10">
            <a:extLst>
              <a:ext uri="{FF2B5EF4-FFF2-40B4-BE49-F238E27FC236}">
                <a16:creationId xmlns:a16="http://schemas.microsoft.com/office/drawing/2014/main" id="{66D5770C-6F0D-4847-9DCB-025E17E91441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10018063" y="4885027"/>
            <a:ext cx="1572736" cy="355118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s-ES" noProof="0" dirty="0"/>
              <a:t>Descripción de la viñeta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69E86487-436E-4E20-818F-6FE245920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6" name="Marcador de posición de pie de página 5">
            <a:extLst>
              <a:ext uri="{FF2B5EF4-FFF2-40B4-BE49-F238E27FC236}">
                <a16:creationId xmlns:a16="http://schemas.microsoft.com/office/drawing/2014/main" id="{7EC773E5-5A1D-47F5-A9E8-22ED16ACFB98}"/>
              </a:ext>
            </a:extLst>
          </p:cNvPr>
          <p:cNvSpPr>
            <a:spLocks noGrp="1"/>
          </p:cNvSpPr>
          <p:nvPr>
            <p:ph type="ftr" sz="quarter" idx="62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Agregue un pie de página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6BC18B1-2A69-45F2-9E64-4039A1621DF4}"/>
              </a:ext>
            </a:extLst>
          </p:cNvPr>
          <p:cNvSpPr>
            <a:spLocks noGrp="1"/>
          </p:cNvSpPr>
          <p:nvPr>
            <p:ph type="sldNum" sz="quarter" idx="63"/>
          </p:nvPr>
        </p:nvSpPr>
        <p:spPr/>
        <p:txBody>
          <a:bodyPr rtlCol="0"/>
          <a:lstStyle/>
          <a:p>
            <a:pPr rtl="0"/>
            <a:r>
              <a:rPr lang="es-ES" noProof="0" dirty="0"/>
              <a:t>página </a:t>
            </a:r>
            <a:fld id="{19B51A1E-902D-48AF-9020-955120F399B6}" type="slidenum">
              <a:rPr lang="es-ES" b="1" i="1" noProof="0" smtClean="0"/>
              <a:pPr rtl="0"/>
              <a:t>‹Nº›</a:t>
            </a:fld>
            <a:endParaRPr lang="es-ES" b="1" i="1" noProof="0" dirty="0"/>
          </a:p>
        </p:txBody>
      </p:sp>
    </p:spTree>
    <p:extLst>
      <p:ext uri="{BB962C8B-B14F-4D97-AF65-F5344CB8AC3E}">
        <p14:creationId xmlns:p14="http://schemas.microsoft.com/office/powerpoint/2010/main" val="32128930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cia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ángulo 12">
            <a:extLst>
              <a:ext uri="{FF2B5EF4-FFF2-40B4-BE49-F238E27FC236}">
                <a16:creationId xmlns:a16="http://schemas.microsoft.com/office/drawing/2014/main" id="{AAB17F09-2FB8-477A-B617-7C7DF00E790D}"/>
              </a:ext>
            </a:extLst>
          </p:cNvPr>
          <p:cNvSpPr/>
          <p:nvPr userDrawn="1"/>
        </p:nvSpPr>
        <p:spPr>
          <a:xfrm>
            <a:off x="0" y="6550320"/>
            <a:ext cx="12192000" cy="153840"/>
          </a:xfrm>
          <a:prstGeom prst="rect">
            <a:avLst/>
          </a:prstGeom>
          <a:gradFill flip="none" rotWithShape="1">
            <a:gsLst>
              <a:gs pos="40000">
                <a:schemeClr val="bg1">
                  <a:alpha val="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5766666C-26CB-43F7-98BE-26169B9B534F}"/>
              </a:ext>
            </a:extLst>
          </p:cNvPr>
          <p:cNvSpPr/>
          <p:nvPr userDrawn="1"/>
        </p:nvSpPr>
        <p:spPr>
          <a:xfrm>
            <a:off x="-1" y="6704160"/>
            <a:ext cx="12192000" cy="15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0" name="Rectángulo 19" title="Gráfico de superposición">
            <a:extLst>
              <a:ext uri="{FF2B5EF4-FFF2-40B4-BE49-F238E27FC236}">
                <a16:creationId xmlns:a16="http://schemas.microsoft.com/office/drawing/2014/main" id="{1FE4E1AC-B5B2-4E9A-91BE-8FD5C03079FD}"/>
              </a:ext>
            </a:extLst>
          </p:cNvPr>
          <p:cNvSpPr/>
          <p:nvPr userDrawn="1"/>
        </p:nvSpPr>
        <p:spPr bwMode="ltGray">
          <a:xfrm>
            <a:off x="6894288" y="2378066"/>
            <a:ext cx="5008820" cy="4382304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1" name="Rectángulo 20" title="Gráfico de superposición">
            <a:extLst>
              <a:ext uri="{FF2B5EF4-FFF2-40B4-BE49-F238E27FC236}">
                <a16:creationId xmlns:a16="http://schemas.microsoft.com/office/drawing/2014/main" id="{F99B621E-651C-4C89-A9C4-28A012B85846}"/>
              </a:ext>
            </a:extLst>
          </p:cNvPr>
          <p:cNvSpPr/>
          <p:nvPr userDrawn="1"/>
        </p:nvSpPr>
        <p:spPr bwMode="ltGray">
          <a:xfrm>
            <a:off x="6894288" y="210465"/>
            <a:ext cx="5008820" cy="2167601"/>
          </a:xfrm>
          <a:prstGeom prst="rect">
            <a:avLst/>
          </a:prstGeom>
          <a:solidFill>
            <a:schemeClr val="tx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E6CBB339-4EA4-4FD1-9BB3-701EE80B5088}"/>
              </a:ext>
            </a:extLst>
          </p:cNvPr>
          <p:cNvCxnSpPr>
            <a:cxnSpLocks/>
          </p:cNvCxnSpPr>
          <p:nvPr userDrawn="1"/>
        </p:nvCxnSpPr>
        <p:spPr>
          <a:xfrm>
            <a:off x="1190310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5530CE77-54B1-4849-AFD3-A4118B3B1380}"/>
              </a:ext>
            </a:extLst>
          </p:cNvPr>
          <p:cNvCxnSpPr>
            <a:cxnSpLocks/>
          </p:cNvCxnSpPr>
          <p:nvPr userDrawn="1"/>
        </p:nvCxnSpPr>
        <p:spPr>
          <a:xfrm>
            <a:off x="1190310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ítulo 1">
            <a:extLst>
              <a:ext uri="{FF2B5EF4-FFF2-40B4-BE49-F238E27FC236}">
                <a16:creationId xmlns:a16="http://schemas.microsoft.com/office/drawing/2014/main" id="{0970E0FA-1A52-40A2-A249-316F9C37CA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62799" y="2644738"/>
            <a:ext cx="4456700" cy="2167600"/>
          </a:xfrm>
        </p:spPr>
        <p:txBody>
          <a:bodyPr rtlCol="0" anchor="b"/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80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 dirty="0"/>
              <a:t>Muchas </a:t>
            </a:r>
            <a:br>
              <a:rPr lang="es-ES" noProof="0" dirty="0"/>
            </a:br>
            <a:r>
              <a:rPr lang="es-ES" noProof="0" dirty="0"/>
              <a:t>gracias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22CF4172-29E1-4D30-904A-8BD5113C18A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72644" y="580702"/>
            <a:ext cx="1346855" cy="519653"/>
          </a:xfrm>
          <a:prstGeom prst="rect">
            <a:avLst/>
          </a:prstGeom>
        </p:spPr>
      </p:pic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719794C5-08DF-4384-90C5-733845C8C7D9}"/>
              </a:ext>
            </a:extLst>
          </p:cNvPr>
          <p:cNvCxnSpPr>
            <a:cxnSpLocks/>
          </p:cNvCxnSpPr>
          <p:nvPr userDrawn="1"/>
        </p:nvCxnSpPr>
        <p:spPr>
          <a:xfrm>
            <a:off x="689428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ubtítulo 2">
            <a:extLst>
              <a:ext uri="{FF2B5EF4-FFF2-40B4-BE49-F238E27FC236}">
                <a16:creationId xmlns:a16="http://schemas.microsoft.com/office/drawing/2014/main" id="{3BCBEEC5-D921-4710-B8FF-692DAB4797F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162798" y="5025053"/>
            <a:ext cx="4123927" cy="271807"/>
          </a:xfrm>
        </p:spPr>
        <p:txBody>
          <a:bodyPr rtlCol="0"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 dirty="0"/>
              <a:t>Nombre completo</a:t>
            </a:r>
          </a:p>
        </p:txBody>
      </p:sp>
      <p:sp>
        <p:nvSpPr>
          <p:cNvPr id="18" name="Marcador de texto 4">
            <a:extLst>
              <a:ext uri="{FF2B5EF4-FFF2-40B4-BE49-F238E27FC236}">
                <a16:creationId xmlns:a16="http://schemas.microsoft.com/office/drawing/2014/main" id="{DB91AC62-3ECA-4CD6-9D68-BD76E467EDB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162798" y="5431223"/>
            <a:ext cx="4123927" cy="252000"/>
          </a:xfrm>
        </p:spPr>
        <p:txBody>
          <a:bodyPr rtlCol="0"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s-ES" noProof="0" dirty="0"/>
              <a:t>Teléfono</a:t>
            </a:r>
          </a:p>
        </p:txBody>
      </p:sp>
      <p:sp>
        <p:nvSpPr>
          <p:cNvPr id="19" name="Marcador de texto 10">
            <a:extLst>
              <a:ext uri="{FF2B5EF4-FFF2-40B4-BE49-F238E27FC236}">
                <a16:creationId xmlns:a16="http://schemas.microsoft.com/office/drawing/2014/main" id="{ADDC2574-9CF3-4678-9FEE-004CF6F4703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162798" y="5817586"/>
            <a:ext cx="4123927" cy="252000"/>
          </a:xfrm>
        </p:spPr>
        <p:txBody>
          <a:bodyPr rtlCol="0"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 noProof="0" dirty="0"/>
              <a:t>Correo electrónico</a:t>
            </a:r>
          </a:p>
        </p:txBody>
      </p:sp>
      <p:sp>
        <p:nvSpPr>
          <p:cNvPr id="24" name="Marcador de texto 15">
            <a:extLst>
              <a:ext uri="{FF2B5EF4-FFF2-40B4-BE49-F238E27FC236}">
                <a16:creationId xmlns:a16="http://schemas.microsoft.com/office/drawing/2014/main" id="{4CC733C3-A907-460A-8AD7-49363E9AAB1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163009" y="6203950"/>
            <a:ext cx="4125482" cy="252413"/>
          </a:xfrm>
        </p:spPr>
        <p:txBody>
          <a:bodyPr rtlCol="0"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 noProof="0" dirty="0"/>
              <a:t>Sitio web</a:t>
            </a:r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883FB367-9560-41D1-B4DB-0D0284D31E3E}"/>
              </a:ext>
            </a:extLst>
          </p:cNvPr>
          <p:cNvSpPr/>
          <p:nvPr userDrawn="1"/>
        </p:nvSpPr>
        <p:spPr>
          <a:xfrm>
            <a:off x="3004667" y="2917733"/>
            <a:ext cx="1022532" cy="1022532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 noProof="0" dirty="0"/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7765916E-A562-4EC7-BECD-E09320F7CE22}"/>
              </a:ext>
            </a:extLst>
          </p:cNvPr>
          <p:cNvSpPr/>
          <p:nvPr userDrawn="1"/>
        </p:nvSpPr>
        <p:spPr>
          <a:xfrm>
            <a:off x="3477091" y="3390157"/>
            <a:ext cx="77685" cy="77685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5F3BE85F-A442-4F7A-B17E-B0AD0A1A5A32}"/>
              </a:ext>
            </a:extLst>
          </p:cNvPr>
          <p:cNvSpPr/>
          <p:nvPr userDrawn="1"/>
        </p:nvSpPr>
        <p:spPr>
          <a:xfrm>
            <a:off x="2176606" y="2068627"/>
            <a:ext cx="2678654" cy="2720745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 noProof="0" dirty="0"/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41024262-F018-4B83-BC12-AE595F2BBD39}"/>
              </a:ext>
            </a:extLst>
          </p:cNvPr>
          <p:cNvSpPr/>
          <p:nvPr userDrawn="1"/>
        </p:nvSpPr>
        <p:spPr>
          <a:xfrm>
            <a:off x="3497933" y="2018703"/>
            <a:ext cx="36000" cy="36000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39AA664F-1891-4089-A1EC-D4D78A20D903}"/>
              </a:ext>
            </a:extLst>
          </p:cNvPr>
          <p:cNvSpPr/>
          <p:nvPr userDrawn="1"/>
        </p:nvSpPr>
        <p:spPr>
          <a:xfrm>
            <a:off x="3438860" y="4711087"/>
            <a:ext cx="154147" cy="156570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14300">
              <a:schemeClr val="bg1">
                <a:alpha val="1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 noProof="0" dirty="0"/>
          </a:p>
        </p:txBody>
      </p: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C5574B58-F4FB-4017-9DA9-6F879B9007C3}"/>
              </a:ext>
            </a:extLst>
          </p:cNvPr>
          <p:cNvCxnSpPr>
            <a:cxnSpLocks/>
          </p:cNvCxnSpPr>
          <p:nvPr userDrawn="1"/>
        </p:nvCxnSpPr>
        <p:spPr>
          <a:xfrm flipV="1">
            <a:off x="2874362" y="4154407"/>
            <a:ext cx="1269930" cy="1269930"/>
          </a:xfrm>
          <a:prstGeom prst="line">
            <a:avLst/>
          </a:prstGeom>
          <a:ln>
            <a:solidFill>
              <a:schemeClr val="bg2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>
            <a:extLst>
              <a:ext uri="{FF2B5EF4-FFF2-40B4-BE49-F238E27FC236}">
                <a16:creationId xmlns:a16="http://schemas.microsoft.com/office/drawing/2014/main" id="{DBCF129E-ECF4-486F-B299-1D7AB5F17351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2874362" y="1401738"/>
            <a:ext cx="1269930" cy="1269930"/>
          </a:xfrm>
          <a:prstGeom prst="line">
            <a:avLst/>
          </a:prstGeom>
          <a:ln>
            <a:solidFill>
              <a:schemeClr val="bg2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20721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00294365-4003-437C-A0F5-524248E374DD}"/>
              </a:ext>
            </a:extLst>
          </p:cNvPr>
          <p:cNvSpPr/>
          <p:nvPr userDrawn="1"/>
        </p:nvSpPr>
        <p:spPr>
          <a:xfrm>
            <a:off x="0" y="6704160"/>
            <a:ext cx="12192000" cy="15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7EFA281E-522D-4FF3-9C5D-ABFB832C7091}"/>
              </a:ext>
            </a:extLst>
          </p:cNvPr>
          <p:cNvSpPr/>
          <p:nvPr userDrawn="1"/>
        </p:nvSpPr>
        <p:spPr>
          <a:xfrm>
            <a:off x="0" y="6550320"/>
            <a:ext cx="12192000" cy="153840"/>
          </a:xfrm>
          <a:prstGeom prst="rect">
            <a:avLst/>
          </a:prstGeom>
          <a:gradFill flip="none" rotWithShape="1">
            <a:gsLst>
              <a:gs pos="40000">
                <a:schemeClr val="bg1">
                  <a:alpha val="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3" name="Rectángulo 22" title="Gráfico de superposición">
            <a:extLst>
              <a:ext uri="{FF2B5EF4-FFF2-40B4-BE49-F238E27FC236}">
                <a16:creationId xmlns:a16="http://schemas.microsoft.com/office/drawing/2014/main" id="{91AAC7D0-2F52-4711-BE35-1406E978A9C9}"/>
              </a:ext>
            </a:extLst>
          </p:cNvPr>
          <p:cNvSpPr/>
          <p:nvPr userDrawn="1"/>
        </p:nvSpPr>
        <p:spPr bwMode="ltGray">
          <a:xfrm>
            <a:off x="441325" y="3897168"/>
            <a:ext cx="5877235" cy="286320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4" name="Título 1">
            <a:extLst>
              <a:ext uri="{FF2B5EF4-FFF2-40B4-BE49-F238E27FC236}">
                <a16:creationId xmlns:a16="http://schemas.microsoft.com/office/drawing/2014/main" id="{E5F6BFFB-AC1F-469E-BF67-102C61E468A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58917" y="3907857"/>
            <a:ext cx="5167824" cy="1532849"/>
          </a:xfrm>
        </p:spPr>
        <p:txBody>
          <a:bodyPr rtlCol="0" anchor="b"/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 dirty="0"/>
              <a:t>Opción de portada de presentación</a:t>
            </a:r>
          </a:p>
        </p:txBody>
      </p:sp>
      <p:sp>
        <p:nvSpPr>
          <p:cNvPr id="25" name="Subtítulo 2">
            <a:extLst>
              <a:ext uri="{FF2B5EF4-FFF2-40B4-BE49-F238E27FC236}">
                <a16:creationId xmlns:a16="http://schemas.microsoft.com/office/drawing/2014/main" id="{569475B0-300D-4DAC-9037-4A7165C201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8152" y="5489089"/>
            <a:ext cx="5167824" cy="691666"/>
          </a:xfrm>
        </p:spPr>
        <p:txBody>
          <a:bodyPr rtlCol="0"/>
          <a:lstStyle>
            <a:lvl1pPr marL="0" indent="0" algn="r">
              <a:buNone/>
              <a:defRPr lang="en-ZA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 smtClean="0"/>
              <a:t>Haga clic para editar el estilo de subtítulo del patrón</a:t>
            </a:r>
            <a:endParaRPr lang="es-ES" noProof="0" dirty="0"/>
          </a:p>
        </p:txBody>
      </p:sp>
      <p:sp>
        <p:nvSpPr>
          <p:cNvPr id="26" name="Rectángulo 25" title="Gráfico de superposición">
            <a:extLst>
              <a:ext uri="{FF2B5EF4-FFF2-40B4-BE49-F238E27FC236}">
                <a16:creationId xmlns:a16="http://schemas.microsoft.com/office/drawing/2014/main" id="{AD6363D5-DBCE-486B-BFAD-F4486CCB439E}"/>
              </a:ext>
            </a:extLst>
          </p:cNvPr>
          <p:cNvSpPr/>
          <p:nvPr userDrawn="1"/>
        </p:nvSpPr>
        <p:spPr bwMode="ltGray">
          <a:xfrm>
            <a:off x="441324" y="210465"/>
            <a:ext cx="5877225" cy="3694783"/>
          </a:xfrm>
          <a:prstGeom prst="rect">
            <a:avLst/>
          </a:prstGeom>
          <a:solidFill>
            <a:schemeClr val="tx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pic>
        <p:nvPicPr>
          <p:cNvPr id="27" name="Imagen 26">
            <a:extLst>
              <a:ext uri="{FF2B5EF4-FFF2-40B4-BE49-F238E27FC236}">
                <a16:creationId xmlns:a16="http://schemas.microsoft.com/office/drawing/2014/main" id="{8ADF6F8F-C843-46C9-BCAE-3A814A33C0F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44589" y="580702"/>
            <a:ext cx="1346855" cy="519653"/>
          </a:xfrm>
          <a:prstGeom prst="rect">
            <a:avLst/>
          </a:prstGeom>
        </p:spPr>
      </p:pic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FE3C30B5-B1F5-4F75-B228-FD8CA3FBF33D}"/>
              </a:ext>
            </a:extLst>
          </p:cNvPr>
          <p:cNvCxnSpPr>
            <a:cxnSpLocks/>
          </p:cNvCxnSpPr>
          <p:nvPr userDrawn="1"/>
        </p:nvCxnSpPr>
        <p:spPr>
          <a:xfrm>
            <a:off x="6309035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91ECDD84-471C-4235-9B29-BC10612DDC1E}"/>
              </a:ext>
            </a:extLst>
          </p:cNvPr>
          <p:cNvCxnSpPr>
            <a:cxnSpLocks/>
          </p:cNvCxnSpPr>
          <p:nvPr userDrawn="1"/>
        </p:nvCxnSpPr>
        <p:spPr>
          <a:xfrm>
            <a:off x="441325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78326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de título con fot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ción de imagen 4">
            <a:extLst>
              <a:ext uri="{FF2B5EF4-FFF2-40B4-BE49-F238E27FC236}">
                <a16:creationId xmlns:a16="http://schemas.microsoft.com/office/drawing/2014/main" id="{71354EEE-2DC5-4D1B-9807-25660421A04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704013"/>
          </a:xfrm>
        </p:spPr>
        <p:txBody>
          <a:bodyPr rIns="396000" rtlCol="0" anchor="ctr"/>
          <a:lstStyle>
            <a:lvl1pPr marL="0" indent="0" algn="r">
              <a:buNone/>
              <a:defRPr i="1"/>
            </a:lvl1pPr>
          </a:lstStyle>
          <a:p>
            <a:pPr rtl="0"/>
            <a:r>
              <a:rPr lang="es-ES" noProof="0" dirty="0"/>
              <a:t>Inserte o arrastre y coloque su foto</a:t>
            </a:r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65618A6D-2D01-4E48-A214-E027E1DF2926}"/>
              </a:ext>
            </a:extLst>
          </p:cNvPr>
          <p:cNvSpPr/>
          <p:nvPr userDrawn="1"/>
        </p:nvSpPr>
        <p:spPr>
          <a:xfrm>
            <a:off x="-1" y="6704160"/>
            <a:ext cx="12191999" cy="15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6D3A6A3E-8350-4459-B8CC-EAD99A470244}"/>
              </a:ext>
            </a:extLst>
          </p:cNvPr>
          <p:cNvSpPr/>
          <p:nvPr userDrawn="1"/>
        </p:nvSpPr>
        <p:spPr>
          <a:xfrm>
            <a:off x="0" y="6550320"/>
            <a:ext cx="12192000" cy="153840"/>
          </a:xfrm>
          <a:prstGeom prst="rect">
            <a:avLst/>
          </a:prstGeom>
          <a:gradFill flip="none" rotWithShape="1">
            <a:gsLst>
              <a:gs pos="40000">
                <a:schemeClr val="bg1">
                  <a:alpha val="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0" name="Rectángulo 9" title="Gráfico de superposición">
            <a:extLst>
              <a:ext uri="{FF2B5EF4-FFF2-40B4-BE49-F238E27FC236}">
                <a16:creationId xmlns:a16="http://schemas.microsoft.com/office/drawing/2014/main" id="{116BA484-94A7-491B-8880-A549E58F3024}"/>
              </a:ext>
            </a:extLst>
          </p:cNvPr>
          <p:cNvSpPr/>
          <p:nvPr userDrawn="1"/>
        </p:nvSpPr>
        <p:spPr bwMode="ltGray">
          <a:xfrm>
            <a:off x="441325" y="3897168"/>
            <a:ext cx="5877235" cy="286320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58917" y="3907857"/>
            <a:ext cx="5167824" cy="1532849"/>
          </a:xfrm>
        </p:spPr>
        <p:txBody>
          <a:bodyPr rtlCol="0" anchor="b"/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 dirty="0"/>
              <a:t>Opción de portada de presentación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8152" y="5489089"/>
            <a:ext cx="5167824" cy="691666"/>
          </a:xfrm>
        </p:spPr>
        <p:txBody>
          <a:bodyPr rtlCol="0"/>
          <a:lstStyle>
            <a:lvl1pPr marL="0" indent="0" algn="r">
              <a:buNone/>
              <a:defRPr lang="en-ZA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 smtClean="0"/>
              <a:t>Haga clic para editar el estilo de subtítulo del patrón</a:t>
            </a:r>
            <a:endParaRPr lang="es-ES" noProof="0" dirty="0"/>
          </a:p>
        </p:txBody>
      </p:sp>
      <p:sp>
        <p:nvSpPr>
          <p:cNvPr id="9" name="Rectángulo 8" title="Gráfico de superposición">
            <a:extLst>
              <a:ext uri="{FF2B5EF4-FFF2-40B4-BE49-F238E27FC236}">
                <a16:creationId xmlns:a16="http://schemas.microsoft.com/office/drawing/2014/main" id="{C7502B15-7A29-47F1-B4E2-978F0C462B12}"/>
              </a:ext>
            </a:extLst>
          </p:cNvPr>
          <p:cNvSpPr/>
          <p:nvPr userDrawn="1"/>
        </p:nvSpPr>
        <p:spPr bwMode="ltGray">
          <a:xfrm>
            <a:off x="441324" y="210465"/>
            <a:ext cx="5877225" cy="3694783"/>
          </a:xfrm>
          <a:prstGeom prst="rect">
            <a:avLst/>
          </a:prstGeom>
          <a:solidFill>
            <a:schemeClr val="tx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3EF8196B-825A-4D0A-BFD3-FE474A8D026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44589" y="580702"/>
            <a:ext cx="1346855" cy="519653"/>
          </a:xfrm>
          <a:prstGeom prst="rect">
            <a:avLst/>
          </a:prstGeom>
        </p:spPr>
      </p:pic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61788227-A423-4EF0-AD07-12996A738B02}"/>
              </a:ext>
            </a:extLst>
          </p:cNvPr>
          <p:cNvCxnSpPr>
            <a:cxnSpLocks/>
          </p:cNvCxnSpPr>
          <p:nvPr userDrawn="1"/>
        </p:nvCxnSpPr>
        <p:spPr>
          <a:xfrm>
            <a:off x="6309035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ABA9D355-57CC-4CE6-BAD3-D2C3735E3850}"/>
              </a:ext>
            </a:extLst>
          </p:cNvPr>
          <p:cNvCxnSpPr>
            <a:cxnSpLocks/>
          </p:cNvCxnSpPr>
          <p:nvPr userDrawn="1"/>
        </p:nvCxnSpPr>
        <p:spPr>
          <a:xfrm>
            <a:off x="441325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ipse 19" descr="Gráfico de título de portada (puede moverme)">
            <a:extLst>
              <a:ext uri="{FF2B5EF4-FFF2-40B4-BE49-F238E27FC236}">
                <a16:creationId xmlns:a16="http://schemas.microsoft.com/office/drawing/2014/main" id="{22DB2211-43FB-4DED-A78D-B675BA45FB49}"/>
              </a:ext>
            </a:extLst>
          </p:cNvPr>
          <p:cNvSpPr/>
          <p:nvPr userDrawn="1"/>
        </p:nvSpPr>
        <p:spPr>
          <a:xfrm>
            <a:off x="2143138" y="1038995"/>
            <a:ext cx="399819" cy="406102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14300">
              <a:schemeClr val="bg1">
                <a:alpha val="1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 noProof="0" dirty="0"/>
          </a:p>
        </p:txBody>
      </p:sp>
      <p:grpSp>
        <p:nvGrpSpPr>
          <p:cNvPr id="21" name="Grupo 20" descr="Gráfico de título de portada (puede moverme)">
            <a:extLst>
              <a:ext uri="{FF2B5EF4-FFF2-40B4-BE49-F238E27FC236}">
                <a16:creationId xmlns:a16="http://schemas.microsoft.com/office/drawing/2014/main" id="{AD95DECB-9715-4C50-BF9D-619FD8182B17}"/>
              </a:ext>
            </a:extLst>
          </p:cNvPr>
          <p:cNvGrpSpPr/>
          <p:nvPr userDrawn="1"/>
        </p:nvGrpSpPr>
        <p:grpSpPr>
          <a:xfrm>
            <a:off x="3752763" y="2652121"/>
            <a:ext cx="1022532" cy="1022532"/>
            <a:chOff x="3775686" y="2602347"/>
            <a:chExt cx="1022532" cy="1022532"/>
          </a:xfrm>
        </p:grpSpPr>
        <p:sp>
          <p:nvSpPr>
            <p:cNvPr id="23" name="Elipse 22">
              <a:extLst>
                <a:ext uri="{FF2B5EF4-FFF2-40B4-BE49-F238E27FC236}">
                  <a16:creationId xmlns:a16="http://schemas.microsoft.com/office/drawing/2014/main" id="{CB44883B-F11E-41B5-9FEB-ED560A239A0E}"/>
                </a:ext>
              </a:extLst>
            </p:cNvPr>
            <p:cNvSpPr/>
            <p:nvPr/>
          </p:nvSpPr>
          <p:spPr>
            <a:xfrm>
              <a:off x="3775686" y="2602347"/>
              <a:ext cx="1022532" cy="102253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 noProof="0" dirty="0"/>
            </a:p>
          </p:txBody>
        </p:sp>
        <p:sp>
          <p:nvSpPr>
            <p:cNvPr id="24" name="Elipse 23">
              <a:extLst>
                <a:ext uri="{FF2B5EF4-FFF2-40B4-BE49-F238E27FC236}">
                  <a16:creationId xmlns:a16="http://schemas.microsoft.com/office/drawing/2014/main" id="{A0712D12-C314-4A6A-9003-E94F4CC995C4}"/>
                </a:ext>
              </a:extLst>
            </p:cNvPr>
            <p:cNvSpPr/>
            <p:nvPr/>
          </p:nvSpPr>
          <p:spPr>
            <a:xfrm>
              <a:off x="4257769" y="3084430"/>
              <a:ext cx="58366" cy="58366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</p:grpSp>
      <p:grpSp>
        <p:nvGrpSpPr>
          <p:cNvPr id="26" name="Grupo 25" descr="Gráfico de título de portada (puede girarme)">
            <a:extLst>
              <a:ext uri="{FF2B5EF4-FFF2-40B4-BE49-F238E27FC236}">
                <a16:creationId xmlns:a16="http://schemas.microsoft.com/office/drawing/2014/main" id="{4CDDFE0A-CF92-4F5D-9A01-CDE02D1D5B61}"/>
              </a:ext>
            </a:extLst>
          </p:cNvPr>
          <p:cNvGrpSpPr/>
          <p:nvPr userDrawn="1"/>
        </p:nvGrpSpPr>
        <p:grpSpPr>
          <a:xfrm>
            <a:off x="1952144" y="833521"/>
            <a:ext cx="2678654" cy="2720745"/>
            <a:chOff x="1952144" y="833521"/>
            <a:chExt cx="2678654" cy="2720745"/>
          </a:xfrm>
        </p:grpSpPr>
        <p:sp>
          <p:nvSpPr>
            <p:cNvPr id="29" name="Elipse 28">
              <a:extLst>
                <a:ext uri="{FF2B5EF4-FFF2-40B4-BE49-F238E27FC236}">
                  <a16:creationId xmlns:a16="http://schemas.microsoft.com/office/drawing/2014/main" id="{CE218AD4-04AC-496E-81D4-3E9AB3797536}"/>
                </a:ext>
              </a:extLst>
            </p:cNvPr>
            <p:cNvSpPr/>
            <p:nvPr/>
          </p:nvSpPr>
          <p:spPr>
            <a:xfrm>
              <a:off x="1952144" y="833521"/>
              <a:ext cx="2678654" cy="2720745"/>
            </a:xfrm>
            <a:prstGeom prst="ellipse">
              <a:avLst/>
            </a:prstGeom>
            <a:noFill/>
            <a:ln w="111125">
              <a:solidFill>
                <a:schemeClr val="bg1">
                  <a:alpha val="6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 noProof="0" dirty="0"/>
            </a:p>
          </p:txBody>
        </p:sp>
        <p:cxnSp>
          <p:nvCxnSpPr>
            <p:cNvPr id="30" name="Conector recto 29">
              <a:extLst>
                <a:ext uri="{FF2B5EF4-FFF2-40B4-BE49-F238E27FC236}">
                  <a16:creationId xmlns:a16="http://schemas.microsoft.com/office/drawing/2014/main" id="{C4E3872F-2849-4F1E-AA5C-000A13FFE98A}"/>
                </a:ext>
              </a:extLst>
            </p:cNvPr>
            <p:cNvCxnSpPr>
              <a:cxnSpLocks/>
            </p:cNvCxnSpPr>
            <p:nvPr/>
          </p:nvCxnSpPr>
          <p:spPr>
            <a:xfrm>
              <a:off x="2125238" y="1027660"/>
              <a:ext cx="2332466" cy="2332466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89872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cabezado de secció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ángulo 12">
            <a:extLst>
              <a:ext uri="{FF2B5EF4-FFF2-40B4-BE49-F238E27FC236}">
                <a16:creationId xmlns:a16="http://schemas.microsoft.com/office/drawing/2014/main" id="{AAB17F09-2FB8-477A-B617-7C7DF00E790D}"/>
              </a:ext>
            </a:extLst>
          </p:cNvPr>
          <p:cNvSpPr/>
          <p:nvPr userDrawn="1"/>
        </p:nvSpPr>
        <p:spPr>
          <a:xfrm>
            <a:off x="0" y="6550320"/>
            <a:ext cx="12192000" cy="153840"/>
          </a:xfrm>
          <a:prstGeom prst="rect">
            <a:avLst/>
          </a:prstGeom>
          <a:gradFill flip="none" rotWithShape="1">
            <a:gsLst>
              <a:gs pos="40000">
                <a:schemeClr val="bg1">
                  <a:alpha val="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5766666C-26CB-43F7-98BE-26169B9B534F}"/>
              </a:ext>
            </a:extLst>
          </p:cNvPr>
          <p:cNvSpPr/>
          <p:nvPr userDrawn="1"/>
        </p:nvSpPr>
        <p:spPr>
          <a:xfrm>
            <a:off x="-1" y="6704160"/>
            <a:ext cx="12192000" cy="15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0" name="Rectángulo 19" title="Gráfico de superposición">
            <a:extLst>
              <a:ext uri="{FF2B5EF4-FFF2-40B4-BE49-F238E27FC236}">
                <a16:creationId xmlns:a16="http://schemas.microsoft.com/office/drawing/2014/main" id="{1FE4E1AC-B5B2-4E9A-91BE-8FD5C03079FD}"/>
              </a:ext>
            </a:extLst>
          </p:cNvPr>
          <p:cNvSpPr/>
          <p:nvPr userDrawn="1"/>
        </p:nvSpPr>
        <p:spPr bwMode="ltGray">
          <a:xfrm>
            <a:off x="6894288" y="3897168"/>
            <a:ext cx="5008820" cy="286320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1" name="Rectángulo 20" title="Gráfico de superposición">
            <a:extLst>
              <a:ext uri="{FF2B5EF4-FFF2-40B4-BE49-F238E27FC236}">
                <a16:creationId xmlns:a16="http://schemas.microsoft.com/office/drawing/2014/main" id="{F99B621E-651C-4C89-A9C4-28A012B85846}"/>
              </a:ext>
            </a:extLst>
          </p:cNvPr>
          <p:cNvSpPr/>
          <p:nvPr userDrawn="1"/>
        </p:nvSpPr>
        <p:spPr bwMode="ltGray">
          <a:xfrm>
            <a:off x="6894288" y="210465"/>
            <a:ext cx="5008820" cy="3694783"/>
          </a:xfrm>
          <a:prstGeom prst="rect">
            <a:avLst/>
          </a:prstGeom>
          <a:solidFill>
            <a:schemeClr val="tx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E6CBB339-4EA4-4FD1-9BB3-701EE80B5088}"/>
              </a:ext>
            </a:extLst>
          </p:cNvPr>
          <p:cNvCxnSpPr>
            <a:cxnSpLocks/>
          </p:cNvCxnSpPr>
          <p:nvPr userDrawn="1"/>
        </p:nvCxnSpPr>
        <p:spPr>
          <a:xfrm>
            <a:off x="1190310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5530CE77-54B1-4849-AFD3-A4118B3B1380}"/>
              </a:ext>
            </a:extLst>
          </p:cNvPr>
          <p:cNvCxnSpPr>
            <a:cxnSpLocks/>
          </p:cNvCxnSpPr>
          <p:nvPr userDrawn="1"/>
        </p:nvCxnSpPr>
        <p:spPr>
          <a:xfrm>
            <a:off x="1190310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ítulo 1">
            <a:extLst>
              <a:ext uri="{FF2B5EF4-FFF2-40B4-BE49-F238E27FC236}">
                <a16:creationId xmlns:a16="http://schemas.microsoft.com/office/drawing/2014/main" id="{0970E0FA-1A52-40A2-A249-316F9C37CA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62799" y="3897168"/>
            <a:ext cx="4456700" cy="1610532"/>
          </a:xfrm>
        </p:spPr>
        <p:txBody>
          <a:bodyPr rtlCol="0" anchor="b"/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 dirty="0"/>
              <a:t>Haga clic para editar el estilo del título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79D4DA45-533D-4DE3-AFCB-71AD09187A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62800" y="5558598"/>
            <a:ext cx="4456699" cy="1048939"/>
          </a:xfrm>
        </p:spPr>
        <p:txBody>
          <a:bodyPr rtlCol="0"/>
          <a:lstStyle>
            <a:lvl1pPr marL="0" indent="0" algn="r">
              <a:buNone/>
              <a:defRPr lang="en-ZA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 smtClean="0"/>
              <a:t>Haga clic para editar el estilo de subtítulo del patrón</a:t>
            </a:r>
            <a:endParaRPr lang="es-ES" noProof="0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22CF4172-29E1-4D30-904A-8BD5113C18A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72644" y="580702"/>
            <a:ext cx="1346855" cy="519653"/>
          </a:xfrm>
          <a:prstGeom prst="rect">
            <a:avLst/>
          </a:prstGeom>
        </p:spPr>
      </p:pic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719794C5-08DF-4384-90C5-733845C8C7D9}"/>
              </a:ext>
            </a:extLst>
          </p:cNvPr>
          <p:cNvCxnSpPr>
            <a:cxnSpLocks/>
          </p:cNvCxnSpPr>
          <p:nvPr userDrawn="1"/>
        </p:nvCxnSpPr>
        <p:spPr>
          <a:xfrm>
            <a:off x="689428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Elipse 34">
            <a:extLst>
              <a:ext uri="{FF2B5EF4-FFF2-40B4-BE49-F238E27FC236}">
                <a16:creationId xmlns:a16="http://schemas.microsoft.com/office/drawing/2014/main" id="{11DE6450-88E3-478B-8298-FD7C76A2FAB8}"/>
              </a:ext>
            </a:extLst>
          </p:cNvPr>
          <p:cNvSpPr/>
          <p:nvPr userDrawn="1"/>
        </p:nvSpPr>
        <p:spPr>
          <a:xfrm>
            <a:off x="2176606" y="2187602"/>
            <a:ext cx="2678654" cy="2720745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5853027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cabezado de sección con fot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Marcador de posición de imagen 4">
            <a:extLst>
              <a:ext uri="{FF2B5EF4-FFF2-40B4-BE49-F238E27FC236}">
                <a16:creationId xmlns:a16="http://schemas.microsoft.com/office/drawing/2014/main" id="{EBC7E09B-F6F8-4471-974B-65A91E899D2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704013"/>
          </a:xfrm>
        </p:spPr>
        <p:txBody>
          <a:bodyPr lIns="396000" rIns="0" rtlCol="0" anchor="ctr"/>
          <a:lstStyle>
            <a:lvl1pPr marL="0" indent="0" algn="l">
              <a:buNone/>
              <a:defRPr i="1"/>
            </a:lvl1pPr>
          </a:lstStyle>
          <a:p>
            <a:pPr rtl="0"/>
            <a:r>
              <a:rPr lang="es-ES" noProof="0" dirty="0"/>
              <a:t>Inserte o arrastre y coloque su foto2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AAB17F09-2FB8-477A-B617-7C7DF00E790D}"/>
              </a:ext>
            </a:extLst>
          </p:cNvPr>
          <p:cNvSpPr/>
          <p:nvPr userDrawn="1"/>
        </p:nvSpPr>
        <p:spPr>
          <a:xfrm>
            <a:off x="0" y="6550320"/>
            <a:ext cx="12192000" cy="153840"/>
          </a:xfrm>
          <a:prstGeom prst="rect">
            <a:avLst/>
          </a:prstGeom>
          <a:gradFill flip="none" rotWithShape="1">
            <a:gsLst>
              <a:gs pos="40000">
                <a:schemeClr val="bg1">
                  <a:alpha val="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5766666C-26CB-43F7-98BE-26169B9B534F}"/>
              </a:ext>
            </a:extLst>
          </p:cNvPr>
          <p:cNvSpPr/>
          <p:nvPr userDrawn="1"/>
        </p:nvSpPr>
        <p:spPr>
          <a:xfrm>
            <a:off x="-1" y="6704160"/>
            <a:ext cx="12192000" cy="15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0" name="Rectángulo 19" title="Gráfico de superposición">
            <a:extLst>
              <a:ext uri="{FF2B5EF4-FFF2-40B4-BE49-F238E27FC236}">
                <a16:creationId xmlns:a16="http://schemas.microsoft.com/office/drawing/2014/main" id="{1FE4E1AC-B5B2-4E9A-91BE-8FD5C03079FD}"/>
              </a:ext>
            </a:extLst>
          </p:cNvPr>
          <p:cNvSpPr/>
          <p:nvPr userDrawn="1"/>
        </p:nvSpPr>
        <p:spPr bwMode="ltGray">
          <a:xfrm>
            <a:off x="6894288" y="3897168"/>
            <a:ext cx="5008820" cy="286320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1" name="Rectángulo 20" title="Gráfico de superposición">
            <a:extLst>
              <a:ext uri="{FF2B5EF4-FFF2-40B4-BE49-F238E27FC236}">
                <a16:creationId xmlns:a16="http://schemas.microsoft.com/office/drawing/2014/main" id="{F99B621E-651C-4C89-A9C4-28A012B85846}"/>
              </a:ext>
            </a:extLst>
          </p:cNvPr>
          <p:cNvSpPr/>
          <p:nvPr userDrawn="1"/>
        </p:nvSpPr>
        <p:spPr bwMode="ltGray">
          <a:xfrm>
            <a:off x="6894288" y="210465"/>
            <a:ext cx="5008820" cy="3694783"/>
          </a:xfrm>
          <a:prstGeom prst="rect">
            <a:avLst/>
          </a:prstGeom>
          <a:solidFill>
            <a:schemeClr val="tx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E6CBB339-4EA4-4FD1-9BB3-701EE80B5088}"/>
              </a:ext>
            </a:extLst>
          </p:cNvPr>
          <p:cNvCxnSpPr>
            <a:cxnSpLocks/>
          </p:cNvCxnSpPr>
          <p:nvPr userDrawn="1"/>
        </p:nvCxnSpPr>
        <p:spPr>
          <a:xfrm>
            <a:off x="1190310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5530CE77-54B1-4849-AFD3-A4118B3B1380}"/>
              </a:ext>
            </a:extLst>
          </p:cNvPr>
          <p:cNvCxnSpPr>
            <a:cxnSpLocks/>
          </p:cNvCxnSpPr>
          <p:nvPr userDrawn="1"/>
        </p:nvCxnSpPr>
        <p:spPr>
          <a:xfrm>
            <a:off x="1190310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ítulo 1">
            <a:extLst>
              <a:ext uri="{FF2B5EF4-FFF2-40B4-BE49-F238E27FC236}">
                <a16:creationId xmlns:a16="http://schemas.microsoft.com/office/drawing/2014/main" id="{0970E0FA-1A52-40A2-A249-316F9C37CA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62799" y="3897168"/>
            <a:ext cx="4456700" cy="1610532"/>
          </a:xfrm>
        </p:spPr>
        <p:txBody>
          <a:bodyPr rtlCol="0" anchor="b"/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 dirty="0"/>
              <a:t>Haga clic para editar el estilo del título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79D4DA45-533D-4DE3-AFCB-71AD09187A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62800" y="5558598"/>
            <a:ext cx="4456699" cy="1048939"/>
          </a:xfrm>
        </p:spPr>
        <p:txBody>
          <a:bodyPr rtlCol="0"/>
          <a:lstStyle>
            <a:lvl1pPr marL="0" indent="0" algn="r">
              <a:buNone/>
              <a:defRPr lang="en-ZA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 smtClean="0"/>
              <a:t>Haga clic para editar el estilo de subtítulo del patrón</a:t>
            </a:r>
            <a:endParaRPr lang="es-ES" noProof="0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22CF4172-29E1-4D30-904A-8BD5113C18A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72644" y="580702"/>
            <a:ext cx="1346855" cy="519653"/>
          </a:xfrm>
          <a:prstGeom prst="rect">
            <a:avLst/>
          </a:prstGeom>
        </p:spPr>
      </p:pic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719794C5-08DF-4384-90C5-733845C8C7D9}"/>
              </a:ext>
            </a:extLst>
          </p:cNvPr>
          <p:cNvCxnSpPr>
            <a:cxnSpLocks/>
          </p:cNvCxnSpPr>
          <p:nvPr userDrawn="1"/>
        </p:nvCxnSpPr>
        <p:spPr>
          <a:xfrm>
            <a:off x="689428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90714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contenido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682" y="1152000"/>
            <a:ext cx="10999767" cy="5039250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Agregue un pie de página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93E3A8D-44B7-4CCB-AEEA-A0EF560F150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r>
              <a:rPr lang="es-ES" noProof="0" dirty="0"/>
              <a:t>página </a:t>
            </a:r>
            <a:fld id="{19B51A1E-902D-48AF-9020-955120F399B6}" type="slidenum">
              <a:rPr lang="es-ES" b="1" i="1" noProof="0" smtClean="0"/>
              <a:pPr rtl="0"/>
              <a:t>‹Nº›</a:t>
            </a:fld>
            <a:endParaRPr lang="es-ES" b="1" i="1" noProof="0" dirty="0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9E58A019-6601-4FFB-9A68-628873651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ñetas como iconos de 5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9CA47B37-80B0-5A4F-BDC3-DE42D5B2D34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226695" y="2412312"/>
            <a:ext cx="1216152" cy="1216152"/>
          </a:xfrm>
          <a:prstGeom prst="ellipse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es-ES" noProof="0" dirty="0"/>
          </a:p>
        </p:txBody>
      </p:sp>
      <p:sp>
        <p:nvSpPr>
          <p:cNvPr id="17" name="Marcador de posición de imagen 15">
            <a:extLst>
              <a:ext uri="{FF2B5EF4-FFF2-40B4-BE49-F238E27FC236}">
                <a16:creationId xmlns:a16="http://schemas.microsoft.com/office/drawing/2014/main" id="{9BEFB849-10AA-4702-9225-F101A3158C66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1523875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s-ES" noProof="0" dirty="0"/>
              <a:t>Icono</a:t>
            </a:r>
          </a:p>
        </p:txBody>
      </p:sp>
      <p:sp>
        <p:nvSpPr>
          <p:cNvPr id="6" name="Marcador de texto 8">
            <a:extLst>
              <a:ext uri="{FF2B5EF4-FFF2-40B4-BE49-F238E27FC236}">
                <a16:creationId xmlns:a16="http://schemas.microsoft.com/office/drawing/2014/main" id="{F1427EE8-A6A1-4664-99FB-B4F84FEE603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24282" y="3971432"/>
            <a:ext cx="162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 noProof="0" dirty="0"/>
              <a:t>Viñeta 1</a:t>
            </a:r>
          </a:p>
        </p:txBody>
      </p:sp>
      <p:sp>
        <p:nvSpPr>
          <p:cNvPr id="8" name="Marcador de texto 10">
            <a:extLst>
              <a:ext uri="{FF2B5EF4-FFF2-40B4-BE49-F238E27FC236}">
                <a16:creationId xmlns:a16="http://schemas.microsoft.com/office/drawing/2014/main" id="{A9EE837D-7E70-4B33-89AA-1B0A10FAEEF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24282" y="4471987"/>
            <a:ext cx="162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 noProof="0" dirty="0"/>
              <a:t>Descripción de la viñeta</a:t>
            </a:r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1A6AC2DF-47CD-A743-A120-FBE75B801CF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357554" y="2412312"/>
            <a:ext cx="1216152" cy="1216152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es-ES" noProof="0" dirty="0"/>
          </a:p>
        </p:txBody>
      </p:sp>
      <p:sp>
        <p:nvSpPr>
          <p:cNvPr id="28" name="Marcador de posición de imagen 15">
            <a:extLst>
              <a:ext uri="{FF2B5EF4-FFF2-40B4-BE49-F238E27FC236}">
                <a16:creationId xmlns:a16="http://schemas.microsoft.com/office/drawing/2014/main" id="{950FDCA0-F98B-4045-84D2-96B0C07C326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3654734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s-ES" noProof="0" dirty="0"/>
              <a:t>Icono</a:t>
            </a:r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FAC72777-DABE-4857-9555-EC68421F02A3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155141" y="3971432"/>
            <a:ext cx="162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 noProof="0" dirty="0"/>
              <a:t>Viñeta 1</a:t>
            </a:r>
          </a:p>
        </p:txBody>
      </p:sp>
      <p:sp>
        <p:nvSpPr>
          <p:cNvPr id="10" name="Marcador de texto 10">
            <a:extLst>
              <a:ext uri="{FF2B5EF4-FFF2-40B4-BE49-F238E27FC236}">
                <a16:creationId xmlns:a16="http://schemas.microsoft.com/office/drawing/2014/main" id="{F5D4A1CD-8452-4E28-8B2B-1A89277B89B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155141" y="4471987"/>
            <a:ext cx="162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 noProof="0" dirty="0"/>
              <a:t>Descripción de la viñeta</a:t>
            </a:r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17E0F6BC-FBF2-3048-B833-61609739028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488413" y="2412312"/>
            <a:ext cx="1216152" cy="1216152"/>
          </a:xfrm>
          <a:prstGeom prst="ellipse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es-ES" noProof="0" dirty="0"/>
          </a:p>
        </p:txBody>
      </p:sp>
      <p:sp>
        <p:nvSpPr>
          <p:cNvPr id="29" name="Marcador de posición de imagen 15">
            <a:extLst>
              <a:ext uri="{FF2B5EF4-FFF2-40B4-BE49-F238E27FC236}">
                <a16:creationId xmlns:a16="http://schemas.microsoft.com/office/drawing/2014/main" id="{6C44DD27-06F8-5E4B-A3C6-697621E92BE8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5785593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s-ES" noProof="0" dirty="0"/>
              <a:t>Icono</a:t>
            </a:r>
          </a:p>
        </p:txBody>
      </p:sp>
      <p:sp>
        <p:nvSpPr>
          <p:cNvPr id="11" name="Marcador de texto 8">
            <a:extLst>
              <a:ext uri="{FF2B5EF4-FFF2-40B4-BE49-F238E27FC236}">
                <a16:creationId xmlns:a16="http://schemas.microsoft.com/office/drawing/2014/main" id="{86592013-2150-45F9-9877-1E4E3C1AFC3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286000" y="3971432"/>
            <a:ext cx="162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 noProof="0" dirty="0"/>
              <a:t>Viñeta 1</a:t>
            </a:r>
          </a:p>
        </p:txBody>
      </p:sp>
      <p:sp>
        <p:nvSpPr>
          <p:cNvPr id="12" name="Marcador de texto 10">
            <a:extLst>
              <a:ext uri="{FF2B5EF4-FFF2-40B4-BE49-F238E27FC236}">
                <a16:creationId xmlns:a16="http://schemas.microsoft.com/office/drawing/2014/main" id="{3A7F7E8E-86F4-45B9-8D2D-E2C1A4FF361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286000" y="4471987"/>
            <a:ext cx="162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 noProof="0" dirty="0"/>
              <a:t>Descripción de la viñeta</a:t>
            </a:r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D0B0310F-833E-864C-9FB7-B2B2A671480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619272" y="2412312"/>
            <a:ext cx="1216152" cy="1216152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es-ES" noProof="0" dirty="0"/>
          </a:p>
        </p:txBody>
      </p:sp>
      <p:sp>
        <p:nvSpPr>
          <p:cNvPr id="30" name="Marcador de posición de imagen 15">
            <a:extLst>
              <a:ext uri="{FF2B5EF4-FFF2-40B4-BE49-F238E27FC236}">
                <a16:creationId xmlns:a16="http://schemas.microsoft.com/office/drawing/2014/main" id="{B5386843-2347-C744-B933-1DD36A7C8E7D}"/>
              </a:ext>
            </a:extLst>
          </p:cNvPr>
          <p:cNvSpPr>
            <a:spLocks noGrp="1"/>
          </p:cNvSpPr>
          <p:nvPr>
            <p:ph type="pic" sz="quarter" idx="49" hasCustomPrompt="1"/>
          </p:nvPr>
        </p:nvSpPr>
        <p:spPr>
          <a:xfrm>
            <a:off x="7916452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s-ES" noProof="0" dirty="0"/>
              <a:t>Icono</a:t>
            </a:r>
          </a:p>
        </p:txBody>
      </p:sp>
      <p:sp>
        <p:nvSpPr>
          <p:cNvPr id="13" name="Marcador de texto 8">
            <a:extLst>
              <a:ext uri="{FF2B5EF4-FFF2-40B4-BE49-F238E27FC236}">
                <a16:creationId xmlns:a16="http://schemas.microsoft.com/office/drawing/2014/main" id="{B788C19C-2FDB-4A6C-969F-32022D374E9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416859" y="3971432"/>
            <a:ext cx="162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 noProof="0" dirty="0"/>
              <a:t>Viñeta 1</a:t>
            </a:r>
          </a:p>
        </p:txBody>
      </p:sp>
      <p:sp>
        <p:nvSpPr>
          <p:cNvPr id="14" name="Marcador de texto 10">
            <a:extLst>
              <a:ext uri="{FF2B5EF4-FFF2-40B4-BE49-F238E27FC236}">
                <a16:creationId xmlns:a16="http://schemas.microsoft.com/office/drawing/2014/main" id="{CCD08E75-AE8E-4E97-AD27-167DA938152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416859" y="4471987"/>
            <a:ext cx="162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 noProof="0" dirty="0"/>
              <a:t>Descripción de la viñeta</a:t>
            </a:r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F906D597-BA39-4C4D-833F-CC0EE989B51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750130" y="2412312"/>
            <a:ext cx="1216152" cy="1216152"/>
          </a:xfrm>
          <a:prstGeom prst="ellipse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es-ES" noProof="0" dirty="0"/>
          </a:p>
        </p:txBody>
      </p:sp>
      <p:sp>
        <p:nvSpPr>
          <p:cNvPr id="31" name="Marcador de posición de imagen 15">
            <a:extLst>
              <a:ext uri="{FF2B5EF4-FFF2-40B4-BE49-F238E27FC236}">
                <a16:creationId xmlns:a16="http://schemas.microsoft.com/office/drawing/2014/main" id="{A768E49A-CED3-8F42-97CF-C7E360393704}"/>
              </a:ext>
            </a:extLst>
          </p:cNvPr>
          <p:cNvSpPr>
            <a:spLocks noGrp="1"/>
          </p:cNvSpPr>
          <p:nvPr>
            <p:ph type="pic" sz="quarter" idx="50" hasCustomPrompt="1"/>
          </p:nvPr>
        </p:nvSpPr>
        <p:spPr>
          <a:xfrm>
            <a:off x="10047310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s-ES" noProof="0" dirty="0"/>
              <a:t>Icono</a:t>
            </a:r>
          </a:p>
        </p:txBody>
      </p:sp>
      <p:sp>
        <p:nvSpPr>
          <p:cNvPr id="15" name="Marcador de texto 8">
            <a:extLst>
              <a:ext uri="{FF2B5EF4-FFF2-40B4-BE49-F238E27FC236}">
                <a16:creationId xmlns:a16="http://schemas.microsoft.com/office/drawing/2014/main" id="{3A12930B-8731-45E4-B3E3-DC1419155EC3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547717" y="3971432"/>
            <a:ext cx="162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 noProof="0" dirty="0"/>
              <a:t>Viñeta 1</a:t>
            </a:r>
          </a:p>
        </p:txBody>
      </p:sp>
      <p:sp>
        <p:nvSpPr>
          <p:cNvPr id="16" name="Marcador de texto 10">
            <a:extLst>
              <a:ext uri="{FF2B5EF4-FFF2-40B4-BE49-F238E27FC236}">
                <a16:creationId xmlns:a16="http://schemas.microsoft.com/office/drawing/2014/main" id="{5E102C08-A9A7-47C6-82C1-58FFBD85289D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547717" y="4471987"/>
            <a:ext cx="162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 noProof="0" dirty="0"/>
              <a:t>Descripción de la viñeta</a:t>
            </a:r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70DA538E-510B-4461-9710-1A6EAA4B8948}"/>
              </a:ext>
            </a:extLst>
          </p:cNvPr>
          <p:cNvSpPr>
            <a:spLocks noGrp="1"/>
          </p:cNvSpPr>
          <p:nvPr>
            <p:ph type="ftr" sz="quarter" idx="5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Agregue un pie de página</a:t>
            </a:r>
          </a:p>
        </p:txBody>
      </p:sp>
      <p:sp>
        <p:nvSpPr>
          <p:cNvPr id="18" name="Marcador de número de diapositiva 17">
            <a:extLst>
              <a:ext uri="{FF2B5EF4-FFF2-40B4-BE49-F238E27FC236}">
                <a16:creationId xmlns:a16="http://schemas.microsoft.com/office/drawing/2014/main" id="{B47FA9C2-43A2-4271-ABC9-7BAD6464148D}"/>
              </a:ext>
            </a:extLst>
          </p:cNvPr>
          <p:cNvSpPr>
            <a:spLocks noGrp="1"/>
          </p:cNvSpPr>
          <p:nvPr>
            <p:ph type="sldNum" sz="quarter" idx="52"/>
          </p:nvPr>
        </p:nvSpPr>
        <p:spPr/>
        <p:txBody>
          <a:bodyPr rtlCol="0"/>
          <a:lstStyle/>
          <a:p>
            <a:pPr rtl="0"/>
            <a:r>
              <a:rPr lang="es-ES" noProof="0" dirty="0"/>
              <a:t>página </a:t>
            </a:r>
            <a:fld id="{19B51A1E-902D-48AF-9020-955120F399B6}" type="slidenum">
              <a:rPr lang="es-ES" b="1" i="1" noProof="0" smtClean="0"/>
              <a:pPr rtl="0"/>
              <a:t>‹Nº›</a:t>
            </a:fld>
            <a:endParaRPr lang="es-ES" b="1" i="1" noProof="0" dirty="0"/>
          </a:p>
        </p:txBody>
      </p:sp>
      <p:sp>
        <p:nvSpPr>
          <p:cNvPr id="19" name="Título 18">
            <a:extLst>
              <a:ext uri="{FF2B5EF4-FFF2-40B4-BE49-F238E27FC236}">
                <a16:creationId xmlns:a16="http://schemas.microsoft.com/office/drawing/2014/main" id="{8350FCD5-4151-44A8-917B-4D66C8F14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2" name="Marcador de texto 4">
            <a:extLst>
              <a:ext uri="{FF2B5EF4-FFF2-40B4-BE49-F238E27FC236}">
                <a16:creationId xmlns:a16="http://schemas.microsoft.com/office/drawing/2014/main" id="{2D65EEF7-301B-486F-AC58-F8095230D28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1682" y="1008000"/>
            <a:ext cx="9974243" cy="252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s-ES" noProof="0" dirty="0"/>
              <a:t>Subtítulo</a:t>
            </a:r>
          </a:p>
        </p:txBody>
      </p:sp>
      <p:sp>
        <p:nvSpPr>
          <p:cNvPr id="35" name="Elipse 34">
            <a:extLst>
              <a:ext uri="{FF2B5EF4-FFF2-40B4-BE49-F238E27FC236}">
                <a16:creationId xmlns:a16="http://schemas.microsoft.com/office/drawing/2014/main" id="{7D27D67C-932D-4270-A0E5-6F1F9315A23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799424" y="3025950"/>
            <a:ext cx="36000" cy="36000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C987A1EC-DB2A-4AA3-8590-C488A6082E1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761124" y="2942103"/>
            <a:ext cx="154147" cy="156570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14300">
              <a:schemeClr val="bg1">
                <a:alpha val="1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4217508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contenido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1681" y="1152000"/>
            <a:ext cx="5400000" cy="5040000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7867C73D-EE16-41D1-B7CE-A35C765E3B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190318" y="1152525"/>
            <a:ext cx="5400000" cy="50387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DCA7A7A7-C80D-4495-B14B-6296A757984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Agregue un pie de página</a:t>
            </a:r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9A841D61-5F98-4EC4-B787-EB561508570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 rtlCol="0"/>
          <a:lstStyle/>
          <a:p>
            <a:pPr rtl="0"/>
            <a:r>
              <a:rPr lang="es-ES" noProof="0" dirty="0"/>
              <a:t>página </a:t>
            </a:r>
            <a:fld id="{19B51A1E-902D-48AF-9020-955120F399B6}" type="slidenum">
              <a:rPr lang="es-ES" b="1" i="1" noProof="0" smtClean="0"/>
              <a:pPr rtl="0"/>
              <a:t>‹Nº›</a:t>
            </a:fld>
            <a:endParaRPr lang="es-ES" b="1" i="1" noProof="0" dirty="0"/>
          </a:p>
        </p:txBody>
      </p:sp>
      <p:sp>
        <p:nvSpPr>
          <p:cNvPr id="9" name="Título 8">
            <a:extLst>
              <a:ext uri="{FF2B5EF4-FFF2-40B4-BE49-F238E27FC236}">
                <a16:creationId xmlns:a16="http://schemas.microsoft.com/office/drawing/2014/main" id="{2C05FD31-A7DF-49EF-9D28-882C100E5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texto 2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1682" y="1152000"/>
            <a:ext cx="5400000" cy="360000"/>
          </a:xfrm>
        </p:spPr>
        <p:txBody>
          <a:bodyPr rtlCol="0" anchor="t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</p:txBody>
      </p:sp>
      <p:sp>
        <p:nvSpPr>
          <p:cNvPr id="4" name="Marcador de posición de contenido 3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1682" y="1584000"/>
            <a:ext cx="5400000" cy="4608000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190318" y="1584325"/>
            <a:ext cx="5400000" cy="4606925"/>
          </a:xfrm>
        </p:spPr>
        <p:txBody>
          <a:bodyPr rtlCol="0"/>
          <a:lstStyle/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12" name="Marcador de texto 11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90318" y="1152525"/>
            <a:ext cx="5400000" cy="358775"/>
          </a:xfrm>
        </p:spPr>
        <p:txBody>
          <a:bodyPr rtlCol="0"/>
          <a:lstStyle>
            <a:lvl1pPr marL="0" indent="0">
              <a:buNone/>
              <a:defRPr sz="2400" b="1"/>
            </a:lvl1pPr>
          </a:lstStyle>
          <a:p>
            <a:pPr lvl="0" rtl="0"/>
            <a:r>
              <a:rPr lang="es-ES" noProof="0" smtClean="0"/>
              <a:t>Editar el estilo de texto del patrón</a:t>
            </a:r>
          </a:p>
        </p:txBody>
      </p: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AA35D8ED-2066-4E08-8401-49E9FAEFB9B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Agregue un pie de página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0DB73A6-9F9E-4741-8EA1-ACBEE74D013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r>
              <a:rPr lang="es-ES" noProof="0" dirty="0"/>
              <a:t>página </a:t>
            </a:r>
            <a:fld id="{19B51A1E-902D-48AF-9020-955120F399B6}" type="slidenum">
              <a:rPr lang="es-ES" b="1" i="1" noProof="0" smtClean="0"/>
              <a:pPr rtl="0"/>
              <a:t>‹Nº›</a:t>
            </a:fld>
            <a:endParaRPr lang="es-ES" b="1" i="1" noProof="0" dirty="0"/>
          </a:p>
        </p:txBody>
      </p:sp>
      <p:sp>
        <p:nvSpPr>
          <p:cNvPr id="10" name="Título 9">
            <a:extLst>
              <a:ext uri="{FF2B5EF4-FFF2-40B4-BE49-F238E27FC236}">
                <a16:creationId xmlns:a16="http://schemas.microsoft.com/office/drawing/2014/main" id="{9BB8B9F0-A458-406A-93FD-B51037C08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390986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D481522-201F-4996-9579-5F11FA4F26E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Agregue un pie de página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944CE59-25C2-4E40-866A-15718DC5A8F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página </a:t>
            </a:r>
            <a:fld id="{19B51A1E-902D-48AF-9020-955120F399B6}" type="slidenum">
              <a:rPr lang="es-ES" b="1" i="1" noProof="0" smtClean="0"/>
              <a:pPr rtl="0"/>
              <a:t>‹Nº›</a:t>
            </a:fld>
            <a:endParaRPr lang="es-ES" b="1" i="1" noProof="0" dirty="0"/>
          </a:p>
        </p:txBody>
      </p:sp>
      <p:sp>
        <p:nvSpPr>
          <p:cNvPr id="8" name="Título 7">
            <a:extLst>
              <a:ext uri="{FF2B5EF4-FFF2-40B4-BE49-F238E27FC236}">
                <a16:creationId xmlns:a16="http://schemas.microsoft.com/office/drawing/2014/main" id="{AEE8C60A-4B89-4ABC-BBDC-C63574125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pie de página 2">
            <a:extLst>
              <a:ext uri="{FF2B5EF4-FFF2-40B4-BE49-F238E27FC236}">
                <a16:creationId xmlns:a16="http://schemas.microsoft.com/office/drawing/2014/main" id="{00C79C6B-1E44-4A07-A0FA-161D3AE6E50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Agregue un pie de página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B871DF8-D19E-460F-92D7-165B9EBE2BC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página </a:t>
            </a:r>
            <a:fld id="{19B51A1E-902D-48AF-9020-955120F399B6}" type="slidenum">
              <a:rPr lang="es-ES" b="1" i="1" noProof="0" smtClean="0"/>
              <a:pPr rtl="0"/>
              <a:t>‹Nº›</a:t>
            </a:fld>
            <a:endParaRPr lang="es-ES" b="1" i="1" noProof="0" dirty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contenido 2">
            <a:extLst>
              <a:ext uri="{FF2B5EF4-FFF2-40B4-BE49-F238E27FC236}">
                <a16:creationId xmlns:a16="http://schemas.microsoft.com/office/drawing/2014/main" id="{87B8423A-8ECB-46CC-AA96-AFD30DF272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2700" y="1016000"/>
            <a:ext cx="6486481" cy="5108938"/>
          </a:xfrm>
        </p:spPr>
        <p:txBody>
          <a:bodyPr rtlCol="0"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4" name="Marcador de posición de texto 3">
            <a:extLst>
              <a:ext uri="{FF2B5EF4-FFF2-40B4-BE49-F238E27FC236}">
                <a16:creationId xmlns:a16="http://schemas.microsoft.com/office/drawing/2014/main" id="{0CA8C527-C631-42AF-94C4-70728E2450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1681" y="3960000"/>
            <a:ext cx="4114800" cy="2164938"/>
          </a:xfrm>
        </p:spPr>
        <p:txBody>
          <a:bodyPr rtlCol="0"/>
          <a:lstStyle>
            <a:lvl1pPr marL="0" indent="0">
              <a:buNone/>
              <a:defRPr lang="en-US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</p:txBody>
      </p:sp>
      <p:sp>
        <p:nvSpPr>
          <p:cNvPr id="10" name="Título 9">
            <a:extLst>
              <a:ext uri="{FF2B5EF4-FFF2-40B4-BE49-F238E27FC236}">
                <a16:creationId xmlns:a16="http://schemas.microsoft.com/office/drawing/2014/main" id="{7674D4AD-4133-4DB9-B1FD-CF7D8D1B5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81" y="1016000"/>
            <a:ext cx="4114800" cy="2744226"/>
          </a:xfrm>
        </p:spPr>
        <p:txBody>
          <a:bodyPr rtlCol="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EDB90D34-30D8-41A0-8277-15FABE7B46E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01682" y="6320622"/>
            <a:ext cx="4114800" cy="226714"/>
          </a:xfrm>
        </p:spPr>
        <p:txBody>
          <a:bodyPr rtlCol="0"/>
          <a:lstStyle/>
          <a:p>
            <a:pPr rtl="0"/>
            <a:r>
              <a:rPr lang="es-ES" noProof="0" dirty="0"/>
              <a:t>Agregue un pie de página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E3E9349-1106-4A24-B492-C0D854F00F1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página </a:t>
            </a:r>
            <a:fld id="{19B51A1E-902D-48AF-9020-955120F399B6}" type="slidenum">
              <a:rPr lang="es-ES" b="1" i="1" noProof="0" smtClean="0"/>
              <a:pPr rtl="0"/>
              <a:t>‹Nº›</a:t>
            </a:fld>
            <a:endParaRPr lang="es-ES" b="1" i="1" noProof="0" dirty="0"/>
          </a:p>
        </p:txBody>
      </p:sp>
    </p:spTree>
    <p:extLst>
      <p:ext uri="{BB962C8B-B14F-4D97-AF65-F5344CB8AC3E}">
        <p14:creationId xmlns:p14="http://schemas.microsoft.com/office/powerpoint/2010/main" val="179519688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ángulo 14">
            <a:extLst>
              <a:ext uri="{FF2B5EF4-FFF2-40B4-BE49-F238E27FC236}">
                <a16:creationId xmlns:a16="http://schemas.microsoft.com/office/drawing/2014/main" id="{9098FA49-168B-4F86-89CF-B8C8344F3316}"/>
              </a:ext>
            </a:extLst>
          </p:cNvPr>
          <p:cNvSpPr/>
          <p:nvPr userDrawn="1"/>
        </p:nvSpPr>
        <p:spPr>
          <a:xfrm>
            <a:off x="0" y="6704160"/>
            <a:ext cx="11601450" cy="15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515E1821-75EB-4FF2-8952-E1945C42D14F}"/>
              </a:ext>
            </a:extLst>
          </p:cNvPr>
          <p:cNvSpPr/>
          <p:nvPr userDrawn="1"/>
        </p:nvSpPr>
        <p:spPr>
          <a:xfrm>
            <a:off x="0" y="6550320"/>
            <a:ext cx="12192000" cy="153840"/>
          </a:xfrm>
          <a:prstGeom prst="rect">
            <a:avLst/>
          </a:prstGeom>
          <a:gradFill flip="none" rotWithShape="1">
            <a:gsLst>
              <a:gs pos="40000">
                <a:schemeClr val="bg1">
                  <a:alpha val="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3" name="Marcador de posición de imagen 2" descr="Marcador de posición de imagen">
            <a:extLst>
              <a:ext uri="{FF2B5EF4-FFF2-40B4-BE49-F238E27FC236}">
                <a16:creationId xmlns:a16="http://schemas.microsoft.com/office/drawing/2014/main" id="{6E51F880-E841-47CE-8E64-B0D1C6EF00F8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5092699" y="1"/>
            <a:ext cx="6486482" cy="6687110"/>
          </a:xfrm>
          <a:solidFill>
            <a:schemeClr val="tx1">
              <a:lumMod val="95000"/>
              <a:lumOff val="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+mn-lt"/>
                <a:cs typeface="Times New Roman" panose="02020603050405020304" pitchFamily="18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 dirty="0"/>
              <a:t>Inserte o arrastre y coloque su foto</a:t>
            </a:r>
          </a:p>
        </p:txBody>
      </p:sp>
      <p:sp>
        <p:nvSpPr>
          <p:cNvPr id="12" name="Marcador de posición de texto 3">
            <a:extLst>
              <a:ext uri="{FF2B5EF4-FFF2-40B4-BE49-F238E27FC236}">
                <a16:creationId xmlns:a16="http://schemas.microsoft.com/office/drawing/2014/main" id="{F13AC73C-8104-4F0B-B04E-FB14DCFDBD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1681" y="3960000"/>
            <a:ext cx="4114800" cy="2164938"/>
          </a:xfrm>
        </p:spPr>
        <p:txBody>
          <a:bodyPr rtlCol="0"/>
          <a:lstStyle>
            <a:lvl1pPr marL="0" indent="0">
              <a:buNone/>
              <a:defRPr lang="en-US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s-ES" noProof="0" smtClean="0"/>
              <a:t>Editar el estilo de texto del patrón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2207D3A-6D77-4068-8652-5FE1DE2DB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79" y="1016000"/>
            <a:ext cx="4114801" cy="2744226"/>
          </a:xfrm>
        </p:spPr>
        <p:txBody>
          <a:bodyPr rtlCol="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76306C0-C390-4360-B704-9B0A7311FF2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Agregue un pie de página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333A53F-6548-4F5B-AAEE-2E862AEB1A4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r>
              <a:rPr lang="es-ES" noProof="0" dirty="0"/>
              <a:t>página </a:t>
            </a:r>
            <a:fld id="{19B51A1E-902D-48AF-9020-955120F399B6}" type="slidenum">
              <a:rPr lang="es-ES" b="1" i="1" noProof="0" smtClean="0"/>
              <a:pPr rtl="0"/>
              <a:t>‹Nº›</a:t>
            </a:fld>
            <a:endParaRPr lang="es-ES" b="1" i="1" noProof="0" dirty="0"/>
          </a:p>
        </p:txBody>
      </p:sp>
    </p:spTree>
    <p:extLst>
      <p:ext uri="{BB962C8B-B14F-4D97-AF65-F5344CB8AC3E}">
        <p14:creationId xmlns:p14="http://schemas.microsoft.com/office/powerpoint/2010/main" val="1571505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ñetas como iconos de 3X Opció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lipse 16">
            <a:extLst>
              <a:ext uri="{FF2B5EF4-FFF2-40B4-BE49-F238E27FC236}">
                <a16:creationId xmlns:a16="http://schemas.microsoft.com/office/drawing/2014/main" id="{4790D010-2852-DE49-BD36-340D6725D1D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1925" y="2412312"/>
            <a:ext cx="1216152" cy="1216152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es-ES" noProof="0" dirty="0"/>
          </a:p>
        </p:txBody>
      </p:sp>
      <p:sp>
        <p:nvSpPr>
          <p:cNvPr id="20" name="Marcador de posición de imagen 15">
            <a:extLst>
              <a:ext uri="{FF2B5EF4-FFF2-40B4-BE49-F238E27FC236}">
                <a16:creationId xmlns:a16="http://schemas.microsoft.com/office/drawing/2014/main" id="{24F79A85-3789-254D-AF3D-5265B614042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3509105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s-ES" noProof="0" dirty="0"/>
              <a:t>Icono</a:t>
            </a:r>
          </a:p>
        </p:txBody>
      </p:sp>
      <p:sp>
        <p:nvSpPr>
          <p:cNvPr id="6" name="Marcador de texto 8">
            <a:extLst>
              <a:ext uri="{FF2B5EF4-FFF2-40B4-BE49-F238E27FC236}">
                <a16:creationId xmlns:a16="http://schemas.microsoft.com/office/drawing/2014/main" id="{9FBB7671-0660-45EB-8712-824ACCFDD4C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012253" y="3971432"/>
            <a:ext cx="162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 noProof="0" dirty="0"/>
              <a:t>Viñeta 1</a:t>
            </a:r>
          </a:p>
        </p:txBody>
      </p:sp>
      <p:sp>
        <p:nvSpPr>
          <p:cNvPr id="8" name="Marcador de texto 10">
            <a:extLst>
              <a:ext uri="{FF2B5EF4-FFF2-40B4-BE49-F238E27FC236}">
                <a16:creationId xmlns:a16="http://schemas.microsoft.com/office/drawing/2014/main" id="{1014D08D-BF9C-44A1-8635-70B551FEFA4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012253" y="4471987"/>
            <a:ext cx="162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 noProof="0" dirty="0"/>
              <a:t>Descripción de la viñeta</a:t>
            </a: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C5D02C68-EB7D-E044-99A9-658364A3B2F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487924" y="2412312"/>
            <a:ext cx="1216152" cy="1216152"/>
          </a:xfrm>
          <a:prstGeom prst="ellipse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es-ES" noProof="0" dirty="0"/>
          </a:p>
        </p:txBody>
      </p:sp>
      <p:sp>
        <p:nvSpPr>
          <p:cNvPr id="21" name="Marcador de posición de imagen 15">
            <a:extLst>
              <a:ext uri="{FF2B5EF4-FFF2-40B4-BE49-F238E27FC236}">
                <a16:creationId xmlns:a16="http://schemas.microsoft.com/office/drawing/2014/main" id="{3826F102-F281-614F-8445-F1FD4CA62E4A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5785104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s-ES" noProof="0" dirty="0"/>
              <a:t>Icono</a:t>
            </a:r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4339CB16-5C66-4617-AF19-7700AD97524A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288252" y="3971432"/>
            <a:ext cx="162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 noProof="0" dirty="0"/>
              <a:t>Viñeta 1</a:t>
            </a:r>
          </a:p>
        </p:txBody>
      </p:sp>
      <p:sp>
        <p:nvSpPr>
          <p:cNvPr id="10" name="Marcador de texto 10">
            <a:extLst>
              <a:ext uri="{FF2B5EF4-FFF2-40B4-BE49-F238E27FC236}">
                <a16:creationId xmlns:a16="http://schemas.microsoft.com/office/drawing/2014/main" id="{8DFFD868-459F-47BA-BA47-B6CC7A09E8E9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288252" y="4471987"/>
            <a:ext cx="162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 noProof="0" dirty="0"/>
              <a:t>Descripción de la viñeta</a:t>
            </a: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45962E1D-1D13-2B48-9F3B-CE31039DD23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763923" y="2412312"/>
            <a:ext cx="1216152" cy="1216152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es-ES" noProof="0" dirty="0"/>
          </a:p>
        </p:txBody>
      </p:sp>
      <p:sp>
        <p:nvSpPr>
          <p:cNvPr id="22" name="Marcador de posición de imagen 15">
            <a:extLst>
              <a:ext uri="{FF2B5EF4-FFF2-40B4-BE49-F238E27FC236}">
                <a16:creationId xmlns:a16="http://schemas.microsoft.com/office/drawing/2014/main" id="{CD06C66D-CFA0-9B4B-8F90-2B01B8C524BE}"/>
              </a:ext>
            </a:extLst>
          </p:cNvPr>
          <p:cNvSpPr>
            <a:spLocks noGrp="1"/>
          </p:cNvSpPr>
          <p:nvPr>
            <p:ph type="pic" sz="quarter" idx="49" hasCustomPrompt="1"/>
          </p:nvPr>
        </p:nvSpPr>
        <p:spPr>
          <a:xfrm>
            <a:off x="8061103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s-ES" noProof="0" dirty="0"/>
              <a:t>Icono</a:t>
            </a:r>
          </a:p>
        </p:txBody>
      </p:sp>
      <p:sp>
        <p:nvSpPr>
          <p:cNvPr id="11" name="Marcador de texto 8">
            <a:extLst>
              <a:ext uri="{FF2B5EF4-FFF2-40B4-BE49-F238E27FC236}">
                <a16:creationId xmlns:a16="http://schemas.microsoft.com/office/drawing/2014/main" id="{2C2CF09F-AE9E-47DD-899E-02CEAEFE3CC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7564251" y="3971432"/>
            <a:ext cx="162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 noProof="0" dirty="0"/>
              <a:t>Viñeta 1</a:t>
            </a:r>
          </a:p>
        </p:txBody>
      </p:sp>
      <p:sp>
        <p:nvSpPr>
          <p:cNvPr id="12" name="Marcador de texto 10">
            <a:extLst>
              <a:ext uri="{FF2B5EF4-FFF2-40B4-BE49-F238E27FC236}">
                <a16:creationId xmlns:a16="http://schemas.microsoft.com/office/drawing/2014/main" id="{7AA959D8-F91C-4891-A16D-51CF31166B71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564251" y="4471987"/>
            <a:ext cx="162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 noProof="0" dirty="0"/>
              <a:t>Descripción de la viñeta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DD481DA-8671-472C-B2CF-B134EDAD7A53}"/>
              </a:ext>
            </a:extLst>
          </p:cNvPr>
          <p:cNvSpPr>
            <a:spLocks noGrp="1"/>
          </p:cNvSpPr>
          <p:nvPr>
            <p:ph type="ftr" sz="quarter" idx="50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Agregue un pie de página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0ACC5C2-09E7-4586-9B5F-3532B87B93D0}"/>
              </a:ext>
            </a:extLst>
          </p:cNvPr>
          <p:cNvSpPr>
            <a:spLocks noGrp="1"/>
          </p:cNvSpPr>
          <p:nvPr>
            <p:ph type="sldNum" sz="quarter" idx="51"/>
          </p:nvPr>
        </p:nvSpPr>
        <p:spPr/>
        <p:txBody>
          <a:bodyPr rtlCol="0"/>
          <a:lstStyle/>
          <a:p>
            <a:pPr rtl="0"/>
            <a:r>
              <a:rPr lang="es-ES" noProof="0" dirty="0"/>
              <a:t>página </a:t>
            </a:r>
            <a:fld id="{19B51A1E-902D-48AF-9020-955120F399B6}" type="slidenum">
              <a:rPr lang="es-ES" b="1" i="1" noProof="0" smtClean="0"/>
              <a:pPr rtl="0"/>
              <a:t>‹Nº›</a:t>
            </a:fld>
            <a:endParaRPr lang="es-ES" b="1" i="1" noProof="0" dirty="0"/>
          </a:p>
        </p:txBody>
      </p:sp>
      <p:sp>
        <p:nvSpPr>
          <p:cNvPr id="13" name="Título 12">
            <a:extLst>
              <a:ext uri="{FF2B5EF4-FFF2-40B4-BE49-F238E27FC236}">
                <a16:creationId xmlns:a16="http://schemas.microsoft.com/office/drawing/2014/main" id="{1E54F41B-75D5-471F-9187-384BD10C8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23" name="Marcador de texto 4">
            <a:extLst>
              <a:ext uri="{FF2B5EF4-FFF2-40B4-BE49-F238E27FC236}">
                <a16:creationId xmlns:a16="http://schemas.microsoft.com/office/drawing/2014/main" id="{0E99A070-0D10-4FD0-959D-54B40AD0492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1682" y="1008000"/>
            <a:ext cx="9974243" cy="252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s-ES" noProof="0" dirty="0"/>
              <a:t>Subtítulo</a:t>
            </a:r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B9777B06-12C0-49D3-A18F-49D1E0574CE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725080" y="2981545"/>
            <a:ext cx="77685" cy="77685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9311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ñetas como iconos de 3X Opción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Elipse 30">
            <a:extLst>
              <a:ext uri="{FF2B5EF4-FFF2-40B4-BE49-F238E27FC236}">
                <a16:creationId xmlns:a16="http://schemas.microsoft.com/office/drawing/2014/main" id="{5E3B0AD5-3645-8443-891F-C0E1D9763D7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957894" y="2284616"/>
            <a:ext cx="1471544" cy="1471544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es-ES" noProof="0" dirty="0"/>
          </a:p>
        </p:txBody>
      </p:sp>
      <p:sp>
        <p:nvSpPr>
          <p:cNvPr id="34" name="Marcador de posición de imagen 15">
            <a:extLst>
              <a:ext uri="{FF2B5EF4-FFF2-40B4-BE49-F238E27FC236}">
                <a16:creationId xmlns:a16="http://schemas.microsoft.com/office/drawing/2014/main" id="{58E0D31A-DD56-EF4B-A0DC-8130892CA19D}"/>
              </a:ext>
            </a:extLst>
          </p:cNvPr>
          <p:cNvSpPr>
            <a:spLocks noGrp="1"/>
          </p:cNvSpPr>
          <p:nvPr userDrawn="1">
            <p:ph type="pic" sz="quarter" idx="45" hasCustomPrompt="1"/>
          </p:nvPr>
        </p:nvSpPr>
        <p:spPr>
          <a:xfrm>
            <a:off x="6382770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s-ES" noProof="0" dirty="0"/>
              <a:t>Icono</a:t>
            </a:r>
          </a:p>
        </p:txBody>
      </p:sp>
      <p:sp>
        <p:nvSpPr>
          <p:cNvPr id="16" name="Marcador de texto 8">
            <a:extLst>
              <a:ext uri="{FF2B5EF4-FFF2-40B4-BE49-F238E27FC236}">
                <a16:creationId xmlns:a16="http://schemas.microsoft.com/office/drawing/2014/main" id="{DB2281E6-0C7F-4B74-AABC-FC737C5B9605}"/>
              </a:ext>
            </a:extLst>
          </p:cNvPr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5883177" y="3971432"/>
            <a:ext cx="162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 noProof="0" dirty="0"/>
              <a:t>Viñeta 1</a:t>
            </a:r>
          </a:p>
        </p:txBody>
      </p:sp>
      <p:sp>
        <p:nvSpPr>
          <p:cNvPr id="17" name="Marcador de texto 10">
            <a:extLst>
              <a:ext uri="{FF2B5EF4-FFF2-40B4-BE49-F238E27FC236}">
                <a16:creationId xmlns:a16="http://schemas.microsoft.com/office/drawing/2014/main" id="{0A536C56-F4CA-43D8-98A9-E597F5B81368}"/>
              </a:ext>
            </a:extLst>
          </p:cNvPr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5883177" y="4471987"/>
            <a:ext cx="162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 noProof="0" dirty="0"/>
              <a:t>Descripción de la viñeta</a:t>
            </a:r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BE9B724A-B58C-CD4D-8980-C0DFE08B79B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943613" y="2284616"/>
            <a:ext cx="1471544" cy="1471544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es-ES" noProof="0" dirty="0"/>
          </a:p>
        </p:txBody>
      </p:sp>
      <p:sp>
        <p:nvSpPr>
          <p:cNvPr id="35" name="Marcador de posición de imagen 15">
            <a:extLst>
              <a:ext uri="{FF2B5EF4-FFF2-40B4-BE49-F238E27FC236}">
                <a16:creationId xmlns:a16="http://schemas.microsoft.com/office/drawing/2014/main" id="{49A7B2CE-81BA-D944-BE88-232214C60554}"/>
              </a:ext>
            </a:extLst>
          </p:cNvPr>
          <p:cNvSpPr>
            <a:spLocks noGrp="1"/>
          </p:cNvSpPr>
          <p:nvPr userDrawn="1">
            <p:ph type="pic" sz="quarter" idx="47" hasCustomPrompt="1"/>
          </p:nvPr>
        </p:nvSpPr>
        <p:spPr>
          <a:xfrm>
            <a:off x="8368489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s-ES" noProof="0" dirty="0"/>
              <a:t>Icono</a:t>
            </a:r>
          </a:p>
        </p:txBody>
      </p:sp>
      <p:sp>
        <p:nvSpPr>
          <p:cNvPr id="18" name="Marcador de texto 8">
            <a:extLst>
              <a:ext uri="{FF2B5EF4-FFF2-40B4-BE49-F238E27FC236}">
                <a16:creationId xmlns:a16="http://schemas.microsoft.com/office/drawing/2014/main" id="{CC4D12C2-93C1-4E0C-B8E5-7ABB260F3F80}"/>
              </a:ext>
            </a:extLst>
          </p:cNvPr>
          <p:cNvSpPr>
            <a:spLocks noGrp="1"/>
          </p:cNvSpPr>
          <p:nvPr userDrawn="1">
            <p:ph type="body" sz="quarter" idx="33" hasCustomPrompt="1"/>
          </p:nvPr>
        </p:nvSpPr>
        <p:spPr>
          <a:xfrm>
            <a:off x="7868896" y="3971432"/>
            <a:ext cx="162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 noProof="0" dirty="0"/>
              <a:t>Viñeta 1</a:t>
            </a:r>
          </a:p>
        </p:txBody>
      </p:sp>
      <p:sp>
        <p:nvSpPr>
          <p:cNvPr id="19" name="Marcador de texto 10">
            <a:extLst>
              <a:ext uri="{FF2B5EF4-FFF2-40B4-BE49-F238E27FC236}">
                <a16:creationId xmlns:a16="http://schemas.microsoft.com/office/drawing/2014/main" id="{11327781-DAAF-4F83-B459-FCB50CCFE896}"/>
              </a:ext>
            </a:extLst>
          </p:cNvPr>
          <p:cNvSpPr>
            <a:spLocks noGrp="1"/>
          </p:cNvSpPr>
          <p:nvPr userDrawn="1">
            <p:ph type="body" sz="quarter" idx="34" hasCustomPrompt="1"/>
          </p:nvPr>
        </p:nvSpPr>
        <p:spPr>
          <a:xfrm>
            <a:off x="7868896" y="4471987"/>
            <a:ext cx="162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 noProof="0" dirty="0"/>
              <a:t>Descripción de la viñeta</a:t>
            </a:r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28894D68-6E31-8646-BFD7-2C0D8C4CD96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929332" y="2284616"/>
            <a:ext cx="1471544" cy="1471544"/>
          </a:xfrm>
          <a:prstGeom prst="ellipse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36" name="Marcador de posición de imagen 15">
            <a:extLst>
              <a:ext uri="{FF2B5EF4-FFF2-40B4-BE49-F238E27FC236}">
                <a16:creationId xmlns:a16="http://schemas.microsoft.com/office/drawing/2014/main" id="{7228B3AA-7CEF-C740-B9D8-656B168288C0}"/>
              </a:ext>
            </a:extLst>
          </p:cNvPr>
          <p:cNvSpPr>
            <a:spLocks noGrp="1"/>
          </p:cNvSpPr>
          <p:nvPr userDrawn="1">
            <p:ph type="pic" sz="quarter" idx="48" hasCustomPrompt="1"/>
          </p:nvPr>
        </p:nvSpPr>
        <p:spPr>
          <a:xfrm>
            <a:off x="10354208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s-ES" noProof="0" dirty="0"/>
              <a:t>Icono</a:t>
            </a:r>
          </a:p>
        </p:txBody>
      </p:sp>
      <p:sp>
        <p:nvSpPr>
          <p:cNvPr id="20" name="Marcador de texto 8">
            <a:extLst>
              <a:ext uri="{FF2B5EF4-FFF2-40B4-BE49-F238E27FC236}">
                <a16:creationId xmlns:a16="http://schemas.microsoft.com/office/drawing/2014/main" id="{1BE88C8C-9E13-4109-9608-6DC4B7B0DF14}"/>
              </a:ext>
            </a:extLst>
          </p:cNvPr>
          <p:cNvSpPr>
            <a:spLocks noGrp="1"/>
          </p:cNvSpPr>
          <p:nvPr userDrawn="1">
            <p:ph type="body" sz="quarter" idx="35" hasCustomPrompt="1"/>
          </p:nvPr>
        </p:nvSpPr>
        <p:spPr>
          <a:xfrm>
            <a:off x="9854615" y="3971432"/>
            <a:ext cx="162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 noProof="0" dirty="0"/>
              <a:t>Viñeta 1</a:t>
            </a:r>
          </a:p>
        </p:txBody>
      </p:sp>
      <p:sp>
        <p:nvSpPr>
          <p:cNvPr id="21" name="Marcador de texto 10">
            <a:extLst>
              <a:ext uri="{FF2B5EF4-FFF2-40B4-BE49-F238E27FC236}">
                <a16:creationId xmlns:a16="http://schemas.microsoft.com/office/drawing/2014/main" id="{903C64D8-B655-49E0-A776-8C6594DF12C9}"/>
              </a:ext>
            </a:extLst>
          </p:cNvPr>
          <p:cNvSpPr>
            <a:spLocks noGrp="1"/>
          </p:cNvSpPr>
          <p:nvPr userDrawn="1">
            <p:ph type="body" sz="quarter" idx="36" hasCustomPrompt="1"/>
          </p:nvPr>
        </p:nvSpPr>
        <p:spPr>
          <a:xfrm>
            <a:off x="9854615" y="4471987"/>
            <a:ext cx="162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 noProof="0" dirty="0"/>
              <a:t>Descripción de la viñeta</a:t>
            </a:r>
          </a:p>
        </p:txBody>
      </p:sp>
      <p:sp>
        <p:nvSpPr>
          <p:cNvPr id="10" name="Marcador de posición de imagen 22">
            <a:extLst>
              <a:ext uri="{FF2B5EF4-FFF2-40B4-BE49-F238E27FC236}">
                <a16:creationId xmlns:a16="http://schemas.microsoft.com/office/drawing/2014/main" id="{785590BE-5BE1-4AF5-B0F8-7D999658F3F8}"/>
              </a:ext>
            </a:extLst>
          </p:cNvPr>
          <p:cNvSpPr>
            <a:spLocks noGrp="1"/>
          </p:cNvSpPr>
          <p:nvPr userDrawn="1">
            <p:ph type="pic" sz="quarter" idx="10" hasCustomPrompt="1"/>
          </p:nvPr>
        </p:nvSpPr>
        <p:spPr>
          <a:xfrm>
            <a:off x="456330" y="0"/>
            <a:ext cx="4993814" cy="6760369"/>
          </a:xfrm>
          <a:solidFill>
            <a:schemeClr val="accent4">
              <a:lumMod val="50000"/>
            </a:schemeClr>
          </a:solidFill>
        </p:spPr>
        <p:txBody>
          <a:bodyPr lIns="0" tIns="1368000" rIns="0" bIns="0" rtlCol="0" anchor="t"/>
          <a:lstStyle>
            <a:lvl1pPr marL="0" indent="0" algn="ctr">
              <a:buNone/>
              <a:defRPr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s-ES" noProof="0" dirty="0"/>
              <a:t>Inserte o arrastre y coloque la foto </a:t>
            </a:r>
            <a:br>
              <a:rPr lang="es-ES" noProof="0" dirty="0"/>
            </a:br>
            <a:r>
              <a:rPr lang="es-ES" noProof="0" dirty="0"/>
              <a:t>después utilice Enviar al fondo para conseguir un efecto superposición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514DBA9-43A9-4950-8C14-971E2AACAD93}"/>
              </a:ext>
            </a:extLst>
          </p:cNvPr>
          <p:cNvSpPr>
            <a:spLocks noGrp="1"/>
          </p:cNvSpPr>
          <p:nvPr userDrawn="1">
            <p:ph type="sldNum" sz="quarter" idx="50"/>
          </p:nvPr>
        </p:nvSpPr>
        <p:spPr/>
        <p:txBody>
          <a:bodyPr rtlCol="0"/>
          <a:lstStyle/>
          <a:p>
            <a:pPr rtl="0"/>
            <a:r>
              <a:rPr lang="es-ES" noProof="0" dirty="0"/>
              <a:t>página </a:t>
            </a:r>
            <a:fld id="{19B51A1E-902D-48AF-9020-955120F399B6}" type="slidenum">
              <a:rPr lang="es-ES" b="1" i="1" noProof="0" smtClean="0"/>
              <a:pPr rtl="0"/>
              <a:t>‹Nº›</a:t>
            </a:fld>
            <a:endParaRPr lang="es-ES" b="1" i="1" noProof="0" dirty="0"/>
          </a:p>
        </p:txBody>
      </p:sp>
      <p:sp>
        <p:nvSpPr>
          <p:cNvPr id="51" name="Título 1">
            <a:extLst>
              <a:ext uri="{FF2B5EF4-FFF2-40B4-BE49-F238E27FC236}">
                <a16:creationId xmlns:a16="http://schemas.microsoft.com/office/drawing/2014/main" id="{BD91656C-40D7-4517-A75F-92EA6C2BC61F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456327" y="3149601"/>
            <a:ext cx="4993813" cy="3610768"/>
          </a:xfrm>
          <a:solidFill>
            <a:schemeClr val="tx1">
              <a:alpha val="70000"/>
            </a:schemeClr>
          </a:solidFill>
        </p:spPr>
        <p:txBody>
          <a:bodyPr rIns="252000" bIns="1188000" rtlCol="0" anchor="b"/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 dirty="0"/>
              <a:t>Haga clic para editar el estilo del título</a:t>
            </a:r>
          </a:p>
        </p:txBody>
      </p:sp>
      <p:sp>
        <p:nvSpPr>
          <p:cNvPr id="52" name="Subtítulo 2">
            <a:extLst>
              <a:ext uri="{FF2B5EF4-FFF2-40B4-BE49-F238E27FC236}">
                <a16:creationId xmlns:a16="http://schemas.microsoft.com/office/drawing/2014/main" id="{4EFBEF46-9F40-4406-AE22-794A74FEF021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890787" y="5558599"/>
            <a:ext cx="4283297" cy="762024"/>
          </a:xfrm>
        </p:spPr>
        <p:txBody>
          <a:bodyPr rtlCol="0"/>
          <a:lstStyle>
            <a:lvl1pPr marL="0" indent="0" algn="r">
              <a:buNone/>
              <a:defRPr lang="en-ZA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 smtClean="0"/>
              <a:t>Haga clic para editar el estilo de subtítulo del patrón</a:t>
            </a:r>
            <a:endParaRPr lang="es-ES" noProof="0" dirty="0"/>
          </a:p>
        </p:txBody>
      </p:sp>
      <p:sp>
        <p:nvSpPr>
          <p:cNvPr id="12" name="Marcador de pie de página 11">
            <a:extLst>
              <a:ext uri="{FF2B5EF4-FFF2-40B4-BE49-F238E27FC236}">
                <a16:creationId xmlns:a16="http://schemas.microsoft.com/office/drawing/2014/main" id="{97C8985C-2F2E-4023-BF66-5BBA9C57A891}"/>
              </a:ext>
            </a:extLst>
          </p:cNvPr>
          <p:cNvSpPr>
            <a:spLocks noGrp="1"/>
          </p:cNvSpPr>
          <p:nvPr>
            <p:ph type="ftr" sz="quarter" idx="51"/>
          </p:nvPr>
        </p:nvSpPr>
        <p:spPr>
          <a:xfrm>
            <a:off x="5883177" y="6320622"/>
            <a:ext cx="4114800" cy="226714"/>
          </a:xfrm>
        </p:spPr>
        <p:txBody>
          <a:bodyPr rtlCol="0"/>
          <a:lstStyle/>
          <a:p>
            <a:pPr rtl="0"/>
            <a:r>
              <a:rPr lang="es-ES" noProof="0" dirty="0"/>
              <a:t>Agregue un pie de página</a:t>
            </a:r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99D3E8CF-7C38-4321-A56A-49D7CA2A814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397157" y="3025950"/>
            <a:ext cx="36000" cy="36000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grpSp>
        <p:nvGrpSpPr>
          <p:cNvPr id="23" name="Grupo 22">
            <a:extLst>
              <a:ext uri="{FF2B5EF4-FFF2-40B4-BE49-F238E27FC236}">
                <a16:creationId xmlns:a16="http://schemas.microsoft.com/office/drawing/2014/main" id="{326A7FE8-1975-474D-B747-D7B028C10D8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1324" y="3136900"/>
            <a:ext cx="5008820" cy="3566319"/>
            <a:chOff x="441324" y="3897168"/>
            <a:chExt cx="5008820" cy="2806051"/>
          </a:xfrm>
        </p:grpSpPr>
        <p:cxnSp>
          <p:nvCxnSpPr>
            <p:cNvPr id="24" name="Conector recto 23">
              <a:extLst>
                <a:ext uri="{FF2B5EF4-FFF2-40B4-BE49-F238E27FC236}">
                  <a16:creationId xmlns:a16="http://schemas.microsoft.com/office/drawing/2014/main" id="{7975FF3E-1E22-42B2-A043-163B207792B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450144" y="3897168"/>
              <a:ext cx="0" cy="2806051"/>
            </a:xfrm>
            <a:prstGeom prst="line">
              <a:avLst/>
            </a:prstGeom>
            <a:ln w="3175">
              <a:solidFill>
                <a:schemeClr val="bg1">
                  <a:lumMod val="95000"/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cto 24">
              <a:extLst>
                <a:ext uri="{FF2B5EF4-FFF2-40B4-BE49-F238E27FC236}">
                  <a16:creationId xmlns:a16="http://schemas.microsoft.com/office/drawing/2014/main" id="{79571B2B-DE4E-494A-8C0A-567D1523D79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41324" y="3897168"/>
              <a:ext cx="0" cy="2806051"/>
            </a:xfrm>
            <a:prstGeom prst="line">
              <a:avLst/>
            </a:prstGeom>
            <a:ln w="3175">
              <a:solidFill>
                <a:schemeClr val="bg1">
                  <a:lumMod val="95000"/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3498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ñetas como iconos de 4X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>
            <a:extLst>
              <a:ext uri="{FF2B5EF4-FFF2-40B4-BE49-F238E27FC236}">
                <a16:creationId xmlns:a16="http://schemas.microsoft.com/office/drawing/2014/main" id="{69D5DB0A-C96D-4B82-95B6-E7A7B8E6687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1324" y="3136900"/>
            <a:ext cx="5008820" cy="3566319"/>
            <a:chOff x="441324" y="3897168"/>
            <a:chExt cx="5008820" cy="2806051"/>
          </a:xfrm>
        </p:grpSpPr>
        <p:cxnSp>
          <p:nvCxnSpPr>
            <p:cNvPr id="46" name="Conector recto 45">
              <a:extLst>
                <a:ext uri="{FF2B5EF4-FFF2-40B4-BE49-F238E27FC236}">
                  <a16:creationId xmlns:a16="http://schemas.microsoft.com/office/drawing/2014/main" id="{B6D532F9-49C3-47DF-8512-47444194027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450144" y="3897168"/>
              <a:ext cx="0" cy="2806051"/>
            </a:xfrm>
            <a:prstGeom prst="line">
              <a:avLst/>
            </a:prstGeom>
            <a:ln w="3175">
              <a:solidFill>
                <a:schemeClr val="bg1">
                  <a:lumMod val="95000"/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cto 49">
              <a:extLst>
                <a:ext uri="{FF2B5EF4-FFF2-40B4-BE49-F238E27FC236}">
                  <a16:creationId xmlns:a16="http://schemas.microsoft.com/office/drawing/2014/main" id="{318F5508-636D-4B8E-B220-493139AF231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41324" y="3897168"/>
              <a:ext cx="0" cy="2806051"/>
            </a:xfrm>
            <a:prstGeom prst="line">
              <a:avLst/>
            </a:prstGeom>
            <a:ln w="3175">
              <a:solidFill>
                <a:schemeClr val="bg1">
                  <a:lumMod val="95000"/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Marcador de posición de imagen 22">
            <a:extLst>
              <a:ext uri="{FF2B5EF4-FFF2-40B4-BE49-F238E27FC236}">
                <a16:creationId xmlns:a16="http://schemas.microsoft.com/office/drawing/2014/main" id="{785590BE-5BE1-4AF5-B0F8-7D999658F3F8}"/>
              </a:ext>
            </a:extLst>
          </p:cNvPr>
          <p:cNvSpPr>
            <a:spLocks noGrp="1"/>
          </p:cNvSpPr>
          <p:nvPr userDrawn="1">
            <p:ph type="pic" sz="quarter" idx="10" hasCustomPrompt="1"/>
          </p:nvPr>
        </p:nvSpPr>
        <p:spPr>
          <a:xfrm>
            <a:off x="456330" y="0"/>
            <a:ext cx="4993814" cy="6760369"/>
          </a:xfrm>
          <a:solidFill>
            <a:schemeClr val="accent4">
              <a:lumMod val="50000"/>
            </a:schemeClr>
          </a:solidFill>
        </p:spPr>
        <p:txBody>
          <a:bodyPr lIns="0" tIns="1368000" rIns="0" bIns="0" rtlCol="0" anchor="t"/>
          <a:lstStyle>
            <a:lvl1pPr marL="0" indent="0" algn="ctr">
              <a:buNone/>
              <a:defRPr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s-ES" noProof="0" dirty="0"/>
              <a:t>Inserte o arrastre y coloque la foto </a:t>
            </a:r>
            <a:br>
              <a:rPr lang="es-ES" noProof="0" dirty="0"/>
            </a:br>
            <a:r>
              <a:rPr lang="es-ES" noProof="0" dirty="0"/>
              <a:t>después utilice Enviar al fondo para conseguir un efecto superposición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514DBA9-43A9-4950-8C14-971E2AACAD93}"/>
              </a:ext>
            </a:extLst>
          </p:cNvPr>
          <p:cNvSpPr>
            <a:spLocks noGrp="1"/>
          </p:cNvSpPr>
          <p:nvPr userDrawn="1">
            <p:ph type="sldNum" sz="quarter" idx="50"/>
          </p:nvPr>
        </p:nvSpPr>
        <p:spPr/>
        <p:txBody>
          <a:bodyPr rtlCol="0"/>
          <a:lstStyle/>
          <a:p>
            <a:pPr rtl="0"/>
            <a:r>
              <a:rPr lang="es-ES" noProof="0" dirty="0"/>
              <a:t>página </a:t>
            </a:r>
            <a:fld id="{19B51A1E-902D-48AF-9020-955120F399B6}" type="slidenum">
              <a:rPr lang="es-ES" b="1" i="1" noProof="0" smtClean="0"/>
              <a:pPr rtl="0"/>
              <a:t>‹Nº›</a:t>
            </a:fld>
            <a:endParaRPr lang="es-ES" b="1" i="1" noProof="0" dirty="0"/>
          </a:p>
        </p:txBody>
      </p:sp>
      <p:sp>
        <p:nvSpPr>
          <p:cNvPr id="51" name="Título 1">
            <a:extLst>
              <a:ext uri="{FF2B5EF4-FFF2-40B4-BE49-F238E27FC236}">
                <a16:creationId xmlns:a16="http://schemas.microsoft.com/office/drawing/2014/main" id="{BD91656C-40D7-4517-A75F-92EA6C2BC61F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456327" y="3149601"/>
            <a:ext cx="4993813" cy="3610768"/>
          </a:xfrm>
          <a:solidFill>
            <a:schemeClr val="tx1">
              <a:alpha val="70000"/>
            </a:schemeClr>
          </a:solidFill>
        </p:spPr>
        <p:txBody>
          <a:bodyPr rIns="252000" bIns="1188000" rtlCol="0" anchor="b"/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 dirty="0"/>
              <a:t>Haga clic para editar el estilo del título</a:t>
            </a:r>
          </a:p>
        </p:txBody>
      </p:sp>
      <p:sp>
        <p:nvSpPr>
          <p:cNvPr id="52" name="Subtítulo 2">
            <a:extLst>
              <a:ext uri="{FF2B5EF4-FFF2-40B4-BE49-F238E27FC236}">
                <a16:creationId xmlns:a16="http://schemas.microsoft.com/office/drawing/2014/main" id="{4EFBEF46-9F40-4406-AE22-794A74FEF021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890787" y="5558599"/>
            <a:ext cx="4283297" cy="762024"/>
          </a:xfrm>
        </p:spPr>
        <p:txBody>
          <a:bodyPr rtlCol="0"/>
          <a:lstStyle>
            <a:lvl1pPr marL="0" indent="0" algn="r">
              <a:buNone/>
              <a:defRPr lang="en-ZA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 smtClean="0"/>
              <a:t>Haga clic para editar el estilo de subtítulo del patrón</a:t>
            </a:r>
            <a:endParaRPr lang="es-ES" noProof="0" dirty="0"/>
          </a:p>
        </p:txBody>
      </p:sp>
      <p:sp>
        <p:nvSpPr>
          <p:cNvPr id="12" name="Marcador de pie de página 11">
            <a:extLst>
              <a:ext uri="{FF2B5EF4-FFF2-40B4-BE49-F238E27FC236}">
                <a16:creationId xmlns:a16="http://schemas.microsoft.com/office/drawing/2014/main" id="{97C8985C-2F2E-4023-BF66-5BBA9C57A891}"/>
              </a:ext>
            </a:extLst>
          </p:cNvPr>
          <p:cNvSpPr>
            <a:spLocks noGrp="1"/>
          </p:cNvSpPr>
          <p:nvPr>
            <p:ph type="ftr" sz="quarter" idx="51"/>
          </p:nvPr>
        </p:nvSpPr>
        <p:spPr>
          <a:xfrm>
            <a:off x="5883177" y="6320622"/>
            <a:ext cx="4114800" cy="226714"/>
          </a:xfrm>
        </p:spPr>
        <p:txBody>
          <a:bodyPr rtlCol="0"/>
          <a:lstStyle/>
          <a:p>
            <a:pPr rtl="0"/>
            <a:r>
              <a:rPr lang="es-ES" noProof="0" dirty="0"/>
              <a:t>Agregue un pie de página</a:t>
            </a:r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390CA185-E043-470F-95CF-875B2290368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101332" y="773488"/>
            <a:ext cx="1216152" cy="1216152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es-ES" noProof="0" dirty="0"/>
          </a:p>
        </p:txBody>
      </p:sp>
      <p:sp>
        <p:nvSpPr>
          <p:cNvPr id="23" name="Marcador de posición de imagen 15">
            <a:extLst>
              <a:ext uri="{FF2B5EF4-FFF2-40B4-BE49-F238E27FC236}">
                <a16:creationId xmlns:a16="http://schemas.microsoft.com/office/drawing/2014/main" id="{B284336B-BAAE-481C-8386-97B014DFC438}"/>
              </a:ext>
            </a:extLst>
          </p:cNvPr>
          <p:cNvSpPr>
            <a:spLocks noGrp="1"/>
          </p:cNvSpPr>
          <p:nvPr>
            <p:ph type="pic" sz="quarter" idx="52" hasCustomPrompt="1"/>
          </p:nvPr>
        </p:nvSpPr>
        <p:spPr>
          <a:xfrm>
            <a:off x="7398512" y="1070668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s-ES" noProof="0" dirty="0"/>
              <a:t>Icono</a:t>
            </a:r>
          </a:p>
        </p:txBody>
      </p:sp>
      <p:sp>
        <p:nvSpPr>
          <p:cNvPr id="24" name="Marcador de texto 8">
            <a:extLst>
              <a:ext uri="{FF2B5EF4-FFF2-40B4-BE49-F238E27FC236}">
                <a16:creationId xmlns:a16="http://schemas.microsoft.com/office/drawing/2014/main" id="{CFDB63C1-8C36-4108-975B-33B0DBB80A2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98919" y="2310044"/>
            <a:ext cx="1620000" cy="252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 noProof="0" dirty="0"/>
              <a:t>Viñeta 1</a:t>
            </a:r>
          </a:p>
        </p:txBody>
      </p:sp>
      <p:sp>
        <p:nvSpPr>
          <p:cNvPr id="25" name="Marcador de texto 10">
            <a:extLst>
              <a:ext uri="{FF2B5EF4-FFF2-40B4-BE49-F238E27FC236}">
                <a16:creationId xmlns:a16="http://schemas.microsoft.com/office/drawing/2014/main" id="{A75A12D0-6487-4916-9346-CEBAF2AFB78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98919" y="2702598"/>
            <a:ext cx="1620000" cy="434302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 noProof="0" dirty="0"/>
              <a:t>Descripción de la viñeta</a:t>
            </a:r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F1A887C7-02BE-4F5E-8DCF-A46A0C58093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32191" y="773488"/>
            <a:ext cx="1216152" cy="1216152"/>
          </a:xfrm>
          <a:prstGeom prst="ellipse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es-ES" noProof="0" dirty="0"/>
          </a:p>
        </p:txBody>
      </p:sp>
      <p:sp>
        <p:nvSpPr>
          <p:cNvPr id="27" name="Marcador de posición de imagen 15">
            <a:extLst>
              <a:ext uri="{FF2B5EF4-FFF2-40B4-BE49-F238E27FC236}">
                <a16:creationId xmlns:a16="http://schemas.microsoft.com/office/drawing/2014/main" id="{B5A932A2-E3A1-45CA-994D-EEDA802E0EAD}"/>
              </a:ext>
            </a:extLst>
          </p:cNvPr>
          <p:cNvSpPr>
            <a:spLocks noGrp="1"/>
          </p:cNvSpPr>
          <p:nvPr>
            <p:ph type="pic" sz="quarter" idx="53" hasCustomPrompt="1"/>
          </p:nvPr>
        </p:nvSpPr>
        <p:spPr>
          <a:xfrm>
            <a:off x="9529371" y="1070668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s-ES" noProof="0" dirty="0"/>
              <a:t>Icono</a:t>
            </a:r>
          </a:p>
        </p:txBody>
      </p:sp>
      <p:sp>
        <p:nvSpPr>
          <p:cNvPr id="28" name="Marcador de texto 8">
            <a:extLst>
              <a:ext uri="{FF2B5EF4-FFF2-40B4-BE49-F238E27FC236}">
                <a16:creationId xmlns:a16="http://schemas.microsoft.com/office/drawing/2014/main" id="{BBCF784F-456C-4904-BC40-A4B0A58C643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029778" y="2310044"/>
            <a:ext cx="1620000" cy="252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 noProof="0" dirty="0"/>
              <a:t>Viñeta 2</a:t>
            </a:r>
          </a:p>
        </p:txBody>
      </p:sp>
      <p:sp>
        <p:nvSpPr>
          <p:cNvPr id="29" name="Marcador de texto 10">
            <a:extLst>
              <a:ext uri="{FF2B5EF4-FFF2-40B4-BE49-F238E27FC236}">
                <a16:creationId xmlns:a16="http://schemas.microsoft.com/office/drawing/2014/main" id="{673EE3E7-3A9B-466C-9FD3-98D33887F408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029778" y="2702598"/>
            <a:ext cx="1620000" cy="434302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 noProof="0" dirty="0"/>
              <a:t>Descripción de la viñeta</a:t>
            </a:r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22D0F7D1-0D65-4376-B381-E7B5C5F9EA0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100354" y="3771131"/>
            <a:ext cx="1216152" cy="1216152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es-ES" noProof="0" dirty="0"/>
          </a:p>
        </p:txBody>
      </p:sp>
      <p:sp>
        <p:nvSpPr>
          <p:cNvPr id="37" name="Marcador de posición de imagen 15">
            <a:extLst>
              <a:ext uri="{FF2B5EF4-FFF2-40B4-BE49-F238E27FC236}">
                <a16:creationId xmlns:a16="http://schemas.microsoft.com/office/drawing/2014/main" id="{FB596127-06BD-4C58-8ACA-B5598699CDCC}"/>
              </a:ext>
            </a:extLst>
          </p:cNvPr>
          <p:cNvSpPr>
            <a:spLocks noGrp="1"/>
          </p:cNvSpPr>
          <p:nvPr>
            <p:ph type="pic" sz="quarter" idx="54" hasCustomPrompt="1"/>
          </p:nvPr>
        </p:nvSpPr>
        <p:spPr>
          <a:xfrm>
            <a:off x="7397534" y="4068311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s-ES" noProof="0" dirty="0"/>
              <a:t>Icono</a:t>
            </a:r>
          </a:p>
        </p:txBody>
      </p:sp>
      <p:sp>
        <p:nvSpPr>
          <p:cNvPr id="38" name="Marcador de texto 8">
            <a:extLst>
              <a:ext uri="{FF2B5EF4-FFF2-40B4-BE49-F238E27FC236}">
                <a16:creationId xmlns:a16="http://schemas.microsoft.com/office/drawing/2014/main" id="{9D601562-9249-47A2-9550-804AE9F10FD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898919" y="5329272"/>
            <a:ext cx="1620000" cy="252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 noProof="0" dirty="0"/>
              <a:t>Viñeta 3</a:t>
            </a:r>
          </a:p>
        </p:txBody>
      </p:sp>
      <p:sp>
        <p:nvSpPr>
          <p:cNvPr id="39" name="Marcador de texto 10">
            <a:extLst>
              <a:ext uri="{FF2B5EF4-FFF2-40B4-BE49-F238E27FC236}">
                <a16:creationId xmlns:a16="http://schemas.microsoft.com/office/drawing/2014/main" id="{F8B9D875-2C45-4EDA-9273-6A61CA99C81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6898919" y="5721826"/>
            <a:ext cx="1620000" cy="434302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 noProof="0" dirty="0"/>
              <a:t>Descripción de la viñeta</a:t>
            </a:r>
          </a:p>
        </p:txBody>
      </p:sp>
      <p:sp>
        <p:nvSpPr>
          <p:cNvPr id="40" name="Elipse 39">
            <a:extLst>
              <a:ext uri="{FF2B5EF4-FFF2-40B4-BE49-F238E27FC236}">
                <a16:creationId xmlns:a16="http://schemas.microsoft.com/office/drawing/2014/main" id="{7402406B-416D-47F8-A75D-831B8879AA6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31213" y="3771131"/>
            <a:ext cx="1216152" cy="1216152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es-ES" noProof="0" dirty="0"/>
          </a:p>
        </p:txBody>
      </p:sp>
      <p:sp>
        <p:nvSpPr>
          <p:cNvPr id="41" name="Marcador de posición de imagen 15">
            <a:extLst>
              <a:ext uri="{FF2B5EF4-FFF2-40B4-BE49-F238E27FC236}">
                <a16:creationId xmlns:a16="http://schemas.microsoft.com/office/drawing/2014/main" id="{52443373-B630-41A4-AD86-A84619AC81F1}"/>
              </a:ext>
            </a:extLst>
          </p:cNvPr>
          <p:cNvSpPr>
            <a:spLocks noGrp="1"/>
          </p:cNvSpPr>
          <p:nvPr>
            <p:ph type="pic" sz="quarter" idx="55" hasCustomPrompt="1"/>
          </p:nvPr>
        </p:nvSpPr>
        <p:spPr>
          <a:xfrm>
            <a:off x="9528393" y="4068311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s-ES" noProof="0" dirty="0"/>
              <a:t>Icono</a:t>
            </a:r>
          </a:p>
        </p:txBody>
      </p:sp>
      <p:sp>
        <p:nvSpPr>
          <p:cNvPr id="42" name="Marcador de texto 8">
            <a:extLst>
              <a:ext uri="{FF2B5EF4-FFF2-40B4-BE49-F238E27FC236}">
                <a16:creationId xmlns:a16="http://schemas.microsoft.com/office/drawing/2014/main" id="{6BDB8BBD-CC0D-49EF-B446-80DF35EDE4F6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029778" y="5329272"/>
            <a:ext cx="1620000" cy="252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 noProof="0" dirty="0"/>
              <a:t>Viñeta 4</a:t>
            </a:r>
          </a:p>
        </p:txBody>
      </p:sp>
      <p:sp>
        <p:nvSpPr>
          <p:cNvPr id="43" name="Marcador de texto 10">
            <a:extLst>
              <a:ext uri="{FF2B5EF4-FFF2-40B4-BE49-F238E27FC236}">
                <a16:creationId xmlns:a16="http://schemas.microsoft.com/office/drawing/2014/main" id="{A277C0EF-3DAB-495B-AA7A-69450D86197A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029778" y="5721826"/>
            <a:ext cx="1620000" cy="434302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 noProof="0" dirty="0"/>
              <a:t>Descripción de la viñeta</a:t>
            </a:r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8E1008A4-54EE-4B43-9BCF-279C5CEA2D5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839289" y="3753131"/>
            <a:ext cx="36000" cy="36000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8BD3F08B-8063-4DB3-9FBB-D9B9215CBA7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293206" y="1345564"/>
            <a:ext cx="36000" cy="36000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08240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o digita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Imagen 30">
            <a:extLst>
              <a:ext uri="{FF2B5EF4-FFF2-40B4-BE49-F238E27FC236}">
                <a16:creationId xmlns:a16="http://schemas.microsoft.com/office/drawing/2014/main" id="{4965CF9A-6F29-4DC3-B1BB-34A23DB8E50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86167" y="799242"/>
            <a:ext cx="10705833" cy="6195852"/>
          </a:xfrm>
          <a:prstGeom prst="rect">
            <a:avLst/>
          </a:prstGeom>
        </p:spPr>
      </p:pic>
      <p:cxnSp>
        <p:nvCxnSpPr>
          <p:cNvPr id="46" name="Conector recto 45">
            <a:extLst>
              <a:ext uri="{FF2B5EF4-FFF2-40B4-BE49-F238E27FC236}">
                <a16:creationId xmlns:a16="http://schemas.microsoft.com/office/drawing/2014/main" id="{B6D532F9-49C3-47DF-8512-474441940275}"/>
              </a:ext>
            </a:extLst>
          </p:cNvPr>
          <p:cNvCxnSpPr>
            <a:cxnSpLocks/>
          </p:cNvCxnSpPr>
          <p:nvPr userDrawn="1"/>
        </p:nvCxnSpPr>
        <p:spPr>
          <a:xfrm>
            <a:off x="5450144" y="1230900"/>
            <a:ext cx="0" cy="5472319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49">
            <a:extLst>
              <a:ext uri="{FF2B5EF4-FFF2-40B4-BE49-F238E27FC236}">
                <a16:creationId xmlns:a16="http://schemas.microsoft.com/office/drawing/2014/main" id="{318F5508-636D-4B8E-B220-493139AF2313}"/>
              </a:ext>
            </a:extLst>
          </p:cNvPr>
          <p:cNvCxnSpPr>
            <a:cxnSpLocks/>
          </p:cNvCxnSpPr>
          <p:nvPr userDrawn="1"/>
        </p:nvCxnSpPr>
        <p:spPr>
          <a:xfrm>
            <a:off x="441324" y="1230900"/>
            <a:ext cx="0" cy="5472319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514DBA9-43A9-4950-8C14-971E2AACAD93}"/>
              </a:ext>
            </a:extLst>
          </p:cNvPr>
          <p:cNvSpPr>
            <a:spLocks noGrp="1"/>
          </p:cNvSpPr>
          <p:nvPr userDrawn="1">
            <p:ph type="sldNum" sz="quarter" idx="50"/>
          </p:nvPr>
        </p:nvSpPr>
        <p:spPr/>
        <p:txBody>
          <a:bodyPr rtlCol="0"/>
          <a:lstStyle/>
          <a:p>
            <a:pPr rtl="0"/>
            <a:r>
              <a:rPr lang="es-ES" noProof="0" dirty="0"/>
              <a:t>página </a:t>
            </a:r>
            <a:fld id="{19B51A1E-902D-48AF-9020-955120F399B6}" type="slidenum">
              <a:rPr lang="es-ES" b="1" i="1" noProof="0" smtClean="0"/>
              <a:pPr rtl="0"/>
              <a:t>‹Nº›</a:t>
            </a:fld>
            <a:endParaRPr lang="es-ES" b="1" i="1" noProof="0" dirty="0"/>
          </a:p>
        </p:txBody>
      </p:sp>
      <p:sp>
        <p:nvSpPr>
          <p:cNvPr id="51" name="Título 1">
            <a:extLst>
              <a:ext uri="{FF2B5EF4-FFF2-40B4-BE49-F238E27FC236}">
                <a16:creationId xmlns:a16="http://schemas.microsoft.com/office/drawing/2014/main" id="{BD91656C-40D7-4517-A75F-92EA6C2BC61F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456327" y="1288050"/>
            <a:ext cx="4993813" cy="5472319"/>
          </a:xfrm>
          <a:solidFill>
            <a:schemeClr val="tx1">
              <a:alpha val="70000"/>
            </a:schemeClr>
          </a:solidFill>
        </p:spPr>
        <p:txBody>
          <a:bodyPr tIns="288000" rIns="252000" bIns="1188000" rtlCol="0" anchor="t"/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 dirty="0"/>
              <a:t>Haga clic para editar el estilo del título</a:t>
            </a:r>
          </a:p>
        </p:txBody>
      </p:sp>
      <p:sp>
        <p:nvSpPr>
          <p:cNvPr id="52" name="Subtítulo 2">
            <a:extLst>
              <a:ext uri="{FF2B5EF4-FFF2-40B4-BE49-F238E27FC236}">
                <a16:creationId xmlns:a16="http://schemas.microsoft.com/office/drawing/2014/main" id="{4EFBEF46-9F40-4406-AE22-794A74FEF021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890787" y="2971788"/>
            <a:ext cx="4283297" cy="474448"/>
          </a:xfrm>
        </p:spPr>
        <p:txBody>
          <a:bodyPr rtlCol="0"/>
          <a:lstStyle>
            <a:lvl1pPr marL="0" indent="0" algn="r">
              <a:buNone/>
              <a:defRPr lang="en-ZA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 smtClean="0"/>
              <a:t>Haga clic para editar el estilo de subtítulo del patrón</a:t>
            </a:r>
            <a:endParaRPr lang="es-ES" noProof="0" dirty="0"/>
          </a:p>
        </p:txBody>
      </p:sp>
      <p:sp>
        <p:nvSpPr>
          <p:cNvPr id="12" name="Marcador de pie de página 11">
            <a:extLst>
              <a:ext uri="{FF2B5EF4-FFF2-40B4-BE49-F238E27FC236}">
                <a16:creationId xmlns:a16="http://schemas.microsoft.com/office/drawing/2014/main" id="{97C8985C-2F2E-4023-BF66-5BBA9C57A891}"/>
              </a:ext>
            </a:extLst>
          </p:cNvPr>
          <p:cNvSpPr>
            <a:spLocks noGrp="1"/>
          </p:cNvSpPr>
          <p:nvPr userDrawn="1">
            <p:ph type="ftr" sz="quarter" idx="51"/>
          </p:nvPr>
        </p:nvSpPr>
        <p:spPr>
          <a:xfrm>
            <a:off x="5883177" y="6320622"/>
            <a:ext cx="4114800" cy="226714"/>
          </a:xfrm>
        </p:spPr>
        <p:txBody>
          <a:bodyPr rtlCol="0"/>
          <a:lstStyle/>
          <a:p>
            <a:pPr rtl="0"/>
            <a:r>
              <a:rPr lang="es-ES" noProof="0" dirty="0"/>
              <a:t>Agregue un pie de página</a:t>
            </a:r>
          </a:p>
        </p:txBody>
      </p:sp>
      <p:sp>
        <p:nvSpPr>
          <p:cNvPr id="32" name="Marcador de posición de imagen 10">
            <a:extLst>
              <a:ext uri="{FF2B5EF4-FFF2-40B4-BE49-F238E27FC236}">
                <a16:creationId xmlns:a16="http://schemas.microsoft.com/office/drawing/2014/main" id="{3F940399-0EA2-4F26-93EA-6EF93D869CE8}"/>
              </a:ext>
            </a:extLst>
          </p:cNvPr>
          <p:cNvSpPr>
            <a:spLocks noGrp="1"/>
          </p:cNvSpPr>
          <p:nvPr userDrawn="1">
            <p:ph type="pic" sz="quarter" idx="13" hasCustomPrompt="1"/>
          </p:nvPr>
        </p:nvSpPr>
        <p:spPr>
          <a:xfrm>
            <a:off x="6488111" y="1288050"/>
            <a:ext cx="5703889" cy="4320000"/>
          </a:xfrm>
          <a:solidFill>
            <a:schemeClr val="tx1"/>
          </a:solidFill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s-ES" noProof="0" dirty="0"/>
              <a:t>Inserte o arrastre y coloque su diseño de la pantalla aquí</a:t>
            </a:r>
          </a:p>
        </p:txBody>
      </p:sp>
      <p:sp>
        <p:nvSpPr>
          <p:cNvPr id="33" name="Marcador de contenido 2">
            <a:extLst>
              <a:ext uri="{FF2B5EF4-FFF2-40B4-BE49-F238E27FC236}">
                <a16:creationId xmlns:a16="http://schemas.microsoft.com/office/drawing/2014/main" id="{3DD41659-75CD-4A77-8E99-4A04870C7FE0}"/>
              </a:ext>
            </a:extLst>
          </p:cNvPr>
          <p:cNvSpPr>
            <a:spLocks noGrp="1"/>
          </p:cNvSpPr>
          <p:nvPr userDrawn="1">
            <p:ph idx="52"/>
          </p:nvPr>
        </p:nvSpPr>
        <p:spPr>
          <a:xfrm>
            <a:off x="890787" y="3639469"/>
            <a:ext cx="4283297" cy="1800000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816884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ción de números grande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616210" y="2143124"/>
            <a:ext cx="3069500" cy="997168"/>
          </a:xfrm>
        </p:spPr>
        <p:txBody>
          <a:bodyPr rtlCol="0" anchor="t"/>
          <a:lstStyle>
            <a:lvl1pPr marL="0" indent="0">
              <a:lnSpc>
                <a:spcPts val="7200"/>
              </a:lnSpc>
              <a:buNone/>
              <a:defRPr sz="7200" b="1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 dirty="0"/>
              <a:t>1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31968" y="3314505"/>
            <a:ext cx="3069500" cy="305190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12" name="Marcador de texto 11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753360" y="2143124"/>
            <a:ext cx="3069500" cy="1008000"/>
          </a:xfrm>
        </p:spPr>
        <p:txBody>
          <a:bodyPr rtlCol="0" anchor="t"/>
          <a:lstStyle>
            <a:lvl1pPr marL="0" indent="0">
              <a:lnSpc>
                <a:spcPts val="7200"/>
              </a:lnSpc>
              <a:buNone/>
              <a:defRPr sz="7200" b="1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es-ES" noProof="0" dirty="0"/>
              <a:t>2</a:t>
            </a:r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753360" y="3314701"/>
            <a:ext cx="3069500" cy="3051192"/>
          </a:xfrm>
        </p:spPr>
        <p:txBody>
          <a:bodyPr rtlCol="0"/>
          <a:lstStyle/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EE124F1-8800-42C8-84AC-ADC1E7EDA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5E0BC414-34B2-428E-A2A3-9A5865619848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Agregue un pie de página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3552ADA-7D42-4A8D-A7EE-45243B688064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 rtlCol="0"/>
          <a:lstStyle/>
          <a:p>
            <a:pPr rtl="0"/>
            <a:r>
              <a:rPr lang="es-ES" noProof="0" dirty="0"/>
              <a:t>página </a:t>
            </a:r>
            <a:fld id="{19B51A1E-902D-48AF-9020-955120F399B6}" type="slidenum">
              <a:rPr lang="es-ES" b="1" i="1" noProof="0" smtClean="0"/>
              <a:pPr rtl="0"/>
              <a:t>‹Nº›</a:t>
            </a:fld>
            <a:endParaRPr lang="es-ES" b="1" i="1" noProof="0" dirty="0"/>
          </a:p>
        </p:txBody>
      </p:sp>
      <p:sp>
        <p:nvSpPr>
          <p:cNvPr id="13" name="Marcador de texto 4">
            <a:extLst>
              <a:ext uri="{FF2B5EF4-FFF2-40B4-BE49-F238E27FC236}">
                <a16:creationId xmlns:a16="http://schemas.microsoft.com/office/drawing/2014/main" id="{49527026-8CF5-41F5-92D1-B7C6EF5B81F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1682" y="1008000"/>
            <a:ext cx="9974243" cy="252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s-ES" noProof="0" dirty="0"/>
              <a:t>Subtítulo</a:t>
            </a:r>
          </a:p>
        </p:txBody>
      </p:sp>
    </p:spTree>
    <p:extLst>
      <p:ext uri="{BB962C8B-B14F-4D97-AF65-F5344CB8AC3E}">
        <p14:creationId xmlns:p14="http://schemas.microsoft.com/office/powerpoint/2010/main" val="472371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ción de números grand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texto 9">
            <a:extLst>
              <a:ext uri="{FF2B5EF4-FFF2-40B4-BE49-F238E27FC236}">
                <a16:creationId xmlns:a16="http://schemas.microsoft.com/office/drawing/2014/main" id="{760B0B05-57EC-42F8-B1E3-6386C1E9C600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454997" y="2207063"/>
            <a:ext cx="3120238" cy="3120238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en-ZA" dirty="0">
                <a:solidFill>
                  <a:schemeClr val="lt1"/>
                </a:solidFill>
              </a:defRPr>
            </a:lvl1pPr>
          </a:lstStyle>
          <a:p>
            <a:pPr marL="0" lvl="0" algn="ctr" rtl="0"/>
            <a:r>
              <a:rPr lang="es-ES" noProof="0" dirty="0"/>
              <a:t>Encabezado de sección</a:t>
            </a:r>
          </a:p>
        </p:txBody>
      </p:sp>
      <p:sp>
        <p:nvSpPr>
          <p:cNvPr id="6" name="Marcador de texto 3">
            <a:extLst>
              <a:ext uri="{FF2B5EF4-FFF2-40B4-BE49-F238E27FC236}">
                <a16:creationId xmlns:a16="http://schemas.microsoft.com/office/drawing/2014/main" id="{AD3903B4-7169-4D4B-A4EE-98E908F4792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31800" y="1593150"/>
            <a:ext cx="4348065" cy="4348065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dirty="0">
                <a:solidFill>
                  <a:schemeClr val="lt1"/>
                </a:solidFill>
              </a:defRPr>
            </a:lvl1pPr>
          </a:lstStyle>
          <a:p>
            <a:pPr marL="0" lvl="0" algn="ctr" rtl="0"/>
            <a:r>
              <a:rPr lang="es-ES" noProof="0" dirty="0"/>
              <a:t>Encabezado de la sección</a:t>
            </a:r>
          </a:p>
        </p:txBody>
      </p:sp>
      <p:sp>
        <p:nvSpPr>
          <p:cNvPr id="8" name="Marcador de texto 9">
            <a:extLst>
              <a:ext uri="{FF2B5EF4-FFF2-40B4-BE49-F238E27FC236}">
                <a16:creationId xmlns:a16="http://schemas.microsoft.com/office/drawing/2014/main" id="{35BD4359-D385-4BCD-B33E-EF9B611693C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123559" y="1864921"/>
            <a:ext cx="3804522" cy="3804522"/>
          </a:xfrm>
          <a:prstGeom prst="ellipse">
            <a:avLst/>
          </a:prstGeom>
          <a:solidFill>
            <a:schemeClr val="accent2">
              <a:alpha val="10000"/>
            </a:schemeClr>
          </a:solidFill>
          <a:ln>
            <a:solidFill>
              <a:schemeClr val="accent2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dirty="0"/>
            </a:lvl1pPr>
          </a:lstStyle>
          <a:p>
            <a:pPr marL="266700" lvl="0" indent="-266700" algn="ctr" rtl="0"/>
            <a:r>
              <a:rPr lang="es-ES" noProof="0" dirty="0"/>
              <a:t>Encabezado de la sección</a:t>
            </a:r>
          </a:p>
        </p:txBody>
      </p:sp>
      <p:sp>
        <p:nvSpPr>
          <p:cNvPr id="34" name="Forma libre: Forma 33">
            <a:extLst>
              <a:ext uri="{FF2B5EF4-FFF2-40B4-BE49-F238E27FC236}">
                <a16:creationId xmlns:a16="http://schemas.microsoft.com/office/drawing/2014/main" id="{130F96C7-098F-4133-9155-82499E25F7EC}"/>
              </a:ext>
            </a:extLst>
          </p:cNvPr>
          <p:cNvSpPr/>
          <p:nvPr userDrawn="1"/>
        </p:nvSpPr>
        <p:spPr>
          <a:xfrm>
            <a:off x="4123560" y="2671832"/>
            <a:ext cx="646927" cy="2190705"/>
          </a:xfrm>
          <a:custGeom>
            <a:avLst/>
            <a:gdLst>
              <a:gd name="connsiteX0" fmla="*/ 348641 w 646927"/>
              <a:gd name="connsiteY0" fmla="*/ 0 h 2190705"/>
              <a:gd name="connsiteX1" fmla="*/ 384533 w 646927"/>
              <a:gd name="connsiteY1" fmla="*/ 59080 h 2190705"/>
              <a:gd name="connsiteX2" fmla="*/ 646927 w 646927"/>
              <a:gd name="connsiteY2" fmla="*/ 1095353 h 2190705"/>
              <a:gd name="connsiteX3" fmla="*/ 384533 w 646927"/>
              <a:gd name="connsiteY3" fmla="*/ 2131626 h 2190705"/>
              <a:gd name="connsiteX4" fmla="*/ 348642 w 646927"/>
              <a:gd name="connsiteY4" fmla="*/ 2190705 h 2190705"/>
              <a:gd name="connsiteX5" fmla="*/ 324877 w 646927"/>
              <a:gd name="connsiteY5" fmla="*/ 2158925 h 2190705"/>
              <a:gd name="connsiteX6" fmla="*/ 0 w 646927"/>
              <a:gd name="connsiteY6" fmla="*/ 1095352 h 2190705"/>
              <a:gd name="connsiteX7" fmla="*/ 324877 w 646927"/>
              <a:gd name="connsiteY7" fmla="*/ 31780 h 2190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6927" h="2190705">
                <a:moveTo>
                  <a:pt x="348641" y="0"/>
                </a:moveTo>
                <a:lnTo>
                  <a:pt x="384533" y="59080"/>
                </a:lnTo>
                <a:cubicBezTo>
                  <a:pt x="551874" y="367126"/>
                  <a:pt x="646927" y="720139"/>
                  <a:pt x="646927" y="1095353"/>
                </a:cubicBezTo>
                <a:cubicBezTo>
                  <a:pt x="646927" y="1470567"/>
                  <a:pt x="551874" y="1823580"/>
                  <a:pt x="384533" y="2131626"/>
                </a:cubicBezTo>
                <a:lnTo>
                  <a:pt x="348642" y="2190705"/>
                </a:lnTo>
                <a:lnTo>
                  <a:pt x="324877" y="2158925"/>
                </a:lnTo>
                <a:cubicBezTo>
                  <a:pt x="119767" y="1855322"/>
                  <a:pt x="0" y="1489323"/>
                  <a:pt x="0" y="1095352"/>
                </a:cubicBezTo>
                <a:cubicBezTo>
                  <a:pt x="0" y="701381"/>
                  <a:pt x="119767" y="335383"/>
                  <a:pt x="324877" y="31780"/>
                </a:cubicBezTo>
                <a:close/>
              </a:path>
            </a:pathLst>
          </a:custGeom>
          <a:solidFill>
            <a:schemeClr val="accent2">
              <a:alpha val="10000"/>
            </a:schemeClr>
          </a:solidFill>
          <a:ln>
            <a:solidFill>
              <a:schemeClr val="accent2"/>
            </a:solidFill>
          </a:ln>
        </p:spPr>
        <p:txBody>
          <a:bodyPr vert="horz" lIns="0" tIns="0" rIns="0" bIns="0" rtlCol="0" anchor="ctr">
            <a:noAutofit/>
          </a:bodyPr>
          <a:lstStyle/>
          <a:p>
            <a:pPr marL="266700" lvl="0" indent="-266700" algn="ctr" rtl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s-ES" noProof="0" dirty="0">
              <a:solidFill>
                <a:schemeClr val="bg1"/>
              </a:solidFill>
            </a:endParaRPr>
          </a:p>
        </p:txBody>
      </p:sp>
      <p:sp>
        <p:nvSpPr>
          <p:cNvPr id="33" name="Forma libre: Forma 32">
            <a:extLst>
              <a:ext uri="{FF2B5EF4-FFF2-40B4-BE49-F238E27FC236}">
                <a16:creationId xmlns:a16="http://schemas.microsoft.com/office/drawing/2014/main" id="{846AA56D-F7DE-4D68-A178-7B35A0A68A2C}"/>
              </a:ext>
            </a:extLst>
          </p:cNvPr>
          <p:cNvSpPr/>
          <p:nvPr userDrawn="1"/>
        </p:nvSpPr>
        <p:spPr>
          <a:xfrm>
            <a:off x="7445617" y="2900739"/>
            <a:ext cx="473084" cy="1732886"/>
          </a:xfrm>
          <a:custGeom>
            <a:avLst/>
            <a:gdLst>
              <a:gd name="connsiteX0" fmla="*/ 262899 w 473084"/>
              <a:gd name="connsiteY0" fmla="*/ 0 h 1732886"/>
              <a:gd name="connsiteX1" fmla="*/ 323595 w 473084"/>
              <a:gd name="connsiteY1" fmla="*/ 125997 h 1732886"/>
              <a:gd name="connsiteX2" fmla="*/ 473084 w 473084"/>
              <a:gd name="connsiteY2" fmla="*/ 866443 h 1732886"/>
              <a:gd name="connsiteX3" fmla="*/ 323595 w 473084"/>
              <a:gd name="connsiteY3" fmla="*/ 1606889 h 1732886"/>
              <a:gd name="connsiteX4" fmla="*/ 262899 w 473084"/>
              <a:gd name="connsiteY4" fmla="*/ 1732886 h 1732886"/>
              <a:gd name="connsiteX5" fmla="*/ 188298 w 473084"/>
              <a:gd name="connsiteY5" fmla="*/ 1610089 h 1732886"/>
              <a:gd name="connsiteX6" fmla="*/ 0 w 473084"/>
              <a:gd name="connsiteY6" fmla="*/ 866443 h 1732886"/>
              <a:gd name="connsiteX7" fmla="*/ 188298 w 473084"/>
              <a:gd name="connsiteY7" fmla="*/ 122798 h 1732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3084" h="1732886">
                <a:moveTo>
                  <a:pt x="262899" y="0"/>
                </a:moveTo>
                <a:lnTo>
                  <a:pt x="323595" y="125997"/>
                </a:lnTo>
                <a:cubicBezTo>
                  <a:pt x="419855" y="353581"/>
                  <a:pt x="473084" y="603796"/>
                  <a:pt x="473084" y="866443"/>
                </a:cubicBezTo>
                <a:cubicBezTo>
                  <a:pt x="473084" y="1129091"/>
                  <a:pt x="419855" y="1379306"/>
                  <a:pt x="323595" y="1606889"/>
                </a:cubicBezTo>
                <a:lnTo>
                  <a:pt x="262899" y="1732886"/>
                </a:lnTo>
                <a:lnTo>
                  <a:pt x="188298" y="1610089"/>
                </a:lnTo>
                <a:cubicBezTo>
                  <a:pt x="68212" y="1389030"/>
                  <a:pt x="0" y="1135702"/>
                  <a:pt x="0" y="866443"/>
                </a:cubicBezTo>
                <a:cubicBezTo>
                  <a:pt x="0" y="597184"/>
                  <a:pt x="68212" y="343856"/>
                  <a:pt x="188298" y="122798"/>
                </a:cubicBezTo>
                <a:close/>
              </a:path>
            </a:pathLst>
          </a:custGeom>
          <a:solidFill>
            <a:schemeClr val="accent2">
              <a:alpha val="10000"/>
            </a:schemeClr>
          </a:solidFill>
          <a:ln>
            <a:solidFill>
              <a:schemeClr val="accent2"/>
            </a:solidFill>
          </a:ln>
        </p:spPr>
        <p:txBody>
          <a:bodyPr vert="horz" lIns="0" tIns="0" rIns="0" bIns="0" rtlCol="0" anchor="ctr">
            <a:noAutofit/>
          </a:bodyPr>
          <a:lstStyle/>
          <a:p>
            <a:pPr marL="266700" lvl="0" indent="-266700" algn="ctr" rtl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s-ES" noProof="0" dirty="0">
              <a:solidFill>
                <a:schemeClr val="bg1"/>
              </a:solidFill>
            </a:endParaRPr>
          </a:p>
        </p:txBody>
      </p:sp>
      <p:sp>
        <p:nvSpPr>
          <p:cNvPr id="10" name="Marcador de texto 3">
            <a:extLst>
              <a:ext uri="{FF2B5EF4-FFF2-40B4-BE49-F238E27FC236}">
                <a16:creationId xmlns:a16="http://schemas.microsoft.com/office/drawing/2014/main" id="{96BEA54F-1538-4369-953E-48143E778A0C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00023" y="2091388"/>
            <a:ext cx="2811618" cy="1440000"/>
          </a:xfrm>
          <a:prstGeom prst="rect">
            <a:avLst/>
          </a:prstGeom>
          <a:noFill/>
        </p:spPr>
        <p:txBody>
          <a:bodyPr rtlCol="0" anchor="b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6600" b="1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s-ES" noProof="0" dirty="0"/>
              <a:t>1</a:t>
            </a:r>
          </a:p>
        </p:txBody>
      </p:sp>
      <p:sp>
        <p:nvSpPr>
          <p:cNvPr id="13" name="Marcador de contenido 3">
            <a:extLst>
              <a:ext uri="{FF2B5EF4-FFF2-40B4-BE49-F238E27FC236}">
                <a16:creationId xmlns:a16="http://schemas.microsoft.com/office/drawing/2014/main" id="{A7461332-515F-423E-992A-19C7845D0A7E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615832" y="4243333"/>
            <a:ext cx="1980000" cy="72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 noProof="0" dirty="0"/>
              <a:t>Descripción de la sección</a:t>
            </a:r>
          </a:p>
        </p:txBody>
      </p:sp>
      <p:sp>
        <p:nvSpPr>
          <p:cNvPr id="11" name="Marcador de texto 9">
            <a:extLst>
              <a:ext uri="{FF2B5EF4-FFF2-40B4-BE49-F238E27FC236}">
                <a16:creationId xmlns:a16="http://schemas.microsoft.com/office/drawing/2014/main" id="{75AB5322-7A21-47FE-92DA-8B0C974F8FB4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620011" y="2091388"/>
            <a:ext cx="2811618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6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266700" lvl="0" indent="-266700" algn="ctr" rtl="0"/>
            <a:r>
              <a:rPr lang="es-ES" noProof="0" dirty="0"/>
              <a:t>2</a:t>
            </a:r>
          </a:p>
        </p:txBody>
      </p:sp>
      <p:sp>
        <p:nvSpPr>
          <p:cNvPr id="14" name="Marcador de texto 5">
            <a:extLst>
              <a:ext uri="{FF2B5EF4-FFF2-40B4-BE49-F238E27FC236}">
                <a16:creationId xmlns:a16="http://schemas.microsoft.com/office/drawing/2014/main" id="{C63BF992-768D-4119-8D4A-65B4E8FF04E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035820" y="4243333"/>
            <a:ext cx="1980000" cy="72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 noProof="0" dirty="0"/>
              <a:t>Descripción de la sección</a:t>
            </a:r>
          </a:p>
        </p:txBody>
      </p:sp>
      <p:sp>
        <p:nvSpPr>
          <p:cNvPr id="12" name="Marcador de texto 9">
            <a:extLst>
              <a:ext uri="{FF2B5EF4-FFF2-40B4-BE49-F238E27FC236}">
                <a16:creationId xmlns:a16="http://schemas.microsoft.com/office/drawing/2014/main" id="{A68AE188-594C-409F-8B57-C0CFFAFC9AB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763617" y="2091388"/>
            <a:ext cx="2597043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6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266700" lvl="0" indent="-266700" algn="ctr" rtl="0"/>
            <a:r>
              <a:rPr lang="es-ES" noProof="0" dirty="0"/>
              <a:t>3</a:t>
            </a:r>
          </a:p>
        </p:txBody>
      </p:sp>
      <p:sp>
        <p:nvSpPr>
          <p:cNvPr id="15" name="Marcador de texto 9">
            <a:extLst>
              <a:ext uri="{FF2B5EF4-FFF2-40B4-BE49-F238E27FC236}">
                <a16:creationId xmlns:a16="http://schemas.microsoft.com/office/drawing/2014/main" id="{ED698B85-CFF0-4F09-8E8A-BCAEC5056233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025116" y="4243333"/>
            <a:ext cx="1980000" cy="72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 noProof="0" dirty="0"/>
              <a:t>Descripción de la sección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8BE60A3F-C4C6-4B36-95C8-D6B9BFEAB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773C13C2-0AB1-4148-839D-5541DF3B6FAA}"/>
              </a:ext>
            </a:extLst>
          </p:cNvPr>
          <p:cNvSpPr>
            <a:spLocks noGrp="1"/>
          </p:cNvSpPr>
          <p:nvPr>
            <p:ph type="ftr" sz="quarter" idx="35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Agregue un pie de página</a:t>
            </a:r>
          </a:p>
        </p:txBody>
      </p:sp>
      <p:sp>
        <p:nvSpPr>
          <p:cNvPr id="17" name="Marcador de número de diapositiva 16">
            <a:extLst>
              <a:ext uri="{FF2B5EF4-FFF2-40B4-BE49-F238E27FC236}">
                <a16:creationId xmlns:a16="http://schemas.microsoft.com/office/drawing/2014/main" id="{D3335684-35F6-427A-9110-6965E7EACD9E}"/>
              </a:ext>
            </a:extLst>
          </p:cNvPr>
          <p:cNvSpPr>
            <a:spLocks noGrp="1"/>
          </p:cNvSpPr>
          <p:nvPr>
            <p:ph type="sldNum" sz="quarter" idx="36"/>
          </p:nvPr>
        </p:nvSpPr>
        <p:spPr/>
        <p:txBody>
          <a:bodyPr rtlCol="0"/>
          <a:lstStyle/>
          <a:p>
            <a:pPr rtl="0"/>
            <a:r>
              <a:rPr lang="es-ES" noProof="0" dirty="0"/>
              <a:t>página </a:t>
            </a:r>
            <a:fld id="{19B51A1E-902D-48AF-9020-955120F399B6}" type="slidenum">
              <a:rPr lang="es-ES" b="1" i="1" noProof="0" smtClean="0"/>
              <a:pPr rtl="0"/>
              <a:t>‹Nº›</a:t>
            </a:fld>
            <a:endParaRPr lang="es-ES" b="1" i="1" noProof="0" dirty="0"/>
          </a:p>
        </p:txBody>
      </p:sp>
      <p:sp>
        <p:nvSpPr>
          <p:cNvPr id="18" name="Marcador de texto 4">
            <a:extLst>
              <a:ext uri="{FF2B5EF4-FFF2-40B4-BE49-F238E27FC236}">
                <a16:creationId xmlns:a16="http://schemas.microsoft.com/office/drawing/2014/main" id="{7968EE05-411F-4127-9247-9A4C13FA0F8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1682" y="1008000"/>
            <a:ext cx="9974243" cy="252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s-ES" noProof="0" dirty="0"/>
              <a:t>Subtítulo</a:t>
            </a: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4F184B85-CF0D-4108-84D1-D399A7A65D56}"/>
              </a:ext>
            </a:extLst>
          </p:cNvPr>
          <p:cNvSpPr/>
          <p:nvPr userDrawn="1"/>
        </p:nvSpPr>
        <p:spPr>
          <a:xfrm>
            <a:off x="7431629" y="3729282"/>
            <a:ext cx="77685" cy="77685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877649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pacio comerc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E09B4ACC-E72E-450B-88FA-710ECDE6548D}"/>
              </a:ext>
            </a:extLst>
          </p:cNvPr>
          <p:cNvCxnSpPr/>
          <p:nvPr userDrawn="1"/>
        </p:nvCxnSpPr>
        <p:spPr>
          <a:xfrm>
            <a:off x="6016725" y="1406251"/>
            <a:ext cx="0" cy="449331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B1419610-8183-4044-A08A-8F6940C6AC9B}"/>
              </a:ext>
            </a:extLst>
          </p:cNvPr>
          <p:cNvCxnSpPr>
            <a:cxnSpLocks/>
          </p:cNvCxnSpPr>
          <p:nvPr userDrawn="1"/>
        </p:nvCxnSpPr>
        <p:spPr>
          <a:xfrm flipH="1">
            <a:off x="432001" y="3652910"/>
            <a:ext cx="1116944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Marcador de texto 5">
            <a:extLst>
              <a:ext uri="{FF2B5EF4-FFF2-40B4-BE49-F238E27FC236}">
                <a16:creationId xmlns:a16="http://schemas.microsoft.com/office/drawing/2014/main" id="{C28012CA-9AC6-43EF-965E-2A6886FA2CF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021400" y="1069941"/>
            <a:ext cx="1980000" cy="252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 noProof="0" dirty="0"/>
              <a:t>Título del cuadrante</a:t>
            </a:r>
          </a:p>
        </p:txBody>
      </p:sp>
      <p:sp>
        <p:nvSpPr>
          <p:cNvPr id="10" name="Marcador de texto 5">
            <a:extLst>
              <a:ext uri="{FF2B5EF4-FFF2-40B4-BE49-F238E27FC236}">
                <a16:creationId xmlns:a16="http://schemas.microsoft.com/office/drawing/2014/main" id="{C5861664-5B54-4F47-BF93-4FC02E6A1BC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21400" y="5983879"/>
            <a:ext cx="1980000" cy="252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 noProof="0" dirty="0"/>
              <a:t>Título del cuadrante</a:t>
            </a:r>
          </a:p>
        </p:txBody>
      </p:sp>
      <p:sp>
        <p:nvSpPr>
          <p:cNvPr id="11" name="Marcador de texto 5">
            <a:extLst>
              <a:ext uri="{FF2B5EF4-FFF2-40B4-BE49-F238E27FC236}">
                <a16:creationId xmlns:a16="http://schemas.microsoft.com/office/drawing/2014/main" id="{1C13C39D-FED7-4CC0-A4B2-3813B16FF30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2000" y="3354600"/>
            <a:ext cx="1980000" cy="252000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 noProof="0" dirty="0"/>
              <a:t>Título del cuadrante</a:t>
            </a:r>
          </a:p>
        </p:txBody>
      </p:sp>
      <p:sp>
        <p:nvSpPr>
          <p:cNvPr id="12" name="Marcador de texto 5">
            <a:extLst>
              <a:ext uri="{FF2B5EF4-FFF2-40B4-BE49-F238E27FC236}">
                <a16:creationId xmlns:a16="http://schemas.microsoft.com/office/drawing/2014/main" id="{056B4554-0DA9-4087-850E-209049BEFC4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610800" y="3354600"/>
            <a:ext cx="1980000" cy="252000"/>
          </a:xfrm>
        </p:spPr>
        <p:txBody>
          <a:bodyPr rtlCol="0"/>
          <a:lstStyle>
            <a:lvl1pPr marL="0" indent="0" algn="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 noProof="0" dirty="0"/>
              <a:t>Título del cuadrante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DC5FA8FA-BF7A-4B3E-8DB9-5EC31D50B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5" name="Marcador de posición de pie de página 4">
            <a:extLst>
              <a:ext uri="{FF2B5EF4-FFF2-40B4-BE49-F238E27FC236}">
                <a16:creationId xmlns:a16="http://schemas.microsoft.com/office/drawing/2014/main" id="{6CFE0CE7-9A60-466A-9250-F9584A521985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Agregue un pie de página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5506C98-179A-4BE0-854E-C0F17963757F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 rtlCol="0"/>
          <a:lstStyle/>
          <a:p>
            <a:pPr rtl="0"/>
            <a:r>
              <a:rPr lang="es-ES" noProof="0" dirty="0"/>
              <a:t>página </a:t>
            </a:r>
            <a:fld id="{19B51A1E-902D-48AF-9020-955120F399B6}" type="slidenum">
              <a:rPr lang="es-ES" b="1" i="1" noProof="0" smtClean="0"/>
              <a:pPr rtl="0"/>
              <a:t>‹Nº›</a:t>
            </a:fld>
            <a:endParaRPr lang="es-ES" b="1" i="1" noProof="0" dirty="0"/>
          </a:p>
        </p:txBody>
      </p:sp>
    </p:spTree>
    <p:extLst>
      <p:ext uri="{BB962C8B-B14F-4D97-AF65-F5344CB8AC3E}">
        <p14:creationId xmlns:p14="http://schemas.microsoft.com/office/powerpoint/2010/main" val="2430366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ángulo 13">
            <a:extLst>
              <a:ext uri="{FF2B5EF4-FFF2-40B4-BE49-F238E27FC236}">
                <a16:creationId xmlns:a16="http://schemas.microsoft.com/office/drawing/2014/main" id="{CB6CB7A4-3F87-40B5-90E8-CDBE273668A3}"/>
              </a:ext>
            </a:extLst>
          </p:cNvPr>
          <p:cNvSpPr/>
          <p:nvPr userDrawn="1"/>
        </p:nvSpPr>
        <p:spPr>
          <a:xfrm>
            <a:off x="11580000" y="6704160"/>
            <a:ext cx="612000" cy="1538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2D8A2F97-6D60-46FC-A9F8-936208153882}"/>
              </a:ext>
            </a:extLst>
          </p:cNvPr>
          <p:cNvSpPr/>
          <p:nvPr userDrawn="1"/>
        </p:nvSpPr>
        <p:spPr>
          <a:xfrm>
            <a:off x="0" y="6704160"/>
            <a:ext cx="11601450" cy="15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F590B2D3-A5A2-4560-AC65-2077AE62E3CA}"/>
              </a:ext>
            </a:extLst>
          </p:cNvPr>
          <p:cNvPicPr>
            <a:picLocks noChangeAspect="1"/>
          </p:cNvPicPr>
          <p:nvPr userDrawn="1"/>
        </p:nvPicPr>
        <p:blipFill>
          <a:blip r:embed="rId27" cstate="screen">
            <a:extLst>
              <a:ext uri="{BEBA8EAE-BF5A-486C-A8C5-ECC9F3942E4B}">
                <a14:imgProps xmlns:a14="http://schemas.microsoft.com/office/drawing/2010/main">
                  <a14:imgLayer r:embed="rId28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20349" y="162707"/>
            <a:ext cx="1308679" cy="504924"/>
          </a:xfrm>
          <a:prstGeom prst="rect">
            <a:avLst/>
          </a:prstGeom>
        </p:spPr>
      </p:pic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82" y="432000"/>
            <a:ext cx="9973553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posición de texto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1682" y="1152000"/>
            <a:ext cx="10999767" cy="503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rtl="0"/>
            <a:r>
              <a:rPr lang="es-ES" noProof="0" dirty="0"/>
              <a:t>Editar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1682" y="6320622"/>
            <a:ext cx="4114800" cy="22671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 dirty="0"/>
              <a:t>Agregue un pie de página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1450" y="6687111"/>
            <a:ext cx="548755" cy="153841"/>
          </a:xfrm>
          <a:prstGeom prst="rect">
            <a:avLst/>
          </a:prstGeom>
          <a:ln w="3175">
            <a:noFill/>
          </a:ln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 dirty="0"/>
              <a:t>página </a:t>
            </a:r>
            <a:fld id="{19B51A1E-902D-48AF-9020-955120F399B6}" type="slidenum">
              <a:rPr lang="es-ES" b="1" i="1" noProof="0" smtClean="0"/>
              <a:pPr rtl="0"/>
              <a:t>‹Nº›</a:t>
            </a:fld>
            <a:endParaRPr lang="es-ES" b="1" i="1" noProof="0" dirty="0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2FDBAFA2-F5E0-42BB-B15D-53BACE961ED2}"/>
              </a:ext>
            </a:extLst>
          </p:cNvPr>
          <p:cNvSpPr/>
          <p:nvPr userDrawn="1"/>
        </p:nvSpPr>
        <p:spPr>
          <a:xfrm>
            <a:off x="0" y="6550320"/>
            <a:ext cx="12192000" cy="153840"/>
          </a:xfrm>
          <a:prstGeom prst="rect">
            <a:avLst/>
          </a:prstGeom>
          <a:gradFill flip="none" rotWithShape="1">
            <a:gsLst>
              <a:gs pos="40000">
                <a:schemeClr val="bg1">
                  <a:alpha val="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7" r:id="rId3"/>
    <p:sldLayoutId id="2147483664" r:id="rId4"/>
    <p:sldLayoutId id="2147483684" r:id="rId5"/>
    <p:sldLayoutId id="2147483685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83" r:id="rId14"/>
    <p:sldLayoutId id="2147483675" r:id="rId15"/>
    <p:sldLayoutId id="2147483679" r:id="rId16"/>
    <p:sldLayoutId id="2147483680" r:id="rId17"/>
    <p:sldLayoutId id="2147483682" r:id="rId18"/>
    <p:sldLayoutId id="2147483650" r:id="rId19"/>
    <p:sldLayoutId id="2147483652" r:id="rId20"/>
    <p:sldLayoutId id="2147483653" r:id="rId21"/>
    <p:sldLayoutId id="2147483654" r:id="rId22"/>
    <p:sldLayoutId id="2147483655" r:id="rId23"/>
    <p:sldLayoutId id="2147483677" r:id="rId24"/>
    <p:sldLayoutId id="2147483678" r:id="rId2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spc="-15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bg1"/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6.png"/><Relationship Id="rId12" Type="http://schemas.openxmlformats.org/officeDocument/2006/relationships/image" Target="../media/image14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11" Type="http://schemas.openxmlformats.org/officeDocument/2006/relationships/image" Target="../media/image8.png"/><Relationship Id="rId10" Type="http://schemas.openxmlformats.org/officeDocument/2006/relationships/image" Target="../media/image12.sv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10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svg"/><Relationship Id="rId5" Type="http://schemas.openxmlformats.org/officeDocument/2006/relationships/image" Target="../media/image11.png"/><Relationship Id="rId4" Type="http://schemas.openxmlformats.org/officeDocument/2006/relationships/image" Target="../media/image16.svg"/><Relationship Id="rId9" Type="http://schemas.openxmlformats.org/officeDocument/2006/relationships/image" Target="../media/image12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3.jpeg"/><Relationship Id="rId7" Type="http://schemas.openxmlformats.org/officeDocument/2006/relationships/image" Target="../media/image18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5" Type="http://schemas.openxmlformats.org/officeDocument/2006/relationships/image" Target="../media/image22.svg"/><Relationship Id="rId4" Type="http://schemas.openxmlformats.org/officeDocument/2006/relationships/image" Target="../media/image14.png"/><Relationship Id="rId9" Type="http://schemas.openxmlformats.org/officeDocument/2006/relationships/image" Target="../media/image24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arcador de posición de imagen 5" descr="Señal digital durante la noche">
            <a:extLst>
              <a:ext uri="{FF2B5EF4-FFF2-40B4-BE49-F238E27FC236}">
                <a16:creationId xmlns:a16="http://schemas.microsoft.com/office/drawing/2014/main" id="{158A29DA-889A-405F-9EBC-17F0179D75DC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7" name="Rectángulo 6" title="Gráfico de superposición">
            <a:extLst>
              <a:ext uri="{FF2B5EF4-FFF2-40B4-BE49-F238E27FC236}">
                <a16:creationId xmlns:a16="http://schemas.microsoft.com/office/drawing/2014/main" id="{A0B8B412-7962-44AD-8293-75C5384B789A}"/>
              </a:ext>
            </a:extLst>
          </p:cNvPr>
          <p:cNvSpPr/>
          <p:nvPr/>
        </p:nvSpPr>
        <p:spPr bwMode="ltGray">
          <a:xfrm>
            <a:off x="441325" y="3897168"/>
            <a:ext cx="5877235" cy="286320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8" name="Rectángulo 7" title="Gráfico de superposición">
            <a:extLst>
              <a:ext uri="{FF2B5EF4-FFF2-40B4-BE49-F238E27FC236}">
                <a16:creationId xmlns:a16="http://schemas.microsoft.com/office/drawing/2014/main" id="{33ED47D5-16A1-40D1-96F9-393B2558727A}"/>
              </a:ext>
            </a:extLst>
          </p:cNvPr>
          <p:cNvSpPr/>
          <p:nvPr/>
        </p:nvSpPr>
        <p:spPr bwMode="ltGray">
          <a:xfrm>
            <a:off x="441324" y="210465"/>
            <a:ext cx="5877225" cy="3694783"/>
          </a:xfrm>
          <a:prstGeom prst="rect">
            <a:avLst/>
          </a:prstGeom>
          <a:solidFill>
            <a:schemeClr val="tx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D64A9BB-6E23-4A5F-9B9E-D9C953E9F4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s-ES" noProof="1" smtClean="0"/>
              <a:t>SEMINARIO DE PROYECTO </a:t>
            </a:r>
          </a:p>
          <a:p>
            <a:pPr rtl="0"/>
            <a:r>
              <a:rPr lang="es-ES" noProof="1"/>
              <a:t/>
            </a:r>
            <a:br>
              <a:rPr lang="es-ES" noProof="1"/>
            </a:br>
            <a:endParaRPr lang="es-ES" noProof="1"/>
          </a:p>
        </p:txBody>
      </p:sp>
      <p:sp>
        <p:nvSpPr>
          <p:cNvPr id="11" name="Elipse 10" descr="Gráfico de título de portada (puede moverme)">
            <a:extLst>
              <a:ext uri="{FF2B5EF4-FFF2-40B4-BE49-F238E27FC236}">
                <a16:creationId xmlns:a16="http://schemas.microsoft.com/office/drawing/2014/main" id="{A185A67E-A75A-47A0-A846-3772FAE1B973}"/>
              </a:ext>
            </a:extLst>
          </p:cNvPr>
          <p:cNvSpPr/>
          <p:nvPr/>
        </p:nvSpPr>
        <p:spPr>
          <a:xfrm>
            <a:off x="2143138" y="1038995"/>
            <a:ext cx="399819" cy="406102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14300">
              <a:schemeClr val="bg1">
                <a:alpha val="1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 dirty="0"/>
          </a:p>
        </p:txBody>
      </p:sp>
      <p:grpSp>
        <p:nvGrpSpPr>
          <p:cNvPr id="21" name="Grupo 20" descr="Gráfico de título de portada (puede moverme)">
            <a:extLst>
              <a:ext uri="{FF2B5EF4-FFF2-40B4-BE49-F238E27FC236}">
                <a16:creationId xmlns:a16="http://schemas.microsoft.com/office/drawing/2014/main" id="{6178E4B4-24A5-4096-A3D1-F762B1F4BDB5}"/>
              </a:ext>
            </a:extLst>
          </p:cNvPr>
          <p:cNvGrpSpPr/>
          <p:nvPr/>
        </p:nvGrpSpPr>
        <p:grpSpPr>
          <a:xfrm>
            <a:off x="3752763" y="2652121"/>
            <a:ext cx="1022532" cy="1022532"/>
            <a:chOff x="3775686" y="2602347"/>
            <a:chExt cx="1022532" cy="1022532"/>
          </a:xfrm>
        </p:grpSpPr>
        <p:sp>
          <p:nvSpPr>
            <p:cNvPr id="10" name="Elipse 9">
              <a:extLst>
                <a:ext uri="{FF2B5EF4-FFF2-40B4-BE49-F238E27FC236}">
                  <a16:creationId xmlns:a16="http://schemas.microsoft.com/office/drawing/2014/main" id="{B1B86F4D-9AF7-49E0-AEDA-AB23809D657B}"/>
                </a:ext>
              </a:extLst>
            </p:cNvPr>
            <p:cNvSpPr/>
            <p:nvPr/>
          </p:nvSpPr>
          <p:spPr>
            <a:xfrm>
              <a:off x="3775686" y="2602347"/>
              <a:ext cx="1022532" cy="102253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 dirty="0"/>
            </a:p>
          </p:txBody>
        </p:sp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BE8D72F0-ECB8-4873-A8F4-C15E2290E288}"/>
                </a:ext>
              </a:extLst>
            </p:cNvPr>
            <p:cNvSpPr/>
            <p:nvPr/>
          </p:nvSpPr>
          <p:spPr>
            <a:xfrm>
              <a:off x="4257769" y="3084430"/>
              <a:ext cx="58366" cy="58366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dirty="0"/>
            </a:p>
          </p:txBody>
        </p:sp>
      </p:grpSp>
      <p:grpSp>
        <p:nvGrpSpPr>
          <p:cNvPr id="22" name="Grupo 21" descr="Gráfico de título de portada (puede girarme)">
            <a:extLst>
              <a:ext uri="{FF2B5EF4-FFF2-40B4-BE49-F238E27FC236}">
                <a16:creationId xmlns:a16="http://schemas.microsoft.com/office/drawing/2014/main" id="{DCFF208F-FFDF-40EC-81E0-20313AC11446}"/>
              </a:ext>
            </a:extLst>
          </p:cNvPr>
          <p:cNvGrpSpPr/>
          <p:nvPr/>
        </p:nvGrpSpPr>
        <p:grpSpPr>
          <a:xfrm>
            <a:off x="1952144" y="833521"/>
            <a:ext cx="2678654" cy="2720745"/>
            <a:chOff x="1952144" y="833521"/>
            <a:chExt cx="2678654" cy="2720745"/>
          </a:xfrm>
        </p:grpSpPr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D759BE1D-6457-4E8F-B887-C13222320C54}"/>
                </a:ext>
              </a:extLst>
            </p:cNvPr>
            <p:cNvSpPr/>
            <p:nvPr/>
          </p:nvSpPr>
          <p:spPr>
            <a:xfrm>
              <a:off x="1952144" y="833521"/>
              <a:ext cx="2678654" cy="2720745"/>
            </a:xfrm>
            <a:prstGeom prst="ellipse">
              <a:avLst/>
            </a:prstGeom>
            <a:noFill/>
            <a:ln w="111125">
              <a:solidFill>
                <a:schemeClr val="bg1">
                  <a:alpha val="6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 dirty="0"/>
            </a:p>
          </p:txBody>
        </p:sp>
        <p:cxnSp>
          <p:nvCxnSpPr>
            <p:cNvPr id="14" name="Conector recto 13">
              <a:extLst>
                <a:ext uri="{FF2B5EF4-FFF2-40B4-BE49-F238E27FC236}">
                  <a16:creationId xmlns:a16="http://schemas.microsoft.com/office/drawing/2014/main" id="{426FAD40-E4F7-473C-B6BB-05C6E57D7349}"/>
                </a:ext>
              </a:extLst>
            </p:cNvPr>
            <p:cNvCxnSpPr>
              <a:cxnSpLocks/>
            </p:cNvCxnSpPr>
            <p:nvPr/>
          </p:nvCxnSpPr>
          <p:spPr>
            <a:xfrm>
              <a:off x="2125238" y="1027660"/>
              <a:ext cx="2332466" cy="2332466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Conector recto 14" descr="elemento decorativo">
            <a:extLst>
              <a:ext uri="{FF2B5EF4-FFF2-40B4-BE49-F238E27FC236}">
                <a16:creationId xmlns:a16="http://schemas.microsoft.com/office/drawing/2014/main" id="{EDBD2E0D-D8D7-4940-9A82-1ACDAD32734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309035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 descr="elemento decorativo">
            <a:extLst>
              <a:ext uri="{FF2B5EF4-FFF2-40B4-BE49-F238E27FC236}">
                <a16:creationId xmlns:a16="http://schemas.microsoft.com/office/drawing/2014/main" id="{26658F5F-1D95-45C0-BA5E-84A608B4A55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41325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758917" y="3907857"/>
            <a:ext cx="5167059" cy="1532849"/>
          </a:xfrm>
        </p:spPr>
        <p:txBody>
          <a:bodyPr/>
          <a:lstStyle/>
          <a:p>
            <a:r>
              <a:rPr lang="es-MX" dirty="0" smtClean="0"/>
              <a:t>ADMINISTRACIÓN y presentación  DEL PROYECTO</a:t>
            </a:r>
            <a:endParaRPr lang="es-MX" dirty="0"/>
          </a:p>
        </p:txBody>
      </p:sp>
      <p:sp>
        <p:nvSpPr>
          <p:cNvPr id="5" name="Rectángulo 4"/>
          <p:cNvSpPr/>
          <p:nvPr/>
        </p:nvSpPr>
        <p:spPr>
          <a:xfrm>
            <a:off x="8240110" y="1954924"/>
            <a:ext cx="2722180" cy="1942244"/>
          </a:xfrm>
          <a:prstGeom prst="rect">
            <a:avLst/>
          </a:pr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dirty="0" smtClean="0"/>
              <a:t>Aquí Pones El Logo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70403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1E6F3DC0-5F30-4986-B8AE-2B5D7CE3D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1682" y="1401058"/>
            <a:ext cx="5400000" cy="360000"/>
          </a:xfrm>
        </p:spPr>
        <p:txBody>
          <a:bodyPr rtlCol="0"/>
          <a:lstStyle/>
          <a:p>
            <a:pPr rtl="0"/>
            <a:r>
              <a:rPr lang="es-ES" dirty="0" smtClean="0"/>
              <a:t>En la parte superior de nuestro archivo </a:t>
            </a:r>
            <a:r>
              <a:rPr lang="es-ES" dirty="0" err="1" smtClean="0"/>
              <a:t>Read</a:t>
            </a:r>
            <a:r>
              <a:rPr lang="es-ES" dirty="0" smtClean="0"/>
              <a:t> tenemos un menú de herramientas. </a:t>
            </a:r>
            <a:endParaRPr lang="es-ES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4A5DB88-69E3-46D5-A161-0AAEFD20F5F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102007" y="4308606"/>
            <a:ext cx="5400000" cy="1958975"/>
          </a:xfrm>
        </p:spPr>
        <p:txBody>
          <a:bodyPr rtlCol="0"/>
          <a:lstStyle/>
          <a:p>
            <a:pPr rtl="0"/>
            <a:r>
              <a:rPr lang="es-ES" dirty="0" smtClean="0"/>
              <a:t>En la lista de tarea por hacer en diapositivas pasada, hay 3 secciones, por hacer, Hecho, etc.</a:t>
            </a:r>
          </a:p>
          <a:p>
            <a:pPr rtl="0"/>
            <a:r>
              <a:rPr lang="es-ES" noProof="1" smtClean="0"/>
              <a:t>Lasactividades que ya estén hechas y se necesite observar las información, se sube de manerade documento o código. Ahora mismo ya tenemos archivos subidos.</a:t>
            </a:r>
            <a:endParaRPr lang="es-ES" noProof="1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5FEAF5B-0380-4D9E-AFCD-1C09EBE7769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r>
              <a:rPr lang="es-ES" dirty="0"/>
              <a:t>página </a:t>
            </a:r>
            <a:fld id="{19B51A1E-902D-48AF-9020-955120F399B6}" type="slidenum">
              <a:rPr lang="es-ES" smtClean="0"/>
              <a:pPr rtl="0"/>
              <a:t>10</a:t>
            </a:fld>
            <a:endParaRPr lang="es-ES" dirty="0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463821FC-5A1C-47E8-A586-3177C3498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 smtClean="0"/>
              <a:t>Subir archivos a </a:t>
            </a:r>
            <a:r>
              <a:rPr lang="es-ES" dirty="0" err="1" smtClean="0"/>
              <a:t>GitHup</a:t>
            </a:r>
            <a:endParaRPr lang="es-ES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6396" y="1917126"/>
            <a:ext cx="7215054" cy="2034763"/>
          </a:xfrm>
          <a:prstGeom prst="rect">
            <a:avLst/>
          </a:prstGeom>
        </p:spPr>
      </p:pic>
      <p:sp>
        <p:nvSpPr>
          <p:cNvPr id="11" name="Rectángulo redondeado 10"/>
          <p:cNvSpPr/>
          <p:nvPr/>
        </p:nvSpPr>
        <p:spPr>
          <a:xfrm>
            <a:off x="10352689" y="93599"/>
            <a:ext cx="1681656" cy="599090"/>
          </a:xfrm>
          <a:prstGeom prst="round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35862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idx="1"/>
          </p:nvPr>
        </p:nvSpPr>
        <p:spPr>
          <a:xfrm>
            <a:off x="5383889" y="1120467"/>
            <a:ext cx="5400000" cy="855477"/>
          </a:xfrm>
        </p:spPr>
        <p:txBody>
          <a:bodyPr/>
          <a:lstStyle/>
          <a:p>
            <a:r>
              <a:rPr lang="es-MX" dirty="0" smtClean="0"/>
              <a:t>Complementos por parte de mi compañero.</a:t>
            </a:r>
          </a:p>
          <a:p>
            <a:r>
              <a:rPr lang="es-MX" dirty="0" smtClean="0"/>
              <a:t>Aquí añades tus capturas, el como subes tus archivos.  </a:t>
            </a:r>
          </a:p>
          <a:p>
            <a:r>
              <a:rPr lang="es-MX" dirty="0" smtClean="0"/>
              <a:t>Un explicación tuya del por que de </a:t>
            </a:r>
            <a:r>
              <a:rPr lang="es-MX" dirty="0" err="1" smtClean="0"/>
              <a:t>Arduino</a:t>
            </a:r>
            <a:r>
              <a:rPr lang="es-MX" dirty="0" smtClean="0"/>
              <a:t> IDE. </a:t>
            </a:r>
          </a:p>
          <a:p>
            <a:endParaRPr lang="es-MX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rtl="0"/>
            <a:r>
              <a:rPr lang="es-ES" noProof="0" smtClean="0"/>
              <a:t>página </a:t>
            </a:r>
            <a:fld id="{19B51A1E-902D-48AF-9020-955120F399B6}" type="slidenum">
              <a:rPr lang="es-ES" b="1" i="1" noProof="0" smtClean="0"/>
              <a:pPr rtl="0"/>
              <a:t>11</a:t>
            </a:fld>
            <a:endParaRPr lang="es-ES" b="1" i="1" noProof="0" dirty="0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GitHub</a:t>
            </a:r>
            <a:endParaRPr lang="es-MX" dirty="0"/>
          </a:p>
        </p:txBody>
      </p:sp>
      <p:sp>
        <p:nvSpPr>
          <p:cNvPr id="8" name="Rectángulo redondeado 7"/>
          <p:cNvSpPr/>
          <p:nvPr/>
        </p:nvSpPr>
        <p:spPr>
          <a:xfrm>
            <a:off x="10352689" y="93599"/>
            <a:ext cx="1681656" cy="599090"/>
          </a:xfrm>
          <a:prstGeom prst="round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59193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Forma de trabajo 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s-MX" dirty="0" smtClean="0"/>
              <a:t>Buscamos sobresalir como empresa, ayudando a nuestros clientes con su seguridad.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s-MX" dirty="0" smtClean="0"/>
              <a:t>Escuchamos las necesidades del cliente y formulamos un plan de trabajo.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s-MX" dirty="0" smtClean="0"/>
              <a:t>Tenemos la opción de mejorar los equipos en un futuro.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s-MX" dirty="0" smtClean="0"/>
              <a:t>Pagas por lo que vas a comprar, todo el proceso es y será siempre frente al cliente.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s-MX" dirty="0" smtClean="0"/>
              <a:t>Honestidad, responsabilidad, respeto.</a:t>
            </a:r>
          </a:p>
          <a:p>
            <a:pPr>
              <a:buFont typeface="Wingdings" panose="05000000000000000000" pitchFamily="2" charset="2"/>
              <a:buChar char="v"/>
            </a:pPr>
            <a:endParaRPr lang="es-MX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2"/>
          </p:nvPr>
        </p:nvSpPr>
        <p:spPr>
          <a:xfrm>
            <a:off x="6190318" y="1889125"/>
            <a:ext cx="5400000" cy="4606925"/>
          </a:xfrm>
        </p:spPr>
        <p:txBody>
          <a:bodyPr/>
          <a:lstStyle/>
          <a:p>
            <a:r>
              <a:rPr lang="es-MX" dirty="0" smtClean="0"/>
              <a:t>En nuestra empresa siempre tendrás un técnico a tu disposición, el cual solo hablara con usted de parámetros de seguridad. Todo el mantenimiento es realizado por expertos.</a:t>
            </a:r>
            <a:endParaRPr lang="es-MX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MX" dirty="0" smtClean="0"/>
              <a:t>Tu privacidad es importante para nosotros</a:t>
            </a:r>
            <a:endParaRPr lang="es-MX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rtl="0"/>
            <a:r>
              <a:rPr lang="es-ES" noProof="0" smtClean="0"/>
              <a:t>página </a:t>
            </a:r>
            <a:fld id="{19B51A1E-902D-48AF-9020-955120F399B6}" type="slidenum">
              <a:rPr lang="es-ES" b="1" i="1" noProof="0" smtClean="0"/>
              <a:pPr rtl="0"/>
              <a:t>12</a:t>
            </a:fld>
            <a:endParaRPr lang="es-ES" b="1" i="1" noProof="0" dirty="0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¿ Por qué elegirnos?</a:t>
            </a:r>
            <a:endParaRPr lang="es-MX" dirty="0"/>
          </a:p>
        </p:txBody>
      </p:sp>
      <p:sp>
        <p:nvSpPr>
          <p:cNvPr id="8" name="Rectángulo redondeado 7"/>
          <p:cNvSpPr/>
          <p:nvPr/>
        </p:nvSpPr>
        <p:spPr>
          <a:xfrm>
            <a:off x="10352689" y="93599"/>
            <a:ext cx="1681656" cy="599090"/>
          </a:xfrm>
          <a:prstGeom prst="round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14030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MX" dirty="0" smtClean="0"/>
              <a:t>NOMBRE DE NUESTRO PROYECTO </a:t>
            </a:r>
            <a:endParaRPr lang="es-MX" dirty="0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sz="quarter" idx="41"/>
          </p:nvPr>
        </p:nvSpPr>
        <p:spPr/>
      </p:sp>
      <p:sp>
        <p:nvSpPr>
          <p:cNvPr id="4" name="Marcador de texto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s-MX" dirty="0" smtClean="0"/>
              <a:t>Brian Alexis Escamilla Torres</a:t>
            </a:r>
            <a:endParaRPr lang="es-MX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s-MX" dirty="0" smtClean="0"/>
              <a:t>Director</a:t>
            </a:r>
            <a:endParaRPr lang="es-MX" dirty="0"/>
          </a:p>
        </p:txBody>
      </p:sp>
      <p:sp>
        <p:nvSpPr>
          <p:cNvPr id="6" name="Marcador de posición de imagen 5"/>
          <p:cNvSpPr>
            <a:spLocks noGrp="1"/>
          </p:cNvSpPr>
          <p:nvPr>
            <p:ph type="pic" sz="quarter" idx="42"/>
          </p:nvPr>
        </p:nvSpPr>
        <p:spPr>
          <a:xfrm>
            <a:off x="8646053" y="2136248"/>
            <a:ext cx="1217130" cy="1217130"/>
          </a:xfrm>
        </p:spPr>
      </p:sp>
      <p:sp>
        <p:nvSpPr>
          <p:cNvPr id="7" name="Marcador de texto 6"/>
          <p:cNvSpPr>
            <a:spLocks noGrp="1"/>
          </p:cNvSpPr>
          <p:nvPr>
            <p:ph type="body" sz="quarter" idx="49"/>
          </p:nvPr>
        </p:nvSpPr>
        <p:spPr>
          <a:xfrm>
            <a:off x="10020807" y="2298098"/>
            <a:ext cx="1572736" cy="656544"/>
          </a:xfrm>
        </p:spPr>
        <p:txBody>
          <a:bodyPr/>
          <a:lstStyle/>
          <a:p>
            <a:r>
              <a:rPr lang="es-MX" dirty="0" smtClean="0"/>
              <a:t>Enrique Diego Castro</a:t>
            </a:r>
            <a:endParaRPr lang="es-MX" dirty="0"/>
          </a:p>
        </p:txBody>
      </p:sp>
      <p:sp>
        <p:nvSpPr>
          <p:cNvPr id="8" name="Marcador de texto 7"/>
          <p:cNvSpPr>
            <a:spLocks noGrp="1"/>
          </p:cNvSpPr>
          <p:nvPr>
            <p:ph type="body" sz="quarter" idx="50"/>
          </p:nvPr>
        </p:nvSpPr>
        <p:spPr>
          <a:xfrm>
            <a:off x="10028714" y="2998260"/>
            <a:ext cx="1572736" cy="355118"/>
          </a:xfrm>
        </p:spPr>
        <p:txBody>
          <a:bodyPr/>
          <a:lstStyle/>
          <a:p>
            <a:r>
              <a:rPr lang="es-MX" dirty="0" smtClean="0"/>
              <a:t>Subdirector</a:t>
            </a:r>
            <a:endParaRPr lang="es-MX" dirty="0"/>
          </a:p>
        </p:txBody>
      </p:sp>
      <p:sp>
        <p:nvSpPr>
          <p:cNvPr id="15" name="Marcador de posición de imagen 14"/>
          <p:cNvSpPr>
            <a:spLocks noGrp="1"/>
          </p:cNvSpPr>
          <p:nvPr>
            <p:ph type="pic" sz="quarter" idx="56"/>
          </p:nvPr>
        </p:nvSpPr>
        <p:spPr>
          <a:xfrm>
            <a:off x="4483957" y="4001994"/>
            <a:ext cx="1217130" cy="1217130"/>
          </a:xfrm>
        </p:spPr>
      </p:sp>
      <p:sp>
        <p:nvSpPr>
          <p:cNvPr id="16" name="Marcador de texto 15"/>
          <p:cNvSpPr>
            <a:spLocks noGrp="1"/>
          </p:cNvSpPr>
          <p:nvPr>
            <p:ph type="body" sz="quarter" idx="58"/>
          </p:nvPr>
        </p:nvSpPr>
        <p:spPr>
          <a:xfrm>
            <a:off x="5858711" y="4163844"/>
            <a:ext cx="1572736" cy="656544"/>
          </a:xfrm>
        </p:spPr>
        <p:txBody>
          <a:bodyPr/>
          <a:lstStyle/>
          <a:p>
            <a:r>
              <a:rPr lang="es-MX" dirty="0" smtClean="0"/>
              <a:t>Arturo Negrete </a:t>
            </a:r>
            <a:r>
              <a:rPr lang="es-MX" dirty="0" err="1" smtClean="0"/>
              <a:t>Medellin</a:t>
            </a:r>
            <a:endParaRPr lang="es-MX" dirty="0"/>
          </a:p>
        </p:txBody>
      </p:sp>
      <p:sp>
        <p:nvSpPr>
          <p:cNvPr id="17" name="Marcador de texto 16"/>
          <p:cNvSpPr>
            <a:spLocks noGrp="1"/>
          </p:cNvSpPr>
          <p:nvPr>
            <p:ph type="body" sz="quarter" idx="59"/>
          </p:nvPr>
        </p:nvSpPr>
        <p:spPr>
          <a:xfrm>
            <a:off x="5866618" y="4864006"/>
            <a:ext cx="1572736" cy="355118"/>
          </a:xfrm>
        </p:spPr>
        <p:txBody>
          <a:bodyPr/>
          <a:lstStyle/>
          <a:p>
            <a:r>
              <a:rPr lang="es-MX" dirty="0" smtClean="0"/>
              <a:t>Apoyo</a:t>
            </a:r>
            <a:endParaRPr lang="es-MX" dirty="0"/>
          </a:p>
        </p:txBody>
      </p:sp>
      <p:sp>
        <p:nvSpPr>
          <p:cNvPr id="21" name="Título 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INTEGRANTES</a:t>
            </a:r>
            <a:endParaRPr lang="es-MX" dirty="0"/>
          </a:p>
        </p:txBody>
      </p:sp>
      <p:sp>
        <p:nvSpPr>
          <p:cNvPr id="22" name="Marcador de número de diapositiva 21"/>
          <p:cNvSpPr>
            <a:spLocks noGrp="1"/>
          </p:cNvSpPr>
          <p:nvPr>
            <p:ph type="sldNum" sz="quarter" idx="63"/>
          </p:nvPr>
        </p:nvSpPr>
        <p:spPr/>
        <p:txBody>
          <a:bodyPr/>
          <a:lstStyle/>
          <a:p>
            <a:pPr rtl="0"/>
            <a:r>
              <a:rPr lang="es-ES" noProof="0" smtClean="0"/>
              <a:t>página </a:t>
            </a:r>
            <a:fld id="{19B51A1E-902D-48AF-9020-955120F399B6}" type="slidenum">
              <a:rPr lang="es-ES" b="1" i="1" noProof="0" smtClean="0"/>
              <a:pPr rtl="0"/>
              <a:t>13</a:t>
            </a:fld>
            <a:endParaRPr lang="es-ES" b="1" i="1" noProof="0" dirty="0"/>
          </a:p>
        </p:txBody>
      </p:sp>
      <p:sp>
        <p:nvSpPr>
          <p:cNvPr id="23" name="Título 2">
            <a:extLst>
              <a:ext uri="{FF2B5EF4-FFF2-40B4-BE49-F238E27FC236}">
                <a16:creationId xmlns:a16="http://schemas.microsoft.com/office/drawing/2014/main" id="{D2DDABB1-5E6B-4365-AD9E-DDCE7E972742}"/>
              </a:ext>
            </a:extLst>
          </p:cNvPr>
          <p:cNvSpPr txBox="1">
            <a:spLocks/>
          </p:cNvSpPr>
          <p:nvPr/>
        </p:nvSpPr>
        <p:spPr>
          <a:xfrm>
            <a:off x="8781393" y="4538248"/>
            <a:ext cx="4456700" cy="21676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mtClean="0"/>
              <a:t>Gracias</a:t>
            </a:r>
            <a:endParaRPr lang="es-ES" dirty="0"/>
          </a:p>
        </p:txBody>
      </p:sp>
      <p:sp>
        <p:nvSpPr>
          <p:cNvPr id="24" name="Rectángulo redondeado 23"/>
          <p:cNvSpPr/>
          <p:nvPr/>
        </p:nvSpPr>
        <p:spPr>
          <a:xfrm>
            <a:off x="10352689" y="93599"/>
            <a:ext cx="1681656" cy="599090"/>
          </a:xfrm>
          <a:prstGeom prst="round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35421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B6638D4-E453-4BC4-A3A0-F3C51852BCF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 rtlCol="0"/>
          <a:lstStyle/>
          <a:p>
            <a:pPr rtl="0"/>
            <a:r>
              <a:rPr lang="es-ES" dirty="0" smtClean="0"/>
              <a:t>Creación de una cuenta GITHUP</a:t>
            </a:r>
            <a:endParaRPr lang="es-ES" dirty="0"/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0BC44B71-63BE-418A-A82A-64402026207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 rtlCol="0"/>
          <a:lstStyle/>
          <a:p>
            <a:pPr rtl="0"/>
            <a:r>
              <a:rPr lang="es-ES" dirty="0" smtClean="0"/>
              <a:t>Lo mismo para mi compañero de equipo</a:t>
            </a:r>
            <a:endParaRPr lang="es-ES" dirty="0"/>
          </a:p>
        </p:txBody>
      </p:sp>
      <p:pic>
        <p:nvPicPr>
          <p:cNvPr id="43" name="Marcador de posición de imagen 42" descr="Monedas">
            <a:extLst>
              <a:ext uri="{FF2B5EF4-FFF2-40B4-BE49-F238E27FC236}">
                <a16:creationId xmlns:a16="http://schemas.microsoft.com/office/drawing/2014/main" id="{869A15CA-3DF8-417D-B9D8-F994D15851BB}"/>
              </a:ext>
            </a:extLst>
          </p:cNvPr>
          <p:cNvPicPr>
            <a:picLocks noGrp="1" noChangeAspect="1"/>
          </p:cNvPicPr>
          <p:nvPr>
            <p:ph type="pic" sz="quarter" idx="47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/>
      </p:pic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CEFFF724-CE30-4C63-A086-DF05C2777EC1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 rtlCol="0"/>
          <a:lstStyle/>
          <a:p>
            <a:pPr rtl="0"/>
            <a:r>
              <a:rPr lang="es-ES" dirty="0" smtClean="0"/>
              <a:t>Familiarizarnos con la pagina. </a:t>
            </a:r>
            <a:endParaRPr lang="es-ES" dirty="0"/>
          </a:p>
        </p:txBody>
      </p:sp>
      <p:sp>
        <p:nvSpPr>
          <p:cNvPr id="10" name="Marcador de texto 9">
            <a:extLst>
              <a:ext uri="{FF2B5EF4-FFF2-40B4-BE49-F238E27FC236}">
                <a16:creationId xmlns:a16="http://schemas.microsoft.com/office/drawing/2014/main" id="{AA64044E-682B-419B-AB70-118D0597C64C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 rtlCol="0"/>
          <a:lstStyle/>
          <a:p>
            <a:pPr rtl="0"/>
            <a:r>
              <a:rPr lang="es-ES" dirty="0" smtClean="0"/>
              <a:t>Enviar invitación de colaborador a mi compañero y profesor.</a:t>
            </a:r>
            <a:endParaRPr lang="es-ES" noProof="1"/>
          </a:p>
          <a:p>
            <a:pPr rtl="0"/>
            <a:endParaRPr lang="es-ES" dirty="0"/>
          </a:p>
        </p:txBody>
      </p:sp>
      <p:pic>
        <p:nvPicPr>
          <p:cNvPr id="45" name="Marcador de posición de imagen 44" descr="Apretón de manos">
            <a:extLst>
              <a:ext uri="{FF2B5EF4-FFF2-40B4-BE49-F238E27FC236}">
                <a16:creationId xmlns:a16="http://schemas.microsoft.com/office/drawing/2014/main" id="{D18F8380-4F68-4979-BEC0-C897519AD437}"/>
              </a:ext>
            </a:extLst>
          </p:cNvPr>
          <p:cNvPicPr>
            <a:picLocks noGrp="1" noChangeAspect="1"/>
          </p:cNvPicPr>
          <p:nvPr>
            <p:ph type="pic" sz="quarter" idx="48"/>
          </p:nvPr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rcRect/>
          <a:stretch>
            <a:fillRect/>
          </a:stretch>
        </p:blipFill>
        <p:spPr/>
      </p:pic>
      <p:sp>
        <p:nvSpPr>
          <p:cNvPr id="12" name="Marcador de texto 11">
            <a:extLst>
              <a:ext uri="{FF2B5EF4-FFF2-40B4-BE49-F238E27FC236}">
                <a16:creationId xmlns:a16="http://schemas.microsoft.com/office/drawing/2014/main" id="{F2739695-B49F-491F-9573-F501246A7F48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 rtlCol="0"/>
          <a:lstStyle/>
          <a:p>
            <a:pPr rtl="0"/>
            <a:r>
              <a:rPr lang="es-ES" dirty="0" smtClean="0"/>
              <a:t>Empezar a trabajar.</a:t>
            </a:r>
            <a:endParaRPr lang="es-ES" dirty="0"/>
          </a:p>
        </p:txBody>
      </p:sp>
      <p:sp>
        <p:nvSpPr>
          <p:cNvPr id="13" name="Marcador de texto 12">
            <a:extLst>
              <a:ext uri="{FF2B5EF4-FFF2-40B4-BE49-F238E27FC236}">
                <a16:creationId xmlns:a16="http://schemas.microsoft.com/office/drawing/2014/main" id="{59357458-973E-473B-B43E-428D949A39C2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/>
        <p:txBody>
          <a:bodyPr rtlCol="0"/>
          <a:lstStyle/>
          <a:p>
            <a:pPr rtl="0"/>
            <a:r>
              <a:rPr lang="es-ES" dirty="0" smtClean="0"/>
              <a:t>Nuestra forma de trabajo</a:t>
            </a:r>
            <a:endParaRPr lang="es-ES" noProof="1"/>
          </a:p>
          <a:p>
            <a:pPr rtl="0"/>
            <a:endParaRPr lang="es-ES" dirty="0"/>
          </a:p>
        </p:txBody>
      </p:sp>
      <p:pic>
        <p:nvPicPr>
          <p:cNvPr id="47" name="Marcador de posición de imagen 46" descr="Etiqueta">
            <a:extLst>
              <a:ext uri="{FF2B5EF4-FFF2-40B4-BE49-F238E27FC236}">
                <a16:creationId xmlns:a16="http://schemas.microsoft.com/office/drawing/2014/main" id="{3B1C03DA-0209-4A1A-96AE-B3FF2B5F7533}"/>
              </a:ext>
            </a:extLst>
          </p:cNvPr>
          <p:cNvPicPr>
            <a:picLocks noGrp="1" noChangeAspect="1"/>
          </p:cNvPicPr>
          <p:nvPr>
            <p:ph type="pic" sz="quarter" idx="49"/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10"/>
              </a:ext>
            </a:extLst>
          </a:blip>
          <a:srcRect/>
          <a:stretch>
            <a:fillRect/>
          </a:stretch>
        </p:blipFill>
        <p:spPr/>
      </p:pic>
      <p:sp>
        <p:nvSpPr>
          <p:cNvPr id="15" name="Marcador de texto 14">
            <a:extLst>
              <a:ext uri="{FF2B5EF4-FFF2-40B4-BE49-F238E27FC236}">
                <a16:creationId xmlns:a16="http://schemas.microsoft.com/office/drawing/2014/main" id="{4C4406D0-E93A-4D4A-882C-3D100622979A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 rtlCol="0"/>
          <a:lstStyle/>
          <a:p>
            <a:pPr rtl="0"/>
            <a:r>
              <a:rPr lang="es-ES" dirty="0" smtClean="0"/>
              <a:t>Costos</a:t>
            </a:r>
            <a:endParaRPr lang="es-ES" dirty="0"/>
          </a:p>
        </p:txBody>
      </p:sp>
      <p:sp>
        <p:nvSpPr>
          <p:cNvPr id="16" name="Marcador de texto 15">
            <a:extLst>
              <a:ext uri="{FF2B5EF4-FFF2-40B4-BE49-F238E27FC236}">
                <a16:creationId xmlns:a16="http://schemas.microsoft.com/office/drawing/2014/main" id="{820792B4-5A57-43A7-8C75-3B4261EE86DE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/>
        <p:txBody>
          <a:bodyPr rtlCol="0"/>
          <a:lstStyle/>
          <a:p>
            <a:pPr rtl="0"/>
            <a:r>
              <a:rPr lang="es-ES" dirty="0" smtClean="0"/>
              <a:t>Lista de materiales y un costo aproximado de nuestro proyecto.</a:t>
            </a:r>
            <a:r>
              <a:rPr lang="es-ES" noProof="1" smtClean="0"/>
              <a:t>. </a:t>
            </a:r>
            <a:endParaRPr lang="es-ES" noProof="1"/>
          </a:p>
          <a:p>
            <a:pPr rtl="0"/>
            <a:endParaRPr lang="es-ES" dirty="0"/>
          </a:p>
        </p:txBody>
      </p:sp>
      <p:pic>
        <p:nvPicPr>
          <p:cNvPr id="49" name="Marcador de posición de imagen 48" descr="Gráfico de barras">
            <a:extLst>
              <a:ext uri="{FF2B5EF4-FFF2-40B4-BE49-F238E27FC236}">
                <a16:creationId xmlns:a16="http://schemas.microsoft.com/office/drawing/2014/main" id="{B216FC82-4CDA-4982-85CF-C693A432A28E}"/>
              </a:ext>
            </a:extLst>
          </p:cNvPr>
          <p:cNvPicPr>
            <a:picLocks noGrp="1" noChangeAspect="1"/>
          </p:cNvPicPr>
          <p:nvPr>
            <p:ph type="pic" sz="quarter" idx="50"/>
          </p:nvPr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12"/>
              </a:ext>
            </a:extLst>
          </a:blip>
          <a:srcRect/>
          <a:stretch>
            <a:fillRect/>
          </a:stretch>
        </p:blipFill>
        <p:spPr/>
      </p:pic>
      <p:sp>
        <p:nvSpPr>
          <p:cNvPr id="18" name="Marcador de texto 17">
            <a:extLst>
              <a:ext uri="{FF2B5EF4-FFF2-40B4-BE49-F238E27FC236}">
                <a16:creationId xmlns:a16="http://schemas.microsoft.com/office/drawing/2014/main" id="{448350F0-9CCA-4F7C-98E8-BC7969FD399D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 rtlCol="0"/>
          <a:lstStyle/>
          <a:p>
            <a:pPr rtl="0"/>
            <a:r>
              <a:rPr lang="es-ES" dirty="0" smtClean="0"/>
              <a:t>Sociedad</a:t>
            </a:r>
            <a:endParaRPr lang="es-ES" dirty="0"/>
          </a:p>
        </p:txBody>
      </p:sp>
      <p:sp>
        <p:nvSpPr>
          <p:cNvPr id="19" name="Marcador de texto 18">
            <a:extLst>
              <a:ext uri="{FF2B5EF4-FFF2-40B4-BE49-F238E27FC236}">
                <a16:creationId xmlns:a16="http://schemas.microsoft.com/office/drawing/2014/main" id="{4FD8E4F9-1B84-4707-95BE-9EC53D7ACB9D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/>
        <p:txBody>
          <a:bodyPr rtlCol="0"/>
          <a:lstStyle/>
          <a:p>
            <a:pPr rtl="0"/>
            <a:r>
              <a:rPr lang="es-ES" dirty="0" smtClean="0"/>
              <a:t>Encuesta sobre si nuestro proyecto generara impacto a la sociedad. </a:t>
            </a:r>
            <a:endParaRPr lang="es-ES" noProof="1"/>
          </a:p>
          <a:p>
            <a:pPr rtl="0"/>
            <a:endParaRPr lang="es-ES" dirty="0"/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4279E495-0BD4-426B-909E-18FDE27BDE66}"/>
              </a:ext>
            </a:extLst>
          </p:cNvPr>
          <p:cNvSpPr>
            <a:spLocks noGrp="1"/>
          </p:cNvSpPr>
          <p:nvPr>
            <p:ph type="sldNum" sz="quarter" idx="52"/>
          </p:nvPr>
        </p:nvSpPr>
        <p:spPr/>
        <p:txBody>
          <a:bodyPr rtlCol="0"/>
          <a:lstStyle/>
          <a:p>
            <a:pPr rtl="0"/>
            <a:r>
              <a:rPr lang="es-ES" dirty="0"/>
              <a:t>página </a:t>
            </a:r>
            <a:fld id="{19B51A1E-902D-48AF-9020-955120F399B6}" type="slidenum">
              <a:rPr lang="es-ES" smtClean="0"/>
              <a:pPr rtl="0"/>
              <a:t>2</a:t>
            </a:fld>
            <a:endParaRPr lang="es-ES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0DED61FF-98D7-468C-A710-A0E65FFCF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 smtClean="0"/>
              <a:t>Administración</a:t>
            </a:r>
            <a:endParaRPr lang="es-ES" dirty="0"/>
          </a:p>
        </p:txBody>
      </p:sp>
      <p:sp>
        <p:nvSpPr>
          <p:cNvPr id="4" name="Marcador de posición de imagen 3"/>
          <p:cNvSpPr>
            <a:spLocks noGrp="1"/>
          </p:cNvSpPr>
          <p:nvPr>
            <p:ph type="pic" sz="quarter" idx="41"/>
          </p:nvPr>
        </p:nvSpPr>
        <p:spPr/>
      </p:sp>
      <p:pic>
        <p:nvPicPr>
          <p:cNvPr id="7" name="Imagen 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416253" y="2688472"/>
            <a:ext cx="836058" cy="656903"/>
          </a:xfrm>
          <a:prstGeom prst="rect">
            <a:avLst/>
          </a:prstGeom>
        </p:spPr>
      </p:pic>
      <p:sp>
        <p:nvSpPr>
          <p:cNvPr id="21" name="Rectángulo redondeado 20"/>
          <p:cNvSpPr/>
          <p:nvPr/>
        </p:nvSpPr>
        <p:spPr>
          <a:xfrm>
            <a:off x="10352689" y="114619"/>
            <a:ext cx="1681656" cy="599090"/>
          </a:xfrm>
          <a:prstGeom prst="round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126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Marcador de posición de imagen 26" descr="Profesor">
            <a:extLst>
              <a:ext uri="{FF2B5EF4-FFF2-40B4-BE49-F238E27FC236}">
                <a16:creationId xmlns:a16="http://schemas.microsoft.com/office/drawing/2014/main" id="{EF145220-68FE-4BC3-8DF6-074CABEAC097}"/>
              </a:ext>
            </a:extLst>
          </p:cNvPr>
          <p:cNvPicPr>
            <a:picLocks noGrp="1" noChangeAspect="1"/>
          </p:cNvPicPr>
          <p:nvPr>
            <p:ph type="pic" sz="quarter" idx="4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/>
      </p:pic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1D5F34C1-576F-4BF7-8C9C-D507F213AE6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 rtlCol="0"/>
          <a:lstStyle/>
          <a:p>
            <a:pPr rtl="0"/>
            <a:r>
              <a:rPr lang="es-ES" dirty="0"/>
              <a:t>Priorizar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FBE93992-F65E-48D7-971D-FA51E969BEF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 rtlCol="0"/>
          <a:lstStyle/>
          <a:p>
            <a:pPr rtl="0"/>
            <a:r>
              <a:rPr lang="es-ES" dirty="0" smtClean="0"/>
              <a:t>Las necedades de la sociedad, para generar buenas impresiones. </a:t>
            </a:r>
            <a:endParaRPr lang="es-ES" noProof="1"/>
          </a:p>
          <a:p>
            <a:pPr rtl="0"/>
            <a:endParaRPr lang="es-ES" dirty="0"/>
          </a:p>
        </p:txBody>
      </p:sp>
      <p:pic>
        <p:nvPicPr>
          <p:cNvPr id="29" name="Marcador de posición de imagen 28" descr="Orador">
            <a:extLst>
              <a:ext uri="{FF2B5EF4-FFF2-40B4-BE49-F238E27FC236}">
                <a16:creationId xmlns:a16="http://schemas.microsoft.com/office/drawing/2014/main" id="{344FCB42-636B-4918-8866-D50ACA206D8C}"/>
              </a:ext>
            </a:extLst>
          </p:cNvPr>
          <p:cNvPicPr>
            <a:picLocks noGrp="1" noChangeAspect="1"/>
          </p:cNvPicPr>
          <p:nvPr>
            <p:ph type="pic" sz="quarter" idx="47"/>
          </p:nvPr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/>
      </p:pic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8CB0B4A0-79F2-4CB5-BBB6-FEEBD8465250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 rtlCol="0"/>
          <a:lstStyle/>
          <a:p>
            <a:pPr rtl="0"/>
            <a:r>
              <a:rPr lang="es-ES" dirty="0"/>
              <a:t>Autorizar</a:t>
            </a:r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66810F29-B4A6-4A97-903D-F931D52ACA7F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 rtlCol="0"/>
          <a:lstStyle/>
          <a:p>
            <a:pPr rtl="0"/>
            <a:r>
              <a:rPr lang="es-ES" dirty="0" smtClean="0"/>
              <a:t>Todo funcionara de acuerdo a lo establecido o acordado con el cliente</a:t>
            </a:r>
            <a:endParaRPr lang="es-ES" noProof="1"/>
          </a:p>
          <a:p>
            <a:pPr rtl="0"/>
            <a:endParaRPr lang="es-ES" dirty="0"/>
          </a:p>
        </p:txBody>
      </p:sp>
      <p:pic>
        <p:nvPicPr>
          <p:cNvPr id="31" name="Marcador de posición de imagen 30" descr="Monedas">
            <a:extLst>
              <a:ext uri="{FF2B5EF4-FFF2-40B4-BE49-F238E27FC236}">
                <a16:creationId xmlns:a16="http://schemas.microsoft.com/office/drawing/2014/main" id="{A1AA205C-54CC-4A28-9B43-520D5A97DD74}"/>
              </a:ext>
            </a:extLst>
          </p:cNvPr>
          <p:cNvPicPr>
            <a:picLocks noGrp="1" noChangeAspect="1"/>
          </p:cNvPicPr>
          <p:nvPr>
            <p:ph type="pic" sz="quarter" idx="48"/>
          </p:nvPr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rcRect/>
          <a:stretch>
            <a:fillRect/>
          </a:stretch>
        </p:blipFill>
        <p:spPr/>
      </p:pic>
      <p:sp>
        <p:nvSpPr>
          <p:cNvPr id="10" name="Marcador de texto 9">
            <a:extLst>
              <a:ext uri="{FF2B5EF4-FFF2-40B4-BE49-F238E27FC236}">
                <a16:creationId xmlns:a16="http://schemas.microsoft.com/office/drawing/2014/main" id="{68053976-DF5A-4CE2-94FB-5F70C9064260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 rtlCol="0"/>
          <a:lstStyle/>
          <a:p>
            <a:pPr rtl="0"/>
            <a:r>
              <a:rPr lang="es-ES" dirty="0"/>
              <a:t>Monetizar</a:t>
            </a:r>
          </a:p>
        </p:txBody>
      </p:sp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89256EF6-3CDE-4ADE-8753-BF5040E3C65B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/>
        <p:txBody>
          <a:bodyPr rtlCol="0"/>
          <a:lstStyle/>
          <a:p>
            <a:pPr rtl="0"/>
            <a:r>
              <a:rPr lang="es-ES" dirty="0" smtClean="0"/>
              <a:t>Precios al margen de la competencia.</a:t>
            </a:r>
            <a:endParaRPr lang="es-ES" noProof="1"/>
          </a:p>
          <a:p>
            <a:pPr rtl="0"/>
            <a:endParaRPr lang="es-ES" dirty="0"/>
          </a:p>
        </p:txBody>
      </p:sp>
      <p:pic>
        <p:nvPicPr>
          <p:cNvPr id="33" name="Marcador de posición de imagen 32" descr="Cables de fibra óptica">
            <a:extLst>
              <a:ext uri="{FF2B5EF4-FFF2-40B4-BE49-F238E27FC236}">
                <a16:creationId xmlns:a16="http://schemas.microsoft.com/office/drawing/2014/main" id="{B21FC1DB-B2B2-4AAC-9181-840F2A673C0C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50FC2AC-377D-452C-9D03-2F9F7AC5B560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 rtlCol="0"/>
          <a:lstStyle/>
          <a:p>
            <a:pPr rtl="0"/>
            <a:r>
              <a:rPr lang="es-ES" dirty="0"/>
              <a:t>página </a:t>
            </a:r>
            <a:fld id="{19B51A1E-902D-48AF-9020-955120F399B6}" type="slidenum">
              <a:rPr lang="es-ES" smtClean="0"/>
              <a:pPr rtl="0"/>
              <a:t>3</a:t>
            </a:fld>
            <a:endParaRPr lang="es-ES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87C2AC9A-0FD0-4DA8-99B4-C440A1D15D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s-ES" dirty="0"/>
              <a:t>Solución</a:t>
            </a:r>
          </a:p>
        </p:txBody>
      </p:sp>
      <p:sp>
        <p:nvSpPr>
          <p:cNvPr id="16" name="Rectángulo redondeado 15"/>
          <p:cNvSpPr/>
          <p:nvPr/>
        </p:nvSpPr>
        <p:spPr>
          <a:xfrm>
            <a:off x="10352689" y="93599"/>
            <a:ext cx="1681656" cy="599090"/>
          </a:xfrm>
          <a:prstGeom prst="round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78458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Marcador de posición de imagen 57" descr="Experimento científico">
            <a:extLst>
              <a:ext uri="{FF2B5EF4-FFF2-40B4-BE49-F238E27FC236}">
                <a16:creationId xmlns:a16="http://schemas.microsoft.com/office/drawing/2014/main" id="{BAEF06B8-4E9A-492A-A9B8-2C7DB901FCB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20431BB-7E59-4D2E-B4E7-CA454CF90122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 rtlCol="0"/>
          <a:lstStyle/>
          <a:p>
            <a:pPr rtl="0"/>
            <a:r>
              <a:rPr lang="es-ES" dirty="0"/>
              <a:t>página </a:t>
            </a:r>
            <a:fld id="{19B51A1E-902D-48AF-9020-955120F399B6}" type="slidenum">
              <a:rPr lang="es-ES" smtClean="0"/>
              <a:pPr rtl="0"/>
              <a:t>4</a:t>
            </a:fld>
            <a:endParaRPr lang="es-ES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09D4394E-B587-4CD9-96D1-650A82CA01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s-ES" dirty="0"/>
              <a:t>Producto</a:t>
            </a:r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C154CB10-3BB7-4C3D-9275-80A6E79BD7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noProof="1"/>
              <a:t>ipsum dolor sit amet, consectetur adipiscing elit. Etiam aliquet eu mi quis.</a:t>
            </a:r>
          </a:p>
        </p:txBody>
      </p:sp>
      <p:pic>
        <p:nvPicPr>
          <p:cNvPr id="31" name="Marcador de posición de imagen 30" descr="Diana">
            <a:extLst>
              <a:ext uri="{FF2B5EF4-FFF2-40B4-BE49-F238E27FC236}">
                <a16:creationId xmlns:a16="http://schemas.microsoft.com/office/drawing/2014/main" id="{146C3774-1A16-4CEA-B0D9-21F4D70DD683}"/>
              </a:ext>
            </a:extLst>
          </p:cNvPr>
          <p:cNvPicPr>
            <a:picLocks noGrp="1" noChangeAspect="1"/>
          </p:cNvPicPr>
          <p:nvPr>
            <p:ph type="pic" sz="quarter" idx="52"/>
          </p:nvPr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/>
      </p:pic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84D1680A-25DD-42DD-B066-2294665CF23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 rtlCol="0"/>
          <a:lstStyle/>
          <a:p>
            <a:pPr rtl="0"/>
            <a:r>
              <a:rPr lang="es-ES" dirty="0"/>
              <a:t>Único 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1FBEF8A3-3B79-4A1D-83CE-3501D6E1EC5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 rtlCol="0"/>
          <a:lstStyle/>
          <a:p>
            <a:pPr rtl="0"/>
            <a:r>
              <a:rPr lang="es-ES" dirty="0" smtClean="0"/>
              <a:t>Nos adaptamos a tus necesidades.</a:t>
            </a:r>
            <a:endParaRPr lang="es-ES" noProof="1"/>
          </a:p>
          <a:p>
            <a:pPr rtl="0"/>
            <a:endParaRPr lang="es-ES" noProof="1"/>
          </a:p>
          <a:p>
            <a:pPr rtl="0"/>
            <a:endParaRPr lang="es-ES" dirty="0"/>
          </a:p>
        </p:txBody>
      </p:sp>
      <p:pic>
        <p:nvPicPr>
          <p:cNvPr id="33" name="Marcador de posición de imagen 32" descr="Orador">
            <a:extLst>
              <a:ext uri="{FF2B5EF4-FFF2-40B4-BE49-F238E27FC236}">
                <a16:creationId xmlns:a16="http://schemas.microsoft.com/office/drawing/2014/main" id="{34FE467F-DFCB-454B-9B3B-9C4BF433B3C6}"/>
              </a:ext>
            </a:extLst>
          </p:cNvPr>
          <p:cNvPicPr>
            <a:picLocks noGrp="1" noChangeAspect="1"/>
          </p:cNvPicPr>
          <p:nvPr>
            <p:ph type="pic" sz="quarter" idx="53"/>
          </p:nvPr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/>
      </p:pic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4F157E51-898F-41B4-8235-6C34BBCD749E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 rtlCol="0"/>
          <a:lstStyle/>
          <a:p>
            <a:pPr rtl="0"/>
            <a:r>
              <a:rPr lang="es-ES" dirty="0"/>
              <a:t>Innovador</a:t>
            </a:r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8724B20D-50EC-427F-9E2C-81625A7AC444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 rtlCol="0"/>
          <a:lstStyle/>
          <a:p>
            <a:pPr rtl="0"/>
            <a:r>
              <a:rPr lang="es-ES" dirty="0" smtClean="0"/>
              <a:t>La imaginación de tu seguridad es nuestro limite. </a:t>
            </a:r>
            <a:endParaRPr lang="es-ES" noProof="1"/>
          </a:p>
          <a:p>
            <a:pPr rtl="0"/>
            <a:endParaRPr lang="es-ES" noProof="1"/>
          </a:p>
          <a:p>
            <a:pPr rtl="0"/>
            <a:endParaRPr lang="es-ES" dirty="0"/>
          </a:p>
        </p:txBody>
      </p:sp>
      <p:pic>
        <p:nvPicPr>
          <p:cNvPr id="35" name="Marcador de posición de imagen 34" descr="Red">
            <a:extLst>
              <a:ext uri="{FF2B5EF4-FFF2-40B4-BE49-F238E27FC236}">
                <a16:creationId xmlns:a16="http://schemas.microsoft.com/office/drawing/2014/main" id="{7AF56B60-D53D-40A4-82F9-B1DEB9644A3D}"/>
              </a:ext>
            </a:extLst>
          </p:cNvPr>
          <p:cNvPicPr>
            <a:picLocks noGrp="1" noChangeAspect="1"/>
          </p:cNvPicPr>
          <p:nvPr>
            <p:ph type="pic" sz="quarter" idx="54"/>
          </p:nvPr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/>
      </p:pic>
      <p:sp>
        <p:nvSpPr>
          <p:cNvPr id="12" name="Marcador de texto 11">
            <a:extLst>
              <a:ext uri="{FF2B5EF4-FFF2-40B4-BE49-F238E27FC236}">
                <a16:creationId xmlns:a16="http://schemas.microsoft.com/office/drawing/2014/main" id="{6FDE267D-5AD5-4C76-A976-43EDB64DB1F3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/>
        <p:txBody>
          <a:bodyPr rtlCol="0"/>
          <a:lstStyle/>
          <a:p>
            <a:pPr rtl="0"/>
            <a:r>
              <a:rPr lang="es-ES" dirty="0"/>
              <a:t>Probado</a:t>
            </a:r>
          </a:p>
        </p:txBody>
      </p:sp>
      <p:sp>
        <p:nvSpPr>
          <p:cNvPr id="13" name="Marcador de texto 12">
            <a:extLst>
              <a:ext uri="{FF2B5EF4-FFF2-40B4-BE49-F238E27FC236}">
                <a16:creationId xmlns:a16="http://schemas.microsoft.com/office/drawing/2014/main" id="{DF58DB01-FA52-44DB-A820-8E4A194D9F8C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/>
        <p:txBody>
          <a:bodyPr rtlCol="0"/>
          <a:lstStyle/>
          <a:p>
            <a:pPr rtl="0"/>
            <a:r>
              <a:rPr lang="es-ES" noProof="1" smtClean="0"/>
              <a:t>Todo probado antes y durante su instalación.</a:t>
            </a:r>
            <a:endParaRPr lang="es-ES" noProof="1"/>
          </a:p>
          <a:p>
            <a:pPr rtl="0"/>
            <a:endParaRPr lang="es-ES" dirty="0"/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47"/>
          </p:nvPr>
        </p:nvSpPr>
        <p:spPr>
          <a:xfrm>
            <a:off x="9029778" y="3929354"/>
            <a:ext cx="2571672" cy="899706"/>
          </a:xfrm>
        </p:spPr>
        <p:txBody>
          <a:bodyPr/>
          <a:lstStyle/>
          <a:p>
            <a:r>
              <a:rPr lang="es-MX" sz="2400" b="1" u="sng" dirty="0" smtClean="0">
                <a:latin typeface="Bahnschrift SemiLight Condensed" panose="020B0502040204020203" pitchFamily="34" charset="0"/>
              </a:rPr>
              <a:t>SU SEGURIDAD ES NUESTRA PRIORIDAD</a:t>
            </a:r>
            <a:endParaRPr lang="es-MX" sz="2400" b="1" u="sng" dirty="0">
              <a:latin typeface="Bahnschrift SemiLight Condensed" panose="020B0502040204020203" pitchFamily="34" charset="0"/>
            </a:endParaRPr>
          </a:p>
        </p:txBody>
      </p:sp>
      <p:sp>
        <p:nvSpPr>
          <p:cNvPr id="21" name="Rectángulo redondeado 20"/>
          <p:cNvSpPr/>
          <p:nvPr/>
        </p:nvSpPr>
        <p:spPr>
          <a:xfrm>
            <a:off x="10352689" y="93599"/>
            <a:ext cx="1681656" cy="599090"/>
          </a:xfrm>
          <a:prstGeom prst="round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02911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3CC57C3-9D13-4E2B-8E1F-6AF5D1A5BE69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 rtlCol="0"/>
          <a:lstStyle/>
          <a:p>
            <a:pPr rtl="0"/>
            <a:r>
              <a:rPr lang="es-ES" dirty="0"/>
              <a:t>página </a:t>
            </a:r>
            <a:fld id="{19B51A1E-902D-48AF-9020-955120F399B6}" type="slidenum">
              <a:rPr lang="es-ES" smtClean="0"/>
              <a:pPr rtl="0"/>
              <a:t>5</a:t>
            </a:fld>
            <a:endParaRPr lang="es-ES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362AC071-0624-430C-AEB0-AD3EBFC1CD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s-ES" sz="4300" dirty="0"/>
              <a:t/>
            </a:r>
            <a:br>
              <a:rPr lang="es-ES" sz="4300" dirty="0"/>
            </a:br>
            <a:r>
              <a:rPr lang="es-ES" sz="4300" dirty="0"/>
              <a:t>ventaja principal</a:t>
            </a:r>
          </a:p>
        </p:txBody>
      </p:sp>
      <p:pic>
        <p:nvPicPr>
          <p:cNvPr id="8" name="Marcador de posición de imagen 7" descr="Imagen de un equipo portátil desde arriba">
            <a:extLst>
              <a:ext uri="{FF2B5EF4-FFF2-40B4-BE49-F238E27FC236}">
                <a16:creationId xmlns:a16="http://schemas.microsoft.com/office/drawing/2014/main" id="{F0CDEBE3-63F4-4845-BE8F-EF94E696570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5F606456-BEB8-424C-8C7C-E9B311D7C337}"/>
              </a:ext>
            </a:extLst>
          </p:cNvPr>
          <p:cNvSpPr>
            <a:spLocks noGrp="1"/>
          </p:cNvSpPr>
          <p:nvPr>
            <p:ph idx="52"/>
          </p:nvPr>
        </p:nvSpPr>
        <p:spPr/>
        <p:txBody>
          <a:bodyPr rtlCol="0"/>
          <a:lstStyle/>
          <a:p>
            <a:pPr rtl="0"/>
            <a:r>
              <a:rPr lang="es-ES" dirty="0"/>
              <a:t>Otras ventajas son:</a:t>
            </a:r>
          </a:p>
          <a:p>
            <a:pPr rtl="0"/>
            <a:r>
              <a:rPr lang="es-ES" dirty="0" smtClean="0"/>
              <a:t>Configurable a su necesidad.</a:t>
            </a:r>
            <a:endParaRPr lang="es-ES" noProof="1"/>
          </a:p>
          <a:p>
            <a:pPr rtl="0"/>
            <a:r>
              <a:rPr lang="es-ES" noProof="1" smtClean="0"/>
              <a:t>Actualizable.</a:t>
            </a:r>
          </a:p>
          <a:p>
            <a:pPr rtl="0"/>
            <a:r>
              <a:rPr lang="es-ES" noProof="1" smtClean="0"/>
              <a:t>Nos adaptamos a tu presupuesto.</a:t>
            </a:r>
          </a:p>
          <a:p>
            <a:pPr rtl="0"/>
            <a:r>
              <a:rPr lang="es-ES" noProof="1" smtClean="0"/>
              <a:t>Trabajamos </a:t>
            </a:r>
            <a:endParaRPr lang="es-ES" noProof="1"/>
          </a:p>
          <a:p>
            <a:pPr rtl="0"/>
            <a:endParaRPr lang="es-ES" dirty="0"/>
          </a:p>
        </p:txBody>
      </p:sp>
      <p:sp>
        <p:nvSpPr>
          <p:cNvPr id="2" name="Subtítulo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Usted imagine, nosotros lo creamos</a:t>
            </a:r>
            <a:endParaRPr lang="es-MX" dirty="0"/>
          </a:p>
        </p:txBody>
      </p:sp>
      <p:sp>
        <p:nvSpPr>
          <p:cNvPr id="9" name="Rectángulo redondeado 8"/>
          <p:cNvSpPr/>
          <p:nvPr/>
        </p:nvSpPr>
        <p:spPr>
          <a:xfrm>
            <a:off x="10352689" y="93599"/>
            <a:ext cx="1681656" cy="599090"/>
          </a:xfrm>
          <a:prstGeom prst="round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44647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697DC055-29AA-4AE9-8621-A0765113CDFB}"/>
              </a:ext>
            </a:extLst>
          </p:cNvPr>
          <p:cNvSpPr>
            <a:spLocks noGrp="1"/>
          </p:cNvSpPr>
          <p:nvPr>
            <p:ph type="ctrTitle"/>
          </p:nvPr>
        </p:nvSpPr>
        <p:spPr bwMode="black">
          <a:xfrm>
            <a:off x="7351985" y="1368412"/>
            <a:ext cx="4456700" cy="1610532"/>
          </a:xfrm>
        </p:spPr>
        <p:txBody>
          <a:bodyPr rtlCol="0"/>
          <a:lstStyle/>
          <a:p>
            <a:pPr rtl="0"/>
            <a:r>
              <a:rPr lang="es-ES" dirty="0" smtClean="0"/>
              <a:t>ESQUEMA DE TRABAJO </a:t>
            </a:r>
            <a:endParaRPr lang="es-ES" dirty="0"/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4CAFB058-F34E-4FAC-AA90-D1CB170C9984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black">
          <a:xfrm rot="20951084">
            <a:off x="6279932" y="3969224"/>
            <a:ext cx="4456699" cy="1048939"/>
          </a:xfrm>
        </p:spPr>
        <p:txBody>
          <a:bodyPr rtlCol="0"/>
          <a:lstStyle/>
          <a:p>
            <a:pPr algn="ctr" rtl="0"/>
            <a:r>
              <a:rPr lang="es-ES" sz="4800" noProof="1" smtClean="0"/>
              <a:t>GITHup</a:t>
            </a:r>
            <a:endParaRPr lang="es-ES" sz="4800" noProof="1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31703FA-65E2-4E60-B9CE-387169A2F4A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642725" y="6686550"/>
            <a:ext cx="549275" cy="153988"/>
          </a:xfrm>
        </p:spPr>
        <p:txBody>
          <a:bodyPr rtlCol="0"/>
          <a:lstStyle/>
          <a:p>
            <a:pPr rtl="0"/>
            <a:r>
              <a:rPr lang="es-ES" dirty="0"/>
              <a:t>página </a:t>
            </a:r>
            <a:fld id="{19B51A1E-902D-48AF-9020-955120F399B6}" type="slidenum">
              <a:rPr lang="es-ES" b="1" i="1" smtClean="0"/>
              <a:pPr rtl="0"/>
              <a:t>6</a:t>
            </a:fld>
            <a:endParaRPr lang="es-ES" b="1" i="1" dirty="0"/>
          </a:p>
        </p:txBody>
      </p:sp>
      <p:grpSp>
        <p:nvGrpSpPr>
          <p:cNvPr id="9" name="Grupo 8" descr="Gráfico divisor de sección (puede moverme)">
            <a:extLst>
              <a:ext uri="{FF2B5EF4-FFF2-40B4-BE49-F238E27FC236}">
                <a16:creationId xmlns:a16="http://schemas.microsoft.com/office/drawing/2014/main" id="{C9345208-146D-4405-83A8-B4741DF079BD}"/>
              </a:ext>
            </a:extLst>
          </p:cNvPr>
          <p:cNvGrpSpPr/>
          <p:nvPr/>
        </p:nvGrpSpPr>
        <p:grpSpPr>
          <a:xfrm>
            <a:off x="3316024" y="4705296"/>
            <a:ext cx="399819" cy="406102"/>
            <a:chOff x="3316024" y="4705296"/>
            <a:chExt cx="399819" cy="406102"/>
          </a:xfrm>
        </p:grpSpPr>
        <p:sp>
          <p:nvSpPr>
            <p:cNvPr id="10" name="Elipse 9">
              <a:extLst>
                <a:ext uri="{FF2B5EF4-FFF2-40B4-BE49-F238E27FC236}">
                  <a16:creationId xmlns:a16="http://schemas.microsoft.com/office/drawing/2014/main" id="{22906437-16B0-4D4C-8250-FE5DE8F9CDF9}"/>
                </a:ext>
              </a:extLst>
            </p:cNvPr>
            <p:cNvSpPr/>
            <p:nvPr userDrawn="1"/>
          </p:nvSpPr>
          <p:spPr>
            <a:xfrm>
              <a:off x="3316024" y="4705296"/>
              <a:ext cx="399819" cy="40610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 dirty="0"/>
            </a:p>
          </p:txBody>
        </p:sp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F612EF4B-82E6-4CBF-8EB5-49AAB3CEB91C}"/>
                </a:ext>
              </a:extLst>
            </p:cNvPr>
            <p:cNvSpPr/>
            <p:nvPr userDrawn="1"/>
          </p:nvSpPr>
          <p:spPr>
            <a:xfrm>
              <a:off x="3438860" y="4830062"/>
              <a:ext cx="154147" cy="156570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 dirty="0"/>
            </a:p>
          </p:txBody>
        </p:sp>
      </p:grpSp>
      <p:grpSp>
        <p:nvGrpSpPr>
          <p:cNvPr id="13" name="Grupo 12" descr="Gráfico divisor de sección (puede moverme y girarme)">
            <a:extLst>
              <a:ext uri="{FF2B5EF4-FFF2-40B4-BE49-F238E27FC236}">
                <a16:creationId xmlns:a16="http://schemas.microsoft.com/office/drawing/2014/main" id="{E585D5FD-EAAF-4780-9190-AEA0FE98B268}"/>
              </a:ext>
            </a:extLst>
          </p:cNvPr>
          <p:cNvGrpSpPr/>
          <p:nvPr/>
        </p:nvGrpSpPr>
        <p:grpSpPr>
          <a:xfrm>
            <a:off x="2874362" y="1520713"/>
            <a:ext cx="1269930" cy="1269930"/>
            <a:chOff x="2874362" y="1520713"/>
            <a:chExt cx="1269930" cy="1269930"/>
          </a:xfrm>
        </p:grpSpPr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D9EBD3F5-AA47-419C-9192-7BEB8EDF1764}"/>
                </a:ext>
              </a:extLst>
            </p:cNvPr>
            <p:cNvSpPr/>
            <p:nvPr userDrawn="1"/>
          </p:nvSpPr>
          <p:spPr>
            <a:xfrm>
              <a:off x="2998061" y="1644412"/>
              <a:ext cx="1022532" cy="102253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 dirty="0"/>
            </a:p>
          </p:txBody>
        </p:sp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E5A5E3BC-C3F6-4622-9BD2-4E5E3784492B}"/>
                </a:ext>
              </a:extLst>
            </p:cNvPr>
            <p:cNvSpPr/>
            <p:nvPr userDrawn="1"/>
          </p:nvSpPr>
          <p:spPr>
            <a:xfrm>
              <a:off x="3842785" y="2493142"/>
              <a:ext cx="77685" cy="77685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dirty="0"/>
            </a:p>
          </p:txBody>
        </p:sp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FDCA0BD0-5A18-4C1E-81A6-DD01C3FCF147}"/>
                </a:ext>
              </a:extLst>
            </p:cNvPr>
            <p:cNvSpPr/>
            <p:nvPr userDrawn="1"/>
          </p:nvSpPr>
          <p:spPr>
            <a:xfrm>
              <a:off x="3497933" y="2137678"/>
              <a:ext cx="36000" cy="36000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dirty="0"/>
            </a:p>
          </p:txBody>
        </p:sp>
        <p:cxnSp>
          <p:nvCxnSpPr>
            <p:cNvPr id="17" name="Conector recto 16">
              <a:extLst>
                <a:ext uri="{FF2B5EF4-FFF2-40B4-BE49-F238E27FC236}">
                  <a16:creationId xmlns:a16="http://schemas.microsoft.com/office/drawing/2014/main" id="{45D78DD3-9B4C-4693-B616-8321917380BE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2874362" y="1520713"/>
              <a:ext cx="1269930" cy="1269930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17">
              <a:extLst>
                <a:ext uri="{FF2B5EF4-FFF2-40B4-BE49-F238E27FC236}">
                  <a16:creationId xmlns:a16="http://schemas.microsoft.com/office/drawing/2014/main" id="{1D88BD97-C154-4E3C-A699-06996BCDBC95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874362" y="1520713"/>
              <a:ext cx="1269930" cy="1269930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Rectángulo redondeado 18"/>
          <p:cNvSpPr/>
          <p:nvPr/>
        </p:nvSpPr>
        <p:spPr>
          <a:xfrm>
            <a:off x="10235706" y="619116"/>
            <a:ext cx="1681656" cy="599090"/>
          </a:xfrm>
          <a:prstGeom prst="round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33142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n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849" y="1404000"/>
            <a:ext cx="10447529" cy="4850171"/>
          </a:xfrm>
          <a:prstGeom prst="rect">
            <a:avLst/>
          </a:prstGeom>
        </p:spPr>
      </p:pic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87D3768A-5307-49F8-B634-ACCA9B7C4886}"/>
              </a:ext>
            </a:extLst>
          </p:cNvPr>
          <p:cNvSpPr>
            <a:spLocks noGrp="1"/>
          </p:cNvSpPr>
          <p:nvPr>
            <p:ph type="sldNum" sz="quarter" idx="51"/>
          </p:nvPr>
        </p:nvSpPr>
        <p:spPr/>
        <p:txBody>
          <a:bodyPr rtlCol="0"/>
          <a:lstStyle/>
          <a:p>
            <a:pPr rtl="0"/>
            <a:r>
              <a:rPr lang="es-ES" dirty="0"/>
              <a:t>página </a:t>
            </a:r>
            <a:fld id="{19B51A1E-902D-48AF-9020-955120F399B6}" type="slidenum">
              <a:rPr lang="es-ES" smtClean="0"/>
              <a:pPr rtl="0"/>
              <a:t>7</a:t>
            </a:fld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211B054-7855-4114-9BCE-0130BF9C0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 err="1" smtClean="0"/>
              <a:t>GitHup</a:t>
            </a:r>
            <a:endParaRPr lang="es-ES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129710F-626E-47E6-9916-873AC71C727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0992" y="1008000"/>
            <a:ext cx="9974243" cy="252000"/>
          </a:xfrm>
        </p:spPr>
        <p:txBody>
          <a:bodyPr rtlCol="0"/>
          <a:lstStyle/>
          <a:p>
            <a:pPr rtl="0"/>
            <a:r>
              <a:rPr lang="es-ES" dirty="0" smtClean="0"/>
              <a:t>Proyecto: “Puerta </a:t>
            </a:r>
            <a:r>
              <a:rPr lang="es-ES" dirty="0" err="1" smtClean="0"/>
              <a:t>Automatica</a:t>
            </a:r>
            <a:r>
              <a:rPr lang="es-ES" dirty="0" smtClean="0"/>
              <a:t>” </a:t>
            </a:r>
            <a:endParaRPr lang="es-ES" dirty="0"/>
          </a:p>
        </p:txBody>
      </p:sp>
      <p:sp>
        <p:nvSpPr>
          <p:cNvPr id="22" name="Elipse 21"/>
          <p:cNvSpPr/>
          <p:nvPr/>
        </p:nvSpPr>
        <p:spPr>
          <a:xfrm>
            <a:off x="7367752" y="3689131"/>
            <a:ext cx="3207483" cy="1905692"/>
          </a:xfrm>
          <a:prstGeom prst="ellipse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dirty="0" smtClean="0"/>
              <a:t>Esta sección solo muestra tareas añadidas por Brian Alexis, más adelante se verán las de mi compañero.</a:t>
            </a:r>
            <a:endParaRPr lang="es-MX" dirty="0"/>
          </a:p>
        </p:txBody>
      </p:sp>
      <p:sp>
        <p:nvSpPr>
          <p:cNvPr id="26" name="Rectángulo redondeado 25"/>
          <p:cNvSpPr/>
          <p:nvPr/>
        </p:nvSpPr>
        <p:spPr>
          <a:xfrm>
            <a:off x="10352689" y="93599"/>
            <a:ext cx="1681656" cy="599090"/>
          </a:xfrm>
          <a:prstGeom prst="round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90967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ítulo 14">
            <a:extLst>
              <a:ext uri="{FF2B5EF4-FFF2-40B4-BE49-F238E27FC236}">
                <a16:creationId xmlns:a16="http://schemas.microsoft.com/office/drawing/2014/main" id="{3BD665AD-01A1-4FFC-8305-0A6070EA5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76130" y="1039502"/>
            <a:ext cx="1342732" cy="432000"/>
          </a:xfrm>
        </p:spPr>
        <p:txBody>
          <a:bodyPr rtlCol="0"/>
          <a:lstStyle/>
          <a:p>
            <a:pPr rtl="0"/>
            <a:r>
              <a:rPr lang="es-ES" dirty="0" err="1" smtClean="0"/>
              <a:t>GitHup</a:t>
            </a:r>
            <a:r>
              <a:rPr lang="es-ES" dirty="0" smtClean="0"/>
              <a:t>	</a:t>
            </a: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EBCFEDF-9990-41FD-BD04-8F48FA99ADB2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 rtlCol="0"/>
          <a:lstStyle/>
          <a:p>
            <a:pPr rtl="0"/>
            <a:r>
              <a:rPr lang="es-ES" dirty="0"/>
              <a:t>página </a:t>
            </a:r>
            <a:fld id="{19B51A1E-902D-48AF-9020-955120F399B6}" type="slidenum">
              <a:rPr lang="es-ES" smtClean="0"/>
              <a:pPr rtl="0"/>
              <a:t>8</a:t>
            </a:fld>
            <a:endParaRPr lang="es-ES" dirty="0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272" y="408443"/>
            <a:ext cx="8849960" cy="5863265"/>
          </a:xfrm>
          <a:prstGeom prst="rect">
            <a:avLst/>
          </a:prstGeom>
        </p:spPr>
      </p:pic>
      <p:sp>
        <p:nvSpPr>
          <p:cNvPr id="18" name="Marcador de texto 17">
            <a:extLst>
              <a:ext uri="{FF2B5EF4-FFF2-40B4-BE49-F238E27FC236}">
                <a16:creationId xmlns:a16="http://schemas.microsoft.com/office/drawing/2014/main" id="{0F02D4E5-96A4-43A6-915C-A5DC22FEA1F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619090" y="3283651"/>
            <a:ext cx="2256737" cy="1159311"/>
          </a:xfrm>
        </p:spPr>
        <p:txBody>
          <a:bodyPr rtlCol="0"/>
          <a:lstStyle/>
          <a:p>
            <a:pPr rtl="0"/>
            <a:r>
              <a:rPr lang="es-ES" dirty="0" smtClean="0"/>
              <a:t>Archivo READ  </a:t>
            </a:r>
          </a:p>
          <a:p>
            <a:pPr rtl="0"/>
            <a:r>
              <a:rPr lang="es-ES" dirty="0" smtClean="0"/>
              <a:t>“Presentación De </a:t>
            </a:r>
          </a:p>
          <a:p>
            <a:pPr rtl="0"/>
            <a:r>
              <a:rPr lang="es-ES" dirty="0" smtClean="0"/>
              <a:t>Nuestro Proyecto”</a:t>
            </a:r>
            <a:endParaRPr lang="es-ES" dirty="0"/>
          </a:p>
          <a:p>
            <a:pPr rtl="0"/>
            <a:endParaRPr lang="es-ES" dirty="0"/>
          </a:p>
        </p:txBody>
      </p:sp>
      <p:sp>
        <p:nvSpPr>
          <p:cNvPr id="19" name="Rectángulo redondeado 18"/>
          <p:cNvSpPr/>
          <p:nvPr/>
        </p:nvSpPr>
        <p:spPr>
          <a:xfrm>
            <a:off x="10352689" y="93599"/>
            <a:ext cx="1681656" cy="599090"/>
          </a:xfrm>
          <a:prstGeom prst="round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99411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ítulo 14">
            <a:extLst>
              <a:ext uri="{FF2B5EF4-FFF2-40B4-BE49-F238E27FC236}">
                <a16:creationId xmlns:a16="http://schemas.microsoft.com/office/drawing/2014/main" id="{3BD665AD-01A1-4FFC-8305-0A6070EA5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76130" y="1039502"/>
            <a:ext cx="1342732" cy="432000"/>
          </a:xfrm>
        </p:spPr>
        <p:txBody>
          <a:bodyPr rtlCol="0"/>
          <a:lstStyle/>
          <a:p>
            <a:pPr rtl="0"/>
            <a:r>
              <a:rPr lang="es-ES" dirty="0" err="1" smtClean="0"/>
              <a:t>GitHup</a:t>
            </a:r>
            <a:r>
              <a:rPr lang="es-ES" dirty="0" smtClean="0"/>
              <a:t>	</a:t>
            </a: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EBCFEDF-9990-41FD-BD04-8F48FA99ADB2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 rtlCol="0"/>
          <a:lstStyle/>
          <a:p>
            <a:pPr rtl="0"/>
            <a:r>
              <a:rPr lang="es-ES" dirty="0"/>
              <a:t>página </a:t>
            </a:r>
            <a:fld id="{19B51A1E-902D-48AF-9020-955120F399B6}" type="slidenum">
              <a:rPr lang="es-ES" smtClean="0"/>
              <a:pPr rtl="0"/>
              <a:t>9</a:t>
            </a:fld>
            <a:endParaRPr lang="es-ES" dirty="0"/>
          </a:p>
        </p:txBody>
      </p:sp>
      <p:sp>
        <p:nvSpPr>
          <p:cNvPr id="18" name="Marcador de texto 17">
            <a:extLst>
              <a:ext uri="{FF2B5EF4-FFF2-40B4-BE49-F238E27FC236}">
                <a16:creationId xmlns:a16="http://schemas.microsoft.com/office/drawing/2014/main" id="{0F02D4E5-96A4-43A6-915C-A5DC22FEA1F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619090" y="3283651"/>
            <a:ext cx="2256737" cy="1159311"/>
          </a:xfrm>
        </p:spPr>
        <p:txBody>
          <a:bodyPr rtlCol="0"/>
          <a:lstStyle/>
          <a:p>
            <a:pPr rtl="0"/>
            <a:r>
              <a:rPr lang="es-ES" dirty="0" smtClean="0"/>
              <a:t>Archivo READ  </a:t>
            </a:r>
          </a:p>
          <a:p>
            <a:pPr rtl="0"/>
            <a:r>
              <a:rPr lang="es-ES" dirty="0" smtClean="0"/>
              <a:t>“Presentación De </a:t>
            </a:r>
          </a:p>
          <a:p>
            <a:pPr rtl="0"/>
            <a:r>
              <a:rPr lang="es-ES" dirty="0" smtClean="0"/>
              <a:t>Nuestro Proyecto”</a:t>
            </a:r>
            <a:endParaRPr lang="es-ES" dirty="0"/>
          </a:p>
          <a:p>
            <a:pPr rtl="0"/>
            <a:endParaRPr lang="es-ES" dirty="0"/>
          </a:p>
        </p:txBody>
      </p:sp>
      <p:sp>
        <p:nvSpPr>
          <p:cNvPr id="12" name="Rectángulo redondeado 11"/>
          <p:cNvSpPr/>
          <p:nvPr/>
        </p:nvSpPr>
        <p:spPr>
          <a:xfrm>
            <a:off x="10376130" y="154852"/>
            <a:ext cx="1742371" cy="527125"/>
          </a:xfrm>
          <a:prstGeom prst="round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MX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643" y="916572"/>
            <a:ext cx="6906589" cy="4163006"/>
          </a:xfrm>
          <a:prstGeom prst="rect">
            <a:avLst/>
          </a:prstGeom>
        </p:spPr>
      </p:pic>
      <p:sp>
        <p:nvSpPr>
          <p:cNvPr id="8" name="Rectángulo redondeado 7"/>
          <p:cNvSpPr/>
          <p:nvPr/>
        </p:nvSpPr>
        <p:spPr>
          <a:xfrm>
            <a:off x="10352689" y="93599"/>
            <a:ext cx="1681656" cy="599090"/>
          </a:xfrm>
          <a:prstGeom prst="round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4807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Contoso Theme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C567A"/>
      </a:accent1>
      <a:accent2>
        <a:srgbClr val="0072C7"/>
      </a:accent2>
      <a:accent3>
        <a:srgbClr val="0D1D51"/>
      </a:accent3>
      <a:accent4>
        <a:srgbClr val="666666"/>
      </a:accent4>
      <a:accent5>
        <a:srgbClr val="3C76A6"/>
      </a:accent5>
      <a:accent6>
        <a:srgbClr val="1E44BC"/>
      </a:accent6>
      <a:hlink>
        <a:srgbClr val="0563C1"/>
      </a:hlink>
      <a:folHlink>
        <a:srgbClr val="954F72"/>
      </a:folHlink>
    </a:clrScheme>
    <a:fontScheme name="Corbel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175">
          <a:solidFill>
            <a:schemeClr val="bg1"/>
          </a:solidFill>
        </a:ln>
        <a:effectLst>
          <a:glow rad="165100">
            <a:schemeClr val="bg1">
              <a:alpha val="9000"/>
            </a:schemeClr>
          </a:glow>
        </a:effectLst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30450546_TF12041065.potx" id="{A92A1D54-A9A2-4333-A5A2-F3FCAC685293}" vid="{B9FAE331-3A64-42DF-A1BC-BDD6CE71085B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0" ma:contentTypeDescription="Create a new document." ma:contentTypeScope="" ma:versionID="e39e7e9e36de66d473ce04bb4ab2dbb8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9dc5994665da46609c24125788630d8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0BD0185-E894-43F5-A381-22FE8094B9A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0BB2B2B-C092-4034-8027-ED80E70B81A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A2E6E59-6E17-40F8-B412-65DEC6629148}">
  <ds:schemaRefs>
    <ds:schemaRef ds:uri="http://schemas.microsoft.com/office/2006/documentManagement/types"/>
    <ds:schemaRef ds:uri="http://purl.org/dc/elements/1.1/"/>
    <ds:schemaRef ds:uri="71af3243-3dd4-4a8d-8c0d-dd76da1f02a5"/>
    <ds:schemaRef ds:uri="http://www.w3.org/XML/1998/namespace"/>
    <ds:schemaRef ds:uri="16c05727-aa75-4e4a-9b5f-8a80a1165891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Plantilla de discurso de ciencia, tecnología, ingeniería y matemáticas</Template>
  <TotalTime>0</TotalTime>
  <Words>480</Words>
  <Application>Microsoft Office PowerPoint</Application>
  <PresentationFormat>Panorámica</PresentationFormat>
  <Paragraphs>99</Paragraphs>
  <Slides>13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20" baseType="lpstr">
      <vt:lpstr>Arial</vt:lpstr>
      <vt:lpstr>Bahnschrift SemiLight Condensed</vt:lpstr>
      <vt:lpstr>Calibri</vt:lpstr>
      <vt:lpstr>Corbel</vt:lpstr>
      <vt:lpstr>Times New Roman</vt:lpstr>
      <vt:lpstr>Wingdings</vt:lpstr>
      <vt:lpstr>Tema de Office</vt:lpstr>
      <vt:lpstr>ADMINISTRACIÓN y presentación  DEL PROYECTO</vt:lpstr>
      <vt:lpstr>Administración</vt:lpstr>
      <vt:lpstr>Solución</vt:lpstr>
      <vt:lpstr>Producto</vt:lpstr>
      <vt:lpstr> ventaja principal</vt:lpstr>
      <vt:lpstr>ESQUEMA DE TRABAJO </vt:lpstr>
      <vt:lpstr>GitHup</vt:lpstr>
      <vt:lpstr>GitHup </vt:lpstr>
      <vt:lpstr>GitHup </vt:lpstr>
      <vt:lpstr>Subir archivos a GitHup</vt:lpstr>
      <vt:lpstr>GitHub</vt:lpstr>
      <vt:lpstr>¿ Por qué elegirnos?</vt:lpstr>
      <vt:lpstr>INTEGRANTES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2020-08-15T18:37:19Z</dcterms:created>
  <dcterms:modified xsi:type="dcterms:W3CDTF">2020-08-15T20:51:01Z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