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8C39B2F-7F9F-40D7-AC53-27EF6E9D162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Choc_an system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29560" y="1391400"/>
            <a:ext cx="8431560" cy="6381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Arial"/>
              </a:rPr>
              <a:t>Things that you can do: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Add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Delete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Delete all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Display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Modify</a:t>
            </a:r>
            <a:endParaRPr/>
          </a:p>
          <a:p>
            <a:r>
              <a:rPr lang="en-US" sz="3200">
                <a:latin typeface="Arial"/>
              </a:rPr>
              <a:t>These things: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members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Providers</a:t>
            </a:r>
            <a:endParaRPr/>
          </a:p>
          <a:p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Services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Choc_an system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You are also allowed to: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Add services for the day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Given the member, provider, and service number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Run reports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Running reports does a: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Member report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Provider report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Summary report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Running reports overwrites the last report made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But does not touch the members, providers, or services files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Choc_an system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Runs on Linux/Unix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 tests with ./tests.py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Run command line with ./command_line.py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functions_list.py holds the business logic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