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72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2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3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81049D-41BE-4EA3-A32A-FABB14AB4D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0CF1-0F18-496A-A9E6-74BE9CC9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7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21AE-603F-4B1D-9CEF-B9624606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25684"/>
          </a:xfrm>
        </p:spPr>
        <p:txBody>
          <a:bodyPr/>
          <a:lstStyle/>
          <a:p>
            <a:r>
              <a:rPr lang="en-US" dirty="0"/>
              <a:t>Typing Dynamics: Change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1D2E9-002C-4DA7-BD79-FDF19587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997" y="5187142"/>
            <a:ext cx="9144000" cy="1180406"/>
          </a:xfrm>
        </p:spPr>
        <p:txBody>
          <a:bodyPr>
            <a:noAutofit/>
          </a:bodyPr>
          <a:lstStyle/>
          <a:p>
            <a:r>
              <a:rPr lang="en-US" sz="3200" dirty="0"/>
              <a:t>STAT 601 Final Project</a:t>
            </a:r>
          </a:p>
          <a:p>
            <a:r>
              <a:rPr lang="en-US" sz="3200" dirty="0"/>
              <a:t>Author: Brian Canyon</a:t>
            </a:r>
          </a:p>
        </p:txBody>
      </p:sp>
    </p:spTree>
    <p:extLst>
      <p:ext uri="{BB962C8B-B14F-4D97-AF65-F5344CB8AC3E}">
        <p14:creationId xmlns:p14="http://schemas.microsoft.com/office/powerpoint/2010/main" val="114817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0882-1976-4554-8D8F-1349F446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Typing Speed Change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6AA5-53C8-4AE2-9588-B708C07C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answer this, we will look at a study performed by Dr. Roy </a:t>
            </a:r>
            <a:r>
              <a:rPr lang="en-US" dirty="0" err="1"/>
              <a:t>Maxian</a:t>
            </a:r>
            <a:endParaRPr lang="en-US" dirty="0"/>
          </a:p>
          <a:p>
            <a:r>
              <a:rPr lang="en-US" dirty="0"/>
              <a:t>Details of the study:</a:t>
            </a:r>
          </a:p>
          <a:p>
            <a:pPr lvl="1"/>
            <a:r>
              <a:rPr lang="en-US" dirty="0"/>
              <a:t>51 subjects</a:t>
            </a:r>
          </a:p>
          <a:p>
            <a:pPr lvl="1"/>
            <a:r>
              <a:rPr lang="en-US" dirty="0"/>
              <a:t>8 data collection sessions</a:t>
            </a:r>
          </a:p>
          <a:p>
            <a:pPr lvl="1"/>
            <a:r>
              <a:rPr lang="en-US" dirty="0"/>
              <a:t>50 repetitions typing the same password per session</a:t>
            </a:r>
          </a:p>
          <a:p>
            <a:pPr lvl="1"/>
            <a:r>
              <a:rPr lang="en-US" dirty="0"/>
              <a:t>Password: “</a:t>
            </a:r>
            <a:r>
              <a:rPr lang="en-US" b="0" i="0" dirty="0">
                <a:effectLst/>
              </a:rPr>
              <a:t>.tie5Roanl”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2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FFAE-FB90-46D7-A1EF-6B6DCB23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Into the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248-2066-4BC6-981A-4B654F66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31 unique variables that follow the iterative process below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[</a:t>
            </a:r>
            <a:r>
              <a:rPr lang="en-US" sz="1500" b="0" i="0" dirty="0" err="1">
                <a:effectLst/>
              </a:rPr>
              <a:t>H.period</a:t>
            </a:r>
            <a:r>
              <a:rPr lang="en-US" sz="1500" b="0" i="0" dirty="0">
                <a:effectLst/>
              </a:rPr>
              <a:t>:] The amount of time that the “.” is held down.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[DD.period.t:] The time between pressing down the “.” key to the time to press down the “t”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[UD.period.t:] The time between the “.” key coming up to the time to press down the “t”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[H.t:] The amount of time that the “t” is held down.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[</a:t>
            </a:r>
            <a:r>
              <a:rPr lang="en-US" sz="1500" b="0" i="0" dirty="0" err="1">
                <a:effectLst/>
              </a:rPr>
              <a:t>DD.t.i</a:t>
            </a:r>
            <a:r>
              <a:rPr lang="en-US" sz="1500" b="0" i="0" dirty="0">
                <a:effectLst/>
              </a:rPr>
              <a:t>:] The time between pressing down the “t” key to the time to press down the “</a:t>
            </a:r>
            <a:r>
              <a:rPr lang="en-US" sz="1500" b="0" i="0" dirty="0" err="1">
                <a:effectLst/>
              </a:rPr>
              <a:t>i</a:t>
            </a:r>
            <a:r>
              <a:rPr lang="en-US" sz="1500" b="0" i="0" dirty="0">
                <a:effectLst/>
              </a:rPr>
              <a:t>”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[</a:t>
            </a:r>
            <a:r>
              <a:rPr lang="en-US" sz="1500" b="0" i="0" dirty="0" err="1">
                <a:effectLst/>
              </a:rPr>
              <a:t>UD.t.i</a:t>
            </a:r>
            <a:r>
              <a:rPr lang="en-US" sz="1500" b="0" i="0" dirty="0">
                <a:effectLst/>
              </a:rPr>
              <a:t>:] The time between the “t” key coming up to the time to press down the “</a:t>
            </a:r>
            <a:r>
              <a:rPr lang="en-US" sz="1500" b="0" i="0" dirty="0" err="1">
                <a:effectLst/>
              </a:rPr>
              <a:t>i</a:t>
            </a:r>
            <a:r>
              <a:rPr lang="en-US" sz="1500" b="0" i="0" dirty="0">
                <a:effectLst/>
              </a:rPr>
              <a:t>”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[</a:t>
            </a:r>
            <a:r>
              <a:rPr lang="en-US" sz="1500" b="0" i="0" dirty="0" err="1">
                <a:effectLst/>
              </a:rPr>
              <a:t>H.i</a:t>
            </a:r>
            <a:r>
              <a:rPr lang="en-US" sz="1500" b="0" i="0" dirty="0">
                <a:effectLst/>
              </a:rPr>
              <a:t>:] The amount of time that the “</a:t>
            </a:r>
            <a:r>
              <a:rPr lang="en-US" sz="1500" b="0" i="0" dirty="0" err="1">
                <a:effectLst/>
              </a:rPr>
              <a:t>i</a:t>
            </a:r>
            <a:r>
              <a:rPr lang="en-US" sz="1500" b="0" i="0" dirty="0">
                <a:effectLst/>
              </a:rPr>
              <a:t>” is held down.</a:t>
            </a:r>
          </a:p>
          <a:p>
            <a:r>
              <a:rPr lang="en-US" dirty="0"/>
              <a:t>This cycle repeats until the enter key is released</a:t>
            </a:r>
            <a:endParaRPr lang="en-US" b="0" i="0" dirty="0">
              <a:effectLst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7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5E05-F35B-4AC8-808B-10AB40A0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078E-904A-4BBB-9917-8F43F364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looking at typing behavior, the most obvious variable to track is change in speed over time</a:t>
            </a:r>
          </a:p>
          <a:p>
            <a:r>
              <a:rPr lang="en-US" dirty="0"/>
              <a:t>By creating a new variable ‘Total Time’ we can assess if there is a meaningful difference in typing behavior over the course of 400 repetitions</a:t>
            </a:r>
          </a:p>
          <a:p>
            <a:r>
              <a:rPr lang="en-US" dirty="0"/>
              <a:t>With a variable identified we can move forward with model creation</a:t>
            </a:r>
          </a:p>
          <a:p>
            <a:pPr lvl="1"/>
            <a:r>
              <a:rPr lang="en-US" dirty="0"/>
              <a:t>Will consider both linear and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10449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43B-4978-43ED-AE22-8AF0C863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C774-0083-4855-B00C-94E65B19B9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model of the relationship between two variables (dependent and response)</a:t>
            </a:r>
          </a:p>
          <a:p>
            <a:r>
              <a:rPr lang="en-US" dirty="0"/>
              <a:t>Dependent variable</a:t>
            </a:r>
          </a:p>
          <a:p>
            <a:pPr lvl="1"/>
            <a:r>
              <a:rPr lang="en-US" dirty="0"/>
              <a:t>Mean speed of all users per repetition</a:t>
            </a:r>
          </a:p>
          <a:p>
            <a:r>
              <a:rPr lang="en-US" dirty="0"/>
              <a:t>Response Variable</a:t>
            </a:r>
          </a:p>
          <a:p>
            <a:pPr lvl="1"/>
            <a:r>
              <a:rPr lang="en-US" dirty="0"/>
              <a:t>400 repetitions per subject (8 sessions, 50 trials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 to implement/easy to interpret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Outliers have a huge effect</a:t>
            </a:r>
          </a:p>
          <a:p>
            <a:pPr lvl="1"/>
            <a:r>
              <a:rPr lang="en-US" dirty="0"/>
              <a:t>Not ideal for even a slightly exponential relationship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BDC726-EEB3-4BD4-A2F0-096348624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126" y="3583989"/>
            <a:ext cx="4392289" cy="887803"/>
          </a:xfrm>
        </p:spPr>
      </p:pic>
    </p:spTree>
    <p:extLst>
      <p:ext uri="{BB962C8B-B14F-4D97-AF65-F5344CB8AC3E}">
        <p14:creationId xmlns:p14="http://schemas.microsoft.com/office/powerpoint/2010/main" val="30713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D274-8D93-4110-8B1C-4232FA49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9558-B483-4608-999B-AD243A7422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Pros</a:t>
            </a:r>
          </a:p>
          <a:p>
            <a:pPr lvl="1"/>
            <a:r>
              <a:rPr lang="en-US" sz="2000" dirty="0"/>
              <a:t>Works best for nonlinear datasets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More difficult to understand</a:t>
            </a:r>
          </a:p>
          <a:p>
            <a:pPr lvl="1"/>
            <a:r>
              <a:rPr lang="en-US" sz="2000" dirty="0"/>
              <a:t>Difficulty derives from proper selection of polynomial degree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DE0C7-BF1A-4B75-920E-B60129A2A9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Ultimately, this was my selection for creating a model to estimate typing change over time because of the diminishing returns I found while looking at the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8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0120-4F4E-4721-92F7-FD674FD5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70" y="559493"/>
            <a:ext cx="9598516" cy="547255"/>
          </a:xfrm>
        </p:spPr>
        <p:txBody>
          <a:bodyPr/>
          <a:lstStyle/>
          <a:p>
            <a:r>
              <a:rPr lang="en-US" sz="3200" dirty="0"/>
              <a:t>Graphing the Model | Polynomial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480D0E-724B-4D78-B987-78B157CF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881" y="1447800"/>
            <a:ext cx="6883631" cy="45770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235A4-C3B0-4F3E-8F7B-9B586309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144684"/>
            <a:ext cx="3401063" cy="38801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 takeaways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Change in slope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Line cuts through a vast majority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Flattening of the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0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8EC-7B4C-4346-8CC4-E8D428EC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F21E-A55D-42E2-851F-9390D537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41118"/>
            <a:ext cx="4848225" cy="4507281"/>
          </a:xfrm>
        </p:spPr>
        <p:txBody>
          <a:bodyPr/>
          <a:lstStyle/>
          <a:p>
            <a:r>
              <a:rPr lang="en-US" dirty="0"/>
              <a:t>Correlation of each variable to average speed</a:t>
            </a:r>
          </a:p>
          <a:p>
            <a:r>
              <a:rPr lang="en-US" dirty="0"/>
              <a:t>Each variable could roughly be placed into two categories as it relates to correlation</a:t>
            </a:r>
          </a:p>
          <a:p>
            <a:pPr lvl="1"/>
            <a:r>
              <a:rPr lang="en-US" dirty="0"/>
              <a:t>Somewhat correlated (</a:t>
            </a:r>
            <a:r>
              <a:rPr lang="en-US" dirty="0" err="1"/>
              <a:t>ie</a:t>
            </a:r>
            <a:r>
              <a:rPr lang="en-US" dirty="0"/>
              <a:t>. a correlation coefficient between .5 and.8)</a:t>
            </a:r>
          </a:p>
          <a:p>
            <a:pPr lvl="1"/>
            <a:r>
              <a:rPr lang="en-US" dirty="0"/>
              <a:t>No correlation (</a:t>
            </a:r>
            <a:r>
              <a:rPr lang="en-US" dirty="0" err="1"/>
              <a:t>ie</a:t>
            </a:r>
            <a:r>
              <a:rPr lang="en-US" dirty="0"/>
              <a:t>. cc between -.2 and .2)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B7376-D8A9-4393-89B8-3471AFAA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70" y="1741117"/>
            <a:ext cx="5191219" cy="3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E699-3F19-41C0-A41F-4A25678E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83C9-DE3E-48B5-ACE2-A34DA03A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speed tends to increase over time, however, it will see diminishing returns</a:t>
            </a:r>
          </a:p>
          <a:p>
            <a:r>
              <a:rPr lang="en-US" dirty="0"/>
              <a:t>The largest speed increase will be seen in the first 100 trials</a:t>
            </a:r>
          </a:p>
          <a:p>
            <a:r>
              <a:rPr lang="en-US" dirty="0"/>
              <a:t>Even with time and repetition, some aspects are typing do not change over the course of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5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545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Typing Dynamics: Change Over Time</vt:lpstr>
      <vt:lpstr>Does Typing Speed Change Over Time?</vt:lpstr>
      <vt:lpstr>A Look Into the Raw Data</vt:lpstr>
      <vt:lpstr>Model and Variable Selection</vt:lpstr>
      <vt:lpstr>Linear Regression</vt:lpstr>
      <vt:lpstr>Polynomial Regression</vt:lpstr>
      <vt:lpstr>Graphing the Model | Polynomial Regression</vt:lpstr>
      <vt:lpstr>Additional Thoughts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Dynamics: Change Over Time</dc:title>
  <dc:creator>Brian</dc:creator>
  <cp:lastModifiedBy>Brian</cp:lastModifiedBy>
  <cp:revision>13</cp:revision>
  <dcterms:created xsi:type="dcterms:W3CDTF">2021-12-16T02:11:57Z</dcterms:created>
  <dcterms:modified xsi:type="dcterms:W3CDTF">2021-12-16T04:20:59Z</dcterms:modified>
</cp:coreProperties>
</file>