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0058400" cy="6675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0" autoAdjust="0"/>
    <p:restoredTop sz="93712" autoAdjust="0"/>
  </p:normalViewPr>
  <p:slideViewPr>
    <p:cSldViewPr snapToGrid="0">
      <p:cViewPr varScale="1">
        <p:scale>
          <a:sx n="106" d="100"/>
          <a:sy n="106" d="100"/>
        </p:scale>
        <p:origin x="55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092486"/>
            <a:ext cx="8549640" cy="2324041"/>
          </a:xfrm>
        </p:spPr>
        <p:txBody>
          <a:bodyPr anchor="b"/>
          <a:lstStyle>
            <a:lvl1pPr algn="ctr">
              <a:defRPr sz="5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3506151"/>
            <a:ext cx="7543800" cy="1611685"/>
          </a:xfrm>
        </p:spPr>
        <p:txBody>
          <a:bodyPr/>
          <a:lstStyle>
            <a:lvl1pPr marL="0" indent="0" algn="ctr">
              <a:buNone/>
              <a:defRPr sz="2336"/>
            </a:lvl1pPr>
            <a:lvl2pPr marL="445038" indent="0" algn="ctr">
              <a:buNone/>
              <a:defRPr sz="1947"/>
            </a:lvl2pPr>
            <a:lvl3pPr marL="890077" indent="0" algn="ctr">
              <a:buNone/>
              <a:defRPr sz="1752"/>
            </a:lvl3pPr>
            <a:lvl4pPr marL="1335115" indent="0" algn="ctr">
              <a:buNone/>
              <a:defRPr sz="1557"/>
            </a:lvl4pPr>
            <a:lvl5pPr marL="1780154" indent="0" algn="ctr">
              <a:buNone/>
              <a:defRPr sz="1557"/>
            </a:lvl5pPr>
            <a:lvl6pPr marL="2225192" indent="0" algn="ctr">
              <a:buNone/>
              <a:defRPr sz="1557"/>
            </a:lvl6pPr>
            <a:lvl7pPr marL="2670231" indent="0" algn="ctr">
              <a:buNone/>
              <a:defRPr sz="1557"/>
            </a:lvl7pPr>
            <a:lvl8pPr marL="3115269" indent="0" algn="ctr">
              <a:buNone/>
              <a:defRPr sz="1557"/>
            </a:lvl8pPr>
            <a:lvl9pPr marL="3560308" indent="0" algn="ctr">
              <a:buNone/>
              <a:defRPr sz="155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ECF39-2FDC-4495-B384-49FD1C11165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ED05-3793-46FA-BADE-694367B45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8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ECF39-2FDC-4495-B384-49FD1C11165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ED05-3793-46FA-BADE-694367B45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14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355405"/>
            <a:ext cx="2168843" cy="5657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355405"/>
            <a:ext cx="6380798" cy="5657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ECF39-2FDC-4495-B384-49FD1C11165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ED05-3793-46FA-BADE-694367B45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36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ECF39-2FDC-4495-B384-49FD1C11165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ED05-3793-46FA-BADE-694367B45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9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664226"/>
            <a:ext cx="8675370" cy="2776796"/>
          </a:xfrm>
        </p:spPr>
        <p:txBody>
          <a:bodyPr anchor="b"/>
          <a:lstStyle>
            <a:lvl1pPr>
              <a:defRPr sz="5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4467291"/>
            <a:ext cx="8675370" cy="1460252"/>
          </a:xfrm>
        </p:spPr>
        <p:txBody>
          <a:bodyPr/>
          <a:lstStyle>
            <a:lvl1pPr marL="0" indent="0">
              <a:buNone/>
              <a:defRPr sz="2336">
                <a:solidFill>
                  <a:schemeClr val="tx1"/>
                </a:solidFill>
              </a:defRPr>
            </a:lvl1pPr>
            <a:lvl2pPr marL="445038" indent="0">
              <a:buNone/>
              <a:defRPr sz="1947">
                <a:solidFill>
                  <a:schemeClr val="tx1">
                    <a:tint val="75000"/>
                  </a:schemeClr>
                </a:solidFill>
              </a:defRPr>
            </a:lvl2pPr>
            <a:lvl3pPr marL="890077" indent="0">
              <a:buNone/>
              <a:defRPr sz="1752">
                <a:solidFill>
                  <a:schemeClr val="tx1">
                    <a:tint val="75000"/>
                  </a:schemeClr>
                </a:solidFill>
              </a:defRPr>
            </a:lvl3pPr>
            <a:lvl4pPr marL="1335115" indent="0">
              <a:buNone/>
              <a:defRPr sz="1557">
                <a:solidFill>
                  <a:schemeClr val="tx1">
                    <a:tint val="75000"/>
                  </a:schemeClr>
                </a:solidFill>
              </a:defRPr>
            </a:lvl4pPr>
            <a:lvl5pPr marL="1780154" indent="0">
              <a:buNone/>
              <a:defRPr sz="1557">
                <a:solidFill>
                  <a:schemeClr val="tx1">
                    <a:tint val="75000"/>
                  </a:schemeClr>
                </a:solidFill>
              </a:defRPr>
            </a:lvl5pPr>
            <a:lvl6pPr marL="2225192" indent="0">
              <a:buNone/>
              <a:defRPr sz="1557">
                <a:solidFill>
                  <a:schemeClr val="tx1">
                    <a:tint val="75000"/>
                  </a:schemeClr>
                </a:solidFill>
              </a:defRPr>
            </a:lvl6pPr>
            <a:lvl7pPr marL="2670231" indent="0">
              <a:buNone/>
              <a:defRPr sz="1557">
                <a:solidFill>
                  <a:schemeClr val="tx1">
                    <a:tint val="75000"/>
                  </a:schemeClr>
                </a:solidFill>
              </a:defRPr>
            </a:lvl7pPr>
            <a:lvl8pPr marL="3115269" indent="0">
              <a:buNone/>
              <a:defRPr sz="1557">
                <a:solidFill>
                  <a:schemeClr val="tx1">
                    <a:tint val="75000"/>
                  </a:schemeClr>
                </a:solidFill>
              </a:defRPr>
            </a:lvl8pPr>
            <a:lvl9pPr marL="3560308" indent="0">
              <a:buNone/>
              <a:defRPr sz="15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ECF39-2FDC-4495-B384-49FD1C11165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ED05-3793-46FA-BADE-694367B45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7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777026"/>
            <a:ext cx="4274820" cy="4235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777026"/>
            <a:ext cx="4274820" cy="4235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ECF39-2FDC-4495-B384-49FD1C11165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ED05-3793-46FA-BADE-694367B45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8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55407"/>
            <a:ext cx="8675370" cy="12902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636410"/>
            <a:ext cx="4255174" cy="801979"/>
          </a:xfrm>
        </p:spPr>
        <p:txBody>
          <a:bodyPr anchor="b"/>
          <a:lstStyle>
            <a:lvl1pPr marL="0" indent="0">
              <a:buNone/>
              <a:defRPr sz="2336" b="1"/>
            </a:lvl1pPr>
            <a:lvl2pPr marL="445038" indent="0">
              <a:buNone/>
              <a:defRPr sz="1947" b="1"/>
            </a:lvl2pPr>
            <a:lvl3pPr marL="890077" indent="0">
              <a:buNone/>
              <a:defRPr sz="1752" b="1"/>
            </a:lvl3pPr>
            <a:lvl4pPr marL="1335115" indent="0">
              <a:buNone/>
              <a:defRPr sz="1557" b="1"/>
            </a:lvl4pPr>
            <a:lvl5pPr marL="1780154" indent="0">
              <a:buNone/>
              <a:defRPr sz="1557" b="1"/>
            </a:lvl5pPr>
            <a:lvl6pPr marL="2225192" indent="0">
              <a:buNone/>
              <a:defRPr sz="1557" b="1"/>
            </a:lvl6pPr>
            <a:lvl7pPr marL="2670231" indent="0">
              <a:buNone/>
              <a:defRPr sz="1557" b="1"/>
            </a:lvl7pPr>
            <a:lvl8pPr marL="3115269" indent="0">
              <a:buNone/>
              <a:defRPr sz="1557" b="1"/>
            </a:lvl8pPr>
            <a:lvl9pPr marL="3560308" indent="0">
              <a:buNone/>
              <a:defRPr sz="155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438389"/>
            <a:ext cx="4255174" cy="3586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636410"/>
            <a:ext cx="4276130" cy="801979"/>
          </a:xfrm>
        </p:spPr>
        <p:txBody>
          <a:bodyPr anchor="b"/>
          <a:lstStyle>
            <a:lvl1pPr marL="0" indent="0">
              <a:buNone/>
              <a:defRPr sz="2336" b="1"/>
            </a:lvl1pPr>
            <a:lvl2pPr marL="445038" indent="0">
              <a:buNone/>
              <a:defRPr sz="1947" b="1"/>
            </a:lvl2pPr>
            <a:lvl3pPr marL="890077" indent="0">
              <a:buNone/>
              <a:defRPr sz="1752" b="1"/>
            </a:lvl3pPr>
            <a:lvl4pPr marL="1335115" indent="0">
              <a:buNone/>
              <a:defRPr sz="1557" b="1"/>
            </a:lvl4pPr>
            <a:lvl5pPr marL="1780154" indent="0">
              <a:buNone/>
              <a:defRPr sz="1557" b="1"/>
            </a:lvl5pPr>
            <a:lvl6pPr marL="2225192" indent="0">
              <a:buNone/>
              <a:defRPr sz="1557" b="1"/>
            </a:lvl6pPr>
            <a:lvl7pPr marL="2670231" indent="0">
              <a:buNone/>
              <a:defRPr sz="1557" b="1"/>
            </a:lvl7pPr>
            <a:lvl8pPr marL="3115269" indent="0">
              <a:buNone/>
              <a:defRPr sz="1557" b="1"/>
            </a:lvl8pPr>
            <a:lvl9pPr marL="3560308" indent="0">
              <a:buNone/>
              <a:defRPr sz="155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438389"/>
            <a:ext cx="4276130" cy="3586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ECF39-2FDC-4495-B384-49FD1C11165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ED05-3793-46FA-BADE-694367B45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74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ECF39-2FDC-4495-B384-49FD1C11165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ED05-3793-46FA-BADE-694367B45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5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ECF39-2FDC-4495-B384-49FD1C11165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ED05-3793-46FA-BADE-694367B45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7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45029"/>
            <a:ext cx="3244096" cy="1557602"/>
          </a:xfrm>
        </p:spPr>
        <p:txBody>
          <a:bodyPr anchor="b"/>
          <a:lstStyle>
            <a:lvl1pPr>
              <a:defRPr sz="31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961141"/>
            <a:ext cx="5092065" cy="4743888"/>
          </a:xfrm>
        </p:spPr>
        <p:txBody>
          <a:bodyPr/>
          <a:lstStyle>
            <a:lvl1pPr>
              <a:defRPr sz="3115"/>
            </a:lvl1pPr>
            <a:lvl2pPr>
              <a:defRPr sz="2726"/>
            </a:lvl2pPr>
            <a:lvl3pPr>
              <a:defRPr sz="2336"/>
            </a:lvl3pPr>
            <a:lvl4pPr>
              <a:defRPr sz="1947"/>
            </a:lvl4pPr>
            <a:lvl5pPr>
              <a:defRPr sz="1947"/>
            </a:lvl5pPr>
            <a:lvl6pPr>
              <a:defRPr sz="1947"/>
            </a:lvl6pPr>
            <a:lvl7pPr>
              <a:defRPr sz="1947"/>
            </a:lvl7pPr>
            <a:lvl8pPr>
              <a:defRPr sz="1947"/>
            </a:lvl8pPr>
            <a:lvl9pPr>
              <a:defRPr sz="194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002632"/>
            <a:ext cx="3244096" cy="3710122"/>
          </a:xfrm>
        </p:spPr>
        <p:txBody>
          <a:bodyPr/>
          <a:lstStyle>
            <a:lvl1pPr marL="0" indent="0">
              <a:buNone/>
              <a:defRPr sz="1557"/>
            </a:lvl1pPr>
            <a:lvl2pPr marL="445038" indent="0">
              <a:buNone/>
              <a:defRPr sz="1363"/>
            </a:lvl2pPr>
            <a:lvl3pPr marL="890077" indent="0">
              <a:buNone/>
              <a:defRPr sz="1168"/>
            </a:lvl3pPr>
            <a:lvl4pPr marL="1335115" indent="0">
              <a:buNone/>
              <a:defRPr sz="973"/>
            </a:lvl4pPr>
            <a:lvl5pPr marL="1780154" indent="0">
              <a:buNone/>
              <a:defRPr sz="973"/>
            </a:lvl5pPr>
            <a:lvl6pPr marL="2225192" indent="0">
              <a:buNone/>
              <a:defRPr sz="973"/>
            </a:lvl6pPr>
            <a:lvl7pPr marL="2670231" indent="0">
              <a:buNone/>
              <a:defRPr sz="973"/>
            </a:lvl7pPr>
            <a:lvl8pPr marL="3115269" indent="0">
              <a:buNone/>
              <a:defRPr sz="973"/>
            </a:lvl8pPr>
            <a:lvl9pPr marL="3560308" indent="0">
              <a:buNone/>
              <a:defRPr sz="9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ECF39-2FDC-4495-B384-49FD1C11165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ED05-3793-46FA-BADE-694367B45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1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45029"/>
            <a:ext cx="3244096" cy="1557602"/>
          </a:xfrm>
        </p:spPr>
        <p:txBody>
          <a:bodyPr anchor="b"/>
          <a:lstStyle>
            <a:lvl1pPr>
              <a:defRPr sz="31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961141"/>
            <a:ext cx="5092065" cy="4743888"/>
          </a:xfrm>
        </p:spPr>
        <p:txBody>
          <a:bodyPr anchor="t"/>
          <a:lstStyle>
            <a:lvl1pPr marL="0" indent="0">
              <a:buNone/>
              <a:defRPr sz="3115"/>
            </a:lvl1pPr>
            <a:lvl2pPr marL="445038" indent="0">
              <a:buNone/>
              <a:defRPr sz="2726"/>
            </a:lvl2pPr>
            <a:lvl3pPr marL="890077" indent="0">
              <a:buNone/>
              <a:defRPr sz="2336"/>
            </a:lvl3pPr>
            <a:lvl4pPr marL="1335115" indent="0">
              <a:buNone/>
              <a:defRPr sz="1947"/>
            </a:lvl4pPr>
            <a:lvl5pPr marL="1780154" indent="0">
              <a:buNone/>
              <a:defRPr sz="1947"/>
            </a:lvl5pPr>
            <a:lvl6pPr marL="2225192" indent="0">
              <a:buNone/>
              <a:defRPr sz="1947"/>
            </a:lvl6pPr>
            <a:lvl7pPr marL="2670231" indent="0">
              <a:buNone/>
              <a:defRPr sz="1947"/>
            </a:lvl7pPr>
            <a:lvl8pPr marL="3115269" indent="0">
              <a:buNone/>
              <a:defRPr sz="1947"/>
            </a:lvl8pPr>
            <a:lvl9pPr marL="3560308" indent="0">
              <a:buNone/>
              <a:defRPr sz="194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002632"/>
            <a:ext cx="3244096" cy="3710122"/>
          </a:xfrm>
        </p:spPr>
        <p:txBody>
          <a:bodyPr/>
          <a:lstStyle>
            <a:lvl1pPr marL="0" indent="0">
              <a:buNone/>
              <a:defRPr sz="1557"/>
            </a:lvl1pPr>
            <a:lvl2pPr marL="445038" indent="0">
              <a:buNone/>
              <a:defRPr sz="1363"/>
            </a:lvl2pPr>
            <a:lvl3pPr marL="890077" indent="0">
              <a:buNone/>
              <a:defRPr sz="1168"/>
            </a:lvl3pPr>
            <a:lvl4pPr marL="1335115" indent="0">
              <a:buNone/>
              <a:defRPr sz="973"/>
            </a:lvl4pPr>
            <a:lvl5pPr marL="1780154" indent="0">
              <a:buNone/>
              <a:defRPr sz="973"/>
            </a:lvl5pPr>
            <a:lvl6pPr marL="2225192" indent="0">
              <a:buNone/>
              <a:defRPr sz="973"/>
            </a:lvl6pPr>
            <a:lvl7pPr marL="2670231" indent="0">
              <a:buNone/>
              <a:defRPr sz="973"/>
            </a:lvl7pPr>
            <a:lvl8pPr marL="3115269" indent="0">
              <a:buNone/>
              <a:defRPr sz="973"/>
            </a:lvl8pPr>
            <a:lvl9pPr marL="3560308" indent="0">
              <a:buNone/>
              <a:defRPr sz="9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ECF39-2FDC-4495-B384-49FD1C11165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ED05-3793-46FA-BADE-694367B45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1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355407"/>
            <a:ext cx="8675370" cy="1290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777026"/>
            <a:ext cx="8675370" cy="4235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6187144"/>
            <a:ext cx="2263140" cy="3554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ECF39-2FDC-4495-B384-49FD1C11165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6187144"/>
            <a:ext cx="3394710" cy="3554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6187144"/>
            <a:ext cx="2263140" cy="3554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6ED05-3793-46FA-BADE-694367B45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2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90077" rtl="0" eaLnBrk="1" latinLnBrk="0" hangingPunct="1">
        <a:lnSpc>
          <a:spcPct val="90000"/>
        </a:lnSpc>
        <a:spcBef>
          <a:spcPct val="0"/>
        </a:spcBef>
        <a:buNone/>
        <a:defRPr sz="42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519" indent="-222519" algn="l" defTabSz="890077" rtl="0" eaLnBrk="1" latinLnBrk="0" hangingPunct="1">
        <a:lnSpc>
          <a:spcPct val="90000"/>
        </a:lnSpc>
        <a:spcBef>
          <a:spcPts val="973"/>
        </a:spcBef>
        <a:buFont typeface="Arial" panose="020B0604020202020204" pitchFamily="34" charset="0"/>
        <a:buChar char="•"/>
        <a:defRPr sz="2726" kern="1200">
          <a:solidFill>
            <a:schemeClr val="tx1"/>
          </a:solidFill>
          <a:latin typeface="+mn-lt"/>
          <a:ea typeface="+mn-ea"/>
          <a:cs typeface="+mn-cs"/>
        </a:defRPr>
      </a:lvl1pPr>
      <a:lvl2pPr marL="667558" indent="-222519" algn="l" defTabSz="890077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2336" kern="1200">
          <a:solidFill>
            <a:schemeClr val="tx1"/>
          </a:solidFill>
          <a:latin typeface="+mn-lt"/>
          <a:ea typeface="+mn-ea"/>
          <a:cs typeface="+mn-cs"/>
        </a:defRPr>
      </a:lvl2pPr>
      <a:lvl3pPr marL="1112596" indent="-222519" algn="l" defTabSz="890077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947" kern="1200">
          <a:solidFill>
            <a:schemeClr val="tx1"/>
          </a:solidFill>
          <a:latin typeface="+mn-lt"/>
          <a:ea typeface="+mn-ea"/>
          <a:cs typeface="+mn-cs"/>
        </a:defRPr>
      </a:lvl3pPr>
      <a:lvl4pPr marL="1557635" indent="-222519" algn="l" defTabSz="890077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2" kern="1200">
          <a:solidFill>
            <a:schemeClr val="tx1"/>
          </a:solidFill>
          <a:latin typeface="+mn-lt"/>
          <a:ea typeface="+mn-ea"/>
          <a:cs typeface="+mn-cs"/>
        </a:defRPr>
      </a:lvl4pPr>
      <a:lvl5pPr marL="2002673" indent="-222519" algn="l" defTabSz="890077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2" kern="1200">
          <a:solidFill>
            <a:schemeClr val="tx1"/>
          </a:solidFill>
          <a:latin typeface="+mn-lt"/>
          <a:ea typeface="+mn-ea"/>
          <a:cs typeface="+mn-cs"/>
        </a:defRPr>
      </a:lvl5pPr>
      <a:lvl6pPr marL="2447712" indent="-222519" algn="l" defTabSz="890077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2" kern="1200">
          <a:solidFill>
            <a:schemeClr val="tx1"/>
          </a:solidFill>
          <a:latin typeface="+mn-lt"/>
          <a:ea typeface="+mn-ea"/>
          <a:cs typeface="+mn-cs"/>
        </a:defRPr>
      </a:lvl6pPr>
      <a:lvl7pPr marL="2892750" indent="-222519" algn="l" defTabSz="890077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2" kern="1200">
          <a:solidFill>
            <a:schemeClr val="tx1"/>
          </a:solidFill>
          <a:latin typeface="+mn-lt"/>
          <a:ea typeface="+mn-ea"/>
          <a:cs typeface="+mn-cs"/>
        </a:defRPr>
      </a:lvl7pPr>
      <a:lvl8pPr marL="3337789" indent="-222519" algn="l" defTabSz="890077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2" kern="1200">
          <a:solidFill>
            <a:schemeClr val="tx1"/>
          </a:solidFill>
          <a:latin typeface="+mn-lt"/>
          <a:ea typeface="+mn-ea"/>
          <a:cs typeface="+mn-cs"/>
        </a:defRPr>
      </a:lvl8pPr>
      <a:lvl9pPr marL="3782827" indent="-222519" algn="l" defTabSz="890077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0077" rtl="0" eaLnBrk="1" latinLnBrk="0" hangingPunct="1">
        <a:defRPr sz="1752" kern="1200">
          <a:solidFill>
            <a:schemeClr val="tx1"/>
          </a:solidFill>
          <a:latin typeface="+mn-lt"/>
          <a:ea typeface="+mn-ea"/>
          <a:cs typeface="+mn-cs"/>
        </a:defRPr>
      </a:lvl1pPr>
      <a:lvl2pPr marL="445038" algn="l" defTabSz="890077" rtl="0" eaLnBrk="1" latinLnBrk="0" hangingPunct="1">
        <a:defRPr sz="1752" kern="1200">
          <a:solidFill>
            <a:schemeClr val="tx1"/>
          </a:solidFill>
          <a:latin typeface="+mn-lt"/>
          <a:ea typeface="+mn-ea"/>
          <a:cs typeface="+mn-cs"/>
        </a:defRPr>
      </a:lvl2pPr>
      <a:lvl3pPr marL="890077" algn="l" defTabSz="890077" rtl="0" eaLnBrk="1" latinLnBrk="0" hangingPunct="1">
        <a:defRPr sz="1752" kern="1200">
          <a:solidFill>
            <a:schemeClr val="tx1"/>
          </a:solidFill>
          <a:latin typeface="+mn-lt"/>
          <a:ea typeface="+mn-ea"/>
          <a:cs typeface="+mn-cs"/>
        </a:defRPr>
      </a:lvl3pPr>
      <a:lvl4pPr marL="1335115" algn="l" defTabSz="890077" rtl="0" eaLnBrk="1" latinLnBrk="0" hangingPunct="1">
        <a:defRPr sz="1752" kern="1200">
          <a:solidFill>
            <a:schemeClr val="tx1"/>
          </a:solidFill>
          <a:latin typeface="+mn-lt"/>
          <a:ea typeface="+mn-ea"/>
          <a:cs typeface="+mn-cs"/>
        </a:defRPr>
      </a:lvl4pPr>
      <a:lvl5pPr marL="1780154" algn="l" defTabSz="890077" rtl="0" eaLnBrk="1" latinLnBrk="0" hangingPunct="1">
        <a:defRPr sz="1752" kern="1200">
          <a:solidFill>
            <a:schemeClr val="tx1"/>
          </a:solidFill>
          <a:latin typeface="+mn-lt"/>
          <a:ea typeface="+mn-ea"/>
          <a:cs typeface="+mn-cs"/>
        </a:defRPr>
      </a:lvl5pPr>
      <a:lvl6pPr marL="2225192" algn="l" defTabSz="890077" rtl="0" eaLnBrk="1" latinLnBrk="0" hangingPunct="1">
        <a:defRPr sz="1752" kern="1200">
          <a:solidFill>
            <a:schemeClr val="tx1"/>
          </a:solidFill>
          <a:latin typeface="+mn-lt"/>
          <a:ea typeface="+mn-ea"/>
          <a:cs typeface="+mn-cs"/>
        </a:defRPr>
      </a:lvl6pPr>
      <a:lvl7pPr marL="2670231" algn="l" defTabSz="890077" rtl="0" eaLnBrk="1" latinLnBrk="0" hangingPunct="1">
        <a:defRPr sz="1752" kern="1200">
          <a:solidFill>
            <a:schemeClr val="tx1"/>
          </a:solidFill>
          <a:latin typeface="+mn-lt"/>
          <a:ea typeface="+mn-ea"/>
          <a:cs typeface="+mn-cs"/>
        </a:defRPr>
      </a:lvl7pPr>
      <a:lvl8pPr marL="3115269" algn="l" defTabSz="890077" rtl="0" eaLnBrk="1" latinLnBrk="0" hangingPunct="1">
        <a:defRPr sz="1752" kern="1200">
          <a:solidFill>
            <a:schemeClr val="tx1"/>
          </a:solidFill>
          <a:latin typeface="+mn-lt"/>
          <a:ea typeface="+mn-ea"/>
          <a:cs typeface="+mn-cs"/>
        </a:defRPr>
      </a:lvl8pPr>
      <a:lvl9pPr marL="3560308" algn="l" defTabSz="890077" rtl="0" eaLnBrk="1" latinLnBrk="0" hangingPunct="1">
        <a:defRPr sz="17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8919E60-73D1-2308-906D-5C8D740EE0B6}"/>
              </a:ext>
            </a:extLst>
          </p:cNvPr>
          <p:cNvSpPr/>
          <p:nvPr/>
        </p:nvSpPr>
        <p:spPr>
          <a:xfrm>
            <a:off x="-808489" y="27214"/>
            <a:ext cx="3288484" cy="3288484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dirty="0"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285A97-4AA3-9064-93E1-10B450AA373D}"/>
              </a:ext>
            </a:extLst>
          </p:cNvPr>
          <p:cNvSpPr txBox="1"/>
          <p:nvPr/>
        </p:nvSpPr>
        <p:spPr>
          <a:xfrm>
            <a:off x="-400903" y="-583824"/>
            <a:ext cx="2326278" cy="4508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699" dirty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C</a:t>
            </a:r>
            <a:endParaRPr lang="en-US" sz="28699" dirty="0">
              <a:solidFill>
                <a:schemeClr val="accent3">
                  <a:lumMod val="40000"/>
                  <a:lumOff val="6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7F95C0-19DE-85B2-1E3E-7E836F0731BE}"/>
              </a:ext>
            </a:extLst>
          </p:cNvPr>
          <p:cNvSpPr txBox="1"/>
          <p:nvPr/>
        </p:nvSpPr>
        <p:spPr>
          <a:xfrm>
            <a:off x="369612" y="775836"/>
            <a:ext cx="78525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500" dirty="0">
                <a:solidFill>
                  <a:schemeClr val="accent4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B</a:t>
            </a:r>
            <a:endParaRPr lang="en-US" sz="7200" dirty="0">
              <a:solidFill>
                <a:schemeClr val="accent4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6F6A5A-50B0-1F36-C573-31EA39571E4B}"/>
              </a:ext>
            </a:extLst>
          </p:cNvPr>
          <p:cNvSpPr/>
          <p:nvPr/>
        </p:nvSpPr>
        <p:spPr>
          <a:xfrm rot="5400000">
            <a:off x="3172251" y="26398"/>
            <a:ext cx="3288484" cy="3288484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dirty="0">
              <a:latin typeface="Candara Light" panose="020E05020303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C3B61F-8293-584E-F347-3A58738D23FB}"/>
              </a:ext>
            </a:extLst>
          </p:cNvPr>
          <p:cNvSpPr txBox="1"/>
          <p:nvPr/>
        </p:nvSpPr>
        <p:spPr>
          <a:xfrm rot="5400000">
            <a:off x="3761025" y="-983957"/>
            <a:ext cx="2193229" cy="4508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699" dirty="0">
                <a:solidFill>
                  <a:schemeClr val="bg1">
                    <a:lumMod val="65000"/>
                  </a:schemeClr>
                </a:solidFill>
                <a:latin typeface="Candara Light" panose="020E0502030303020204" pitchFamily="34" charset="0"/>
              </a:rPr>
              <a:t>C</a:t>
            </a:r>
            <a:endParaRPr lang="en-US" sz="28699" dirty="0">
              <a:solidFill>
                <a:schemeClr val="bg1">
                  <a:lumMod val="65000"/>
                </a:schemeClr>
              </a:solidFill>
              <a:latin typeface="Candara Light" panose="020E0502030303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F1160D-9B5F-0A14-2C16-D3E4720D4B0B}"/>
              </a:ext>
            </a:extLst>
          </p:cNvPr>
          <p:cNvSpPr txBox="1"/>
          <p:nvPr/>
        </p:nvSpPr>
        <p:spPr>
          <a:xfrm rot="5400000">
            <a:off x="4423869" y="-787418"/>
            <a:ext cx="785255" cy="3770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3899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ndara Light" panose="020E0502030303020204" pitchFamily="34" charset="0"/>
              </a:rPr>
              <a:t>B</a:t>
            </a:r>
            <a:endParaRPr lang="en-US" sz="16600" b="1" dirty="0">
              <a:solidFill>
                <a:schemeClr val="accent4">
                  <a:lumMod val="60000"/>
                  <a:lumOff val="40000"/>
                </a:schemeClr>
              </a:solidFill>
              <a:latin typeface="Candara Light" panose="020E0502030303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367031-0C88-211C-7C78-5C64325968D3}"/>
              </a:ext>
            </a:extLst>
          </p:cNvPr>
          <p:cNvSpPr txBox="1"/>
          <p:nvPr/>
        </p:nvSpPr>
        <p:spPr>
          <a:xfrm rot="16200000">
            <a:off x="4388334" y="2057652"/>
            <a:ext cx="8563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600" dirty="0">
                <a:solidFill>
                  <a:schemeClr val="bg1">
                    <a:lumMod val="75000"/>
                  </a:schemeClr>
                </a:solidFill>
                <a:latin typeface="Candara Light" panose="020E0502030303020204" pitchFamily="34" charset="0"/>
              </a:rPr>
              <a:t>C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andara Light" panose="020E0502030303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90C604-D307-060C-E784-3EEA9CA7483C}"/>
              </a:ext>
            </a:extLst>
          </p:cNvPr>
          <p:cNvSpPr/>
          <p:nvPr/>
        </p:nvSpPr>
        <p:spPr>
          <a:xfrm>
            <a:off x="7270663" y="26398"/>
            <a:ext cx="3288484" cy="3288484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dirty="0">
              <a:latin typeface="Agency FB" panose="020B0503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E6A61-C9B6-4B8D-95EC-7F99C0623259}"/>
              </a:ext>
            </a:extLst>
          </p:cNvPr>
          <p:cNvSpPr txBox="1"/>
          <p:nvPr/>
        </p:nvSpPr>
        <p:spPr>
          <a:xfrm>
            <a:off x="7625285" y="-210946"/>
            <a:ext cx="1486304" cy="3770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3899" dirty="0">
                <a:solidFill>
                  <a:schemeClr val="accent3">
                    <a:lumMod val="40000"/>
                    <a:lumOff val="60000"/>
                  </a:schemeClr>
                </a:solidFill>
                <a:latin typeface="Agency FB" panose="020B0503020202020204" pitchFamily="34" charset="0"/>
              </a:rPr>
              <a:t>C</a:t>
            </a:r>
            <a:endParaRPr lang="en-US" sz="23899" dirty="0">
              <a:solidFill>
                <a:schemeClr val="accent3">
                  <a:lumMod val="40000"/>
                  <a:lumOff val="6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150D5A-B7C4-5101-BF08-3BB60D2EB400}"/>
              </a:ext>
            </a:extLst>
          </p:cNvPr>
          <p:cNvSpPr txBox="1"/>
          <p:nvPr/>
        </p:nvSpPr>
        <p:spPr>
          <a:xfrm>
            <a:off x="8631322" y="-210946"/>
            <a:ext cx="785255" cy="3770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3899" dirty="0">
                <a:solidFill>
                  <a:schemeClr val="accent4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B</a:t>
            </a:r>
            <a:endParaRPr lang="en-US" sz="23899" dirty="0">
              <a:solidFill>
                <a:schemeClr val="accent4">
                  <a:lumMod val="60000"/>
                  <a:lumOff val="4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BDE285C-48F6-A1DB-B94C-C64C3C2D7500}"/>
              </a:ext>
            </a:extLst>
          </p:cNvPr>
          <p:cNvSpPr/>
          <p:nvPr/>
        </p:nvSpPr>
        <p:spPr>
          <a:xfrm>
            <a:off x="-808489" y="3364228"/>
            <a:ext cx="3288484" cy="3288484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Script" panose="030B0504020000000003" pitchFamily="66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4F38B7-50C4-0352-43EB-4840F266BB68}"/>
              </a:ext>
            </a:extLst>
          </p:cNvPr>
          <p:cNvSpPr txBox="1"/>
          <p:nvPr/>
        </p:nvSpPr>
        <p:spPr>
          <a:xfrm>
            <a:off x="298996" y="3503444"/>
            <a:ext cx="785255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99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30B0504020000000003" pitchFamily="66" charset="0"/>
              </a:rPr>
              <a:t>B</a:t>
            </a:r>
            <a:endParaRPr lang="en-US" sz="19900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Script" panose="030B0504020000000003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41BAAF-D451-1DFC-DC5E-217552A60CFF}"/>
              </a:ext>
            </a:extLst>
          </p:cNvPr>
          <p:cNvSpPr txBox="1"/>
          <p:nvPr/>
        </p:nvSpPr>
        <p:spPr>
          <a:xfrm>
            <a:off x="-950391" y="3675084"/>
            <a:ext cx="2066591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99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30B0504020000000003" pitchFamily="66" charset="0"/>
              </a:rPr>
              <a:t>C</a:t>
            </a:r>
            <a:endParaRPr lang="en-US" sz="19900" dirty="0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Script" panose="030B0504020000000003" pitchFamily="66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B10DE38-AA41-272E-F973-F8CFFA219C8D}"/>
              </a:ext>
            </a:extLst>
          </p:cNvPr>
          <p:cNvSpPr/>
          <p:nvPr/>
        </p:nvSpPr>
        <p:spPr>
          <a:xfrm>
            <a:off x="3179891" y="3434549"/>
            <a:ext cx="3288484" cy="3288484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dwardian Script ITC" panose="030303020407070D0804" pitchFamily="66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6BB8CF-C7C6-1FF6-45CB-4E9711CF3251}"/>
              </a:ext>
            </a:extLst>
          </p:cNvPr>
          <p:cNvSpPr txBox="1"/>
          <p:nvPr/>
        </p:nvSpPr>
        <p:spPr>
          <a:xfrm>
            <a:off x="3727072" y="4018036"/>
            <a:ext cx="785255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99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dwardian Script ITC" panose="030303020407070D0804" pitchFamily="66" charset="0"/>
              </a:rPr>
              <a:t>B</a:t>
            </a:r>
            <a:endParaRPr lang="en-US" sz="19900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dwardian Script ITC" panose="030303020407070D0804" pitchFamily="66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C5EB83-A30B-F1A9-63FB-6CCAF21D9AC7}"/>
              </a:ext>
            </a:extLst>
          </p:cNvPr>
          <p:cNvSpPr txBox="1"/>
          <p:nvPr/>
        </p:nvSpPr>
        <p:spPr>
          <a:xfrm>
            <a:off x="2617633" y="3240890"/>
            <a:ext cx="2218877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99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dwardian Script ITC" panose="030303020407070D0804" pitchFamily="66" charset="0"/>
              </a:rPr>
              <a:t>C</a:t>
            </a:r>
            <a:endParaRPr lang="en-US" sz="19900" dirty="0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dwardian Script ITC" panose="030303020407070D0804" pitchFamily="66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6BAA302-4883-D983-F83B-4DCC38D8A22A}"/>
              </a:ext>
            </a:extLst>
          </p:cNvPr>
          <p:cNvSpPr/>
          <p:nvPr/>
        </p:nvSpPr>
        <p:spPr>
          <a:xfrm>
            <a:off x="7270663" y="3434549"/>
            <a:ext cx="3288484" cy="3288484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lephant" panose="02020904090505020303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21FAE1-DF49-E38E-3FA8-D8AA3F32B9A8}"/>
              </a:ext>
            </a:extLst>
          </p:cNvPr>
          <p:cNvSpPr txBox="1"/>
          <p:nvPr/>
        </p:nvSpPr>
        <p:spPr>
          <a:xfrm>
            <a:off x="8321021" y="4213638"/>
            <a:ext cx="78525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6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B</a:t>
            </a:r>
            <a:endParaRPr lang="en-US" sz="16600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lephant" panose="02020904090505020303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C7B45B-802D-7A7A-784E-ED0394278221}"/>
              </a:ext>
            </a:extLst>
          </p:cNvPr>
          <p:cNvSpPr txBox="1"/>
          <p:nvPr/>
        </p:nvSpPr>
        <p:spPr>
          <a:xfrm>
            <a:off x="7188336" y="3337719"/>
            <a:ext cx="2207656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99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C</a:t>
            </a:r>
            <a:endParaRPr lang="en-US" sz="19900" dirty="0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785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0A9984E-0A69-B256-031B-D10DEA1BD566}"/>
              </a:ext>
            </a:extLst>
          </p:cNvPr>
          <p:cNvSpPr/>
          <p:nvPr/>
        </p:nvSpPr>
        <p:spPr>
          <a:xfrm>
            <a:off x="-808489" y="27214"/>
            <a:ext cx="3288484" cy="3288484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dirty="0">
              <a:latin typeface="Forte" panose="03060902040502070203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05109A-27CC-4ADF-E75E-3CBEC4FD974A}"/>
              </a:ext>
            </a:extLst>
          </p:cNvPr>
          <p:cNvSpPr txBox="1"/>
          <p:nvPr/>
        </p:nvSpPr>
        <p:spPr>
          <a:xfrm>
            <a:off x="328765" y="270428"/>
            <a:ext cx="785255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9900" dirty="0">
                <a:solidFill>
                  <a:schemeClr val="accent4">
                    <a:lumMod val="60000"/>
                    <a:lumOff val="40000"/>
                  </a:schemeClr>
                </a:solidFill>
                <a:latin typeface="Forte" panose="03060902040502070203" pitchFamily="66" charset="0"/>
              </a:rPr>
              <a:t>B</a:t>
            </a:r>
            <a:endParaRPr lang="en-US" sz="9600" dirty="0">
              <a:solidFill>
                <a:schemeClr val="accent4">
                  <a:lumMod val="60000"/>
                  <a:lumOff val="40000"/>
                </a:schemeClr>
              </a:solidFill>
              <a:latin typeface="Forte" panose="03060902040502070203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FEF285-5ABF-3CC7-8E78-C4FBD4E3206D}"/>
              </a:ext>
            </a:extLst>
          </p:cNvPr>
          <p:cNvSpPr txBox="1"/>
          <p:nvPr/>
        </p:nvSpPr>
        <p:spPr>
          <a:xfrm>
            <a:off x="-837471" y="-707649"/>
            <a:ext cx="2069797" cy="3770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3899" dirty="0">
                <a:solidFill>
                  <a:schemeClr val="accent3">
                    <a:lumMod val="40000"/>
                    <a:lumOff val="60000"/>
                  </a:schemeClr>
                </a:solidFill>
                <a:latin typeface="Forte" panose="03060902040502070203" pitchFamily="66" charset="0"/>
              </a:rPr>
              <a:t>C</a:t>
            </a:r>
            <a:endParaRPr lang="en-US" sz="23899" dirty="0">
              <a:solidFill>
                <a:schemeClr val="accent3">
                  <a:lumMod val="40000"/>
                  <a:lumOff val="60000"/>
                </a:schemeClr>
              </a:solidFill>
              <a:latin typeface="Forte" panose="03060902040502070203" pitchFamily="66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F942B89-080C-6234-9EFF-F049C0D556A6}"/>
              </a:ext>
            </a:extLst>
          </p:cNvPr>
          <p:cNvSpPr/>
          <p:nvPr/>
        </p:nvSpPr>
        <p:spPr>
          <a:xfrm>
            <a:off x="2801487" y="27214"/>
            <a:ext cx="3288484" cy="3288484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dirty="0">
              <a:latin typeface="Harrington" panose="04040505050A02020702" pitchFamily="8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302F2F-905C-21BC-E198-A75F23E4CD76}"/>
              </a:ext>
            </a:extLst>
          </p:cNvPr>
          <p:cNvSpPr txBox="1"/>
          <p:nvPr/>
        </p:nvSpPr>
        <p:spPr>
          <a:xfrm>
            <a:off x="3967725" y="422828"/>
            <a:ext cx="785255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9900" dirty="0">
                <a:solidFill>
                  <a:schemeClr val="accent4">
                    <a:lumMod val="60000"/>
                    <a:lumOff val="40000"/>
                  </a:schemeClr>
                </a:solidFill>
                <a:latin typeface="Harrington" panose="04040505050A02020702" pitchFamily="82" charset="0"/>
              </a:rPr>
              <a:t>B</a:t>
            </a:r>
            <a:endParaRPr lang="en-US" sz="9600" dirty="0">
              <a:solidFill>
                <a:schemeClr val="accent4">
                  <a:lumMod val="60000"/>
                  <a:lumOff val="40000"/>
                </a:schemeClr>
              </a:solidFill>
              <a:latin typeface="Harrington" panose="04040505050A02020702" pitchFamily="8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736A84-1DCB-85A6-81E5-FEFE5ED2D8F1}"/>
              </a:ext>
            </a:extLst>
          </p:cNvPr>
          <p:cNvSpPr txBox="1"/>
          <p:nvPr/>
        </p:nvSpPr>
        <p:spPr>
          <a:xfrm>
            <a:off x="2801491" y="-555249"/>
            <a:ext cx="2040943" cy="3770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3899" dirty="0">
                <a:solidFill>
                  <a:schemeClr val="accent3">
                    <a:lumMod val="40000"/>
                    <a:lumOff val="60000"/>
                  </a:schemeClr>
                </a:solidFill>
                <a:latin typeface="Harrington" panose="04040505050A02020702" pitchFamily="82" charset="0"/>
              </a:rPr>
              <a:t>C</a:t>
            </a:r>
            <a:endParaRPr lang="en-US" sz="23899" dirty="0">
              <a:solidFill>
                <a:schemeClr val="accent3">
                  <a:lumMod val="40000"/>
                  <a:lumOff val="60000"/>
                </a:schemeClr>
              </a:solidFill>
              <a:latin typeface="Harrington" panose="04040505050A02020702" pitchFamily="8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536E9-AC89-F80B-375D-F71564AD34D5}"/>
              </a:ext>
            </a:extLst>
          </p:cNvPr>
          <p:cNvSpPr/>
          <p:nvPr/>
        </p:nvSpPr>
        <p:spPr>
          <a:xfrm>
            <a:off x="6928987" y="49236"/>
            <a:ext cx="3288484" cy="3288484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dirty="0">
              <a:latin typeface="Imprint MT Shadow" panose="04020605060303030202" pitchFamily="8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D7C97F-84F8-A643-703D-7BD569A23127}"/>
              </a:ext>
            </a:extLst>
          </p:cNvPr>
          <p:cNvSpPr txBox="1"/>
          <p:nvPr/>
        </p:nvSpPr>
        <p:spPr>
          <a:xfrm>
            <a:off x="8095225" y="444850"/>
            <a:ext cx="785255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9900" dirty="0">
                <a:solidFill>
                  <a:schemeClr val="accent4">
                    <a:lumMod val="60000"/>
                    <a:lumOff val="40000"/>
                  </a:schemeClr>
                </a:solidFill>
                <a:latin typeface="Imprint MT Shadow" panose="04020605060303030202" pitchFamily="82" charset="0"/>
              </a:rPr>
              <a:t>B</a:t>
            </a:r>
            <a:endParaRPr lang="en-US" sz="9600" dirty="0">
              <a:solidFill>
                <a:schemeClr val="accent4">
                  <a:lumMod val="60000"/>
                  <a:lumOff val="40000"/>
                </a:schemeClr>
              </a:solidFill>
              <a:latin typeface="Imprint MT Shadow" panose="04020605060303030202" pitchFamily="8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AE3F04-63D5-FE8D-E8F3-46E9D0BD9B5D}"/>
              </a:ext>
            </a:extLst>
          </p:cNvPr>
          <p:cNvSpPr txBox="1"/>
          <p:nvPr/>
        </p:nvSpPr>
        <p:spPr>
          <a:xfrm>
            <a:off x="7072346" y="-247473"/>
            <a:ext cx="2045753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9900" dirty="0">
                <a:solidFill>
                  <a:schemeClr val="accent3">
                    <a:lumMod val="40000"/>
                    <a:lumOff val="60000"/>
                  </a:schemeClr>
                </a:solidFill>
                <a:latin typeface="Imprint MT Shadow" panose="04020605060303030202" pitchFamily="82" charset="0"/>
              </a:rPr>
              <a:t>C</a:t>
            </a:r>
            <a:endParaRPr lang="en-US" sz="19900" dirty="0">
              <a:solidFill>
                <a:schemeClr val="accent3">
                  <a:lumMod val="40000"/>
                  <a:lumOff val="60000"/>
                </a:schemeClr>
              </a:solidFill>
              <a:latin typeface="Imprint MT Shadow" panose="04020605060303030202" pitchFamily="8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4C1693-AC7C-2A8B-29EF-E03ECA9DB6EA}"/>
              </a:ext>
            </a:extLst>
          </p:cNvPr>
          <p:cNvSpPr/>
          <p:nvPr/>
        </p:nvSpPr>
        <p:spPr>
          <a:xfrm>
            <a:off x="-808489" y="3425138"/>
            <a:ext cx="3288484" cy="3288484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unstler Script" panose="030304020206070D0D06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D433AC-3B3B-4237-ACF0-D1B834368E9C}"/>
              </a:ext>
            </a:extLst>
          </p:cNvPr>
          <p:cNvSpPr txBox="1"/>
          <p:nvPr/>
        </p:nvSpPr>
        <p:spPr>
          <a:xfrm>
            <a:off x="-591150" y="3955503"/>
            <a:ext cx="785255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99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nstler Script" panose="030304020206070D0D06" pitchFamily="66" charset="0"/>
              </a:rPr>
              <a:t>B</a:t>
            </a:r>
            <a:endParaRPr lang="en-US" sz="9600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unstler Script" panose="030304020206070D0D06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2C3F10-0238-15E3-1E89-B073D5F09743}"/>
              </a:ext>
            </a:extLst>
          </p:cNvPr>
          <p:cNvSpPr txBox="1"/>
          <p:nvPr/>
        </p:nvSpPr>
        <p:spPr>
          <a:xfrm>
            <a:off x="-1711648" y="2753811"/>
            <a:ext cx="2566728" cy="3770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3899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nstler Script" panose="030304020206070D0D06" pitchFamily="66" charset="0"/>
              </a:rPr>
              <a:t>C</a:t>
            </a:r>
            <a:endParaRPr lang="en-US" sz="23899" dirty="0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unstler Script" panose="030304020206070D0D06" pitchFamily="66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A5B37F-469A-4AD8-5E0B-5E550D62AE2F}"/>
              </a:ext>
            </a:extLst>
          </p:cNvPr>
          <p:cNvSpPr/>
          <p:nvPr/>
        </p:nvSpPr>
        <p:spPr>
          <a:xfrm>
            <a:off x="2827815" y="3389853"/>
            <a:ext cx="3288484" cy="3288484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dirty="0">
              <a:latin typeface="Magneto" panose="04030805050802020D02" pitchFamily="8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66AE71-F323-6C35-65AD-C6CA536653DC}"/>
              </a:ext>
            </a:extLst>
          </p:cNvPr>
          <p:cNvSpPr txBox="1"/>
          <p:nvPr/>
        </p:nvSpPr>
        <p:spPr>
          <a:xfrm>
            <a:off x="3656533" y="3886458"/>
            <a:ext cx="785255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9900" dirty="0">
                <a:solidFill>
                  <a:schemeClr val="accent4">
                    <a:lumMod val="60000"/>
                    <a:lumOff val="40000"/>
                  </a:schemeClr>
                </a:solidFill>
                <a:latin typeface="Magneto" panose="04030805050802020D02" pitchFamily="82" charset="0"/>
              </a:rPr>
              <a:t>B</a:t>
            </a:r>
            <a:endParaRPr lang="en-US" sz="9600" dirty="0">
              <a:solidFill>
                <a:schemeClr val="accent4">
                  <a:lumMod val="60000"/>
                  <a:lumOff val="40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E23632-4C41-121C-6947-903220682761}"/>
              </a:ext>
            </a:extLst>
          </p:cNvPr>
          <p:cNvSpPr txBox="1"/>
          <p:nvPr/>
        </p:nvSpPr>
        <p:spPr>
          <a:xfrm>
            <a:off x="2701214" y="3214708"/>
            <a:ext cx="211147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9900" dirty="0">
                <a:solidFill>
                  <a:schemeClr val="accent3">
                    <a:lumMod val="40000"/>
                    <a:lumOff val="60000"/>
                  </a:schemeClr>
                </a:solidFill>
                <a:latin typeface="Magneto" panose="04030805050802020D02" pitchFamily="82" charset="0"/>
              </a:rPr>
              <a:t>C</a:t>
            </a:r>
            <a:endParaRPr lang="en-US" sz="19900" dirty="0">
              <a:solidFill>
                <a:schemeClr val="accent3">
                  <a:lumMod val="40000"/>
                  <a:lumOff val="60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70C226-0A19-C2FE-2CFB-6B83B8B181E0}"/>
              </a:ext>
            </a:extLst>
          </p:cNvPr>
          <p:cNvSpPr/>
          <p:nvPr/>
        </p:nvSpPr>
        <p:spPr>
          <a:xfrm>
            <a:off x="6948891" y="3389853"/>
            <a:ext cx="3288484" cy="3288484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dirty="0">
              <a:latin typeface="Old English Text MT" panose="03040902040508030806" pitchFamily="66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CF294D-1550-A01F-59C9-18D955EE71A3}"/>
              </a:ext>
            </a:extLst>
          </p:cNvPr>
          <p:cNvSpPr txBox="1"/>
          <p:nvPr/>
        </p:nvSpPr>
        <p:spPr>
          <a:xfrm>
            <a:off x="7850256" y="3733334"/>
            <a:ext cx="785255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9900" dirty="0">
                <a:solidFill>
                  <a:schemeClr val="accent4">
                    <a:lumMod val="60000"/>
                    <a:lumOff val="40000"/>
                  </a:schemeClr>
                </a:solidFill>
                <a:latin typeface="Old English Text MT" panose="03040902040508030806" pitchFamily="66" charset="0"/>
              </a:rPr>
              <a:t>B</a:t>
            </a:r>
            <a:endParaRPr lang="en-US" sz="9600" dirty="0">
              <a:solidFill>
                <a:schemeClr val="accent4">
                  <a:lumMod val="60000"/>
                  <a:lumOff val="40000"/>
                </a:schemeClr>
              </a:solidFill>
              <a:latin typeface="Old English Text MT" panose="03040902040508030806" pitchFamily="66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64C213-89FF-313C-2E8D-B3A981A9F6EF}"/>
              </a:ext>
            </a:extLst>
          </p:cNvPr>
          <p:cNvSpPr txBox="1"/>
          <p:nvPr/>
        </p:nvSpPr>
        <p:spPr>
          <a:xfrm>
            <a:off x="6894936" y="3061586"/>
            <a:ext cx="2045753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9900" dirty="0">
                <a:solidFill>
                  <a:schemeClr val="accent3">
                    <a:lumMod val="40000"/>
                    <a:lumOff val="60000"/>
                  </a:schemeClr>
                </a:solidFill>
                <a:latin typeface="Old English Text MT" panose="03040902040508030806" pitchFamily="66" charset="0"/>
              </a:rPr>
              <a:t>C</a:t>
            </a:r>
            <a:endParaRPr lang="en-US" sz="19900" dirty="0">
              <a:solidFill>
                <a:schemeClr val="accent3">
                  <a:lumMod val="40000"/>
                  <a:lumOff val="60000"/>
                </a:schemeClr>
              </a:solidFill>
              <a:latin typeface="Old English Text MT" panose="03040902040508030806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594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552B15B-2040-0580-52A7-6D35064C2246}"/>
              </a:ext>
            </a:extLst>
          </p:cNvPr>
          <p:cNvSpPr/>
          <p:nvPr/>
        </p:nvSpPr>
        <p:spPr>
          <a:xfrm>
            <a:off x="-734609" y="49236"/>
            <a:ext cx="3288484" cy="3288484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dirty="0">
              <a:latin typeface="Papyrus" panose="03070502060502030205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9E7569-B7F6-CEC5-1603-FC0B446423D5}"/>
              </a:ext>
            </a:extLst>
          </p:cNvPr>
          <p:cNvSpPr txBox="1"/>
          <p:nvPr/>
        </p:nvSpPr>
        <p:spPr>
          <a:xfrm>
            <a:off x="-87246" y="532418"/>
            <a:ext cx="785255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9900" dirty="0">
                <a:solidFill>
                  <a:schemeClr val="accent4">
                    <a:lumMod val="60000"/>
                    <a:lumOff val="40000"/>
                  </a:schemeClr>
                </a:solidFill>
                <a:latin typeface="Papyrus" panose="03070502060502030205" pitchFamily="66" charset="0"/>
              </a:rPr>
              <a:t>B</a:t>
            </a:r>
            <a:endParaRPr lang="en-US" sz="9600" dirty="0">
              <a:solidFill>
                <a:schemeClr val="accent4">
                  <a:lumMod val="60000"/>
                  <a:lumOff val="40000"/>
                </a:schemeClr>
              </a:solidFill>
              <a:latin typeface="Papyrus" panose="03070502060502030205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8C6321-D848-6446-DDB2-85621D4E6417}"/>
              </a:ext>
            </a:extLst>
          </p:cNvPr>
          <p:cNvSpPr txBox="1"/>
          <p:nvPr/>
        </p:nvSpPr>
        <p:spPr>
          <a:xfrm>
            <a:off x="-915568" y="165468"/>
            <a:ext cx="2741456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9900" dirty="0">
                <a:solidFill>
                  <a:schemeClr val="accent3">
                    <a:lumMod val="40000"/>
                    <a:lumOff val="60000"/>
                  </a:schemeClr>
                </a:solidFill>
                <a:latin typeface="Papyrus" panose="03070502060502030205" pitchFamily="66" charset="0"/>
              </a:rPr>
              <a:t>C</a:t>
            </a:r>
            <a:endParaRPr lang="en-US" sz="19900" dirty="0">
              <a:solidFill>
                <a:schemeClr val="accent3">
                  <a:lumMod val="40000"/>
                  <a:lumOff val="60000"/>
                </a:schemeClr>
              </a:solidFill>
              <a:latin typeface="Papyrus" panose="03070502060502030205" pitchFamily="66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60119C-4041-2E62-4CB6-FFE08B8B703F}"/>
              </a:ext>
            </a:extLst>
          </p:cNvPr>
          <p:cNvSpPr/>
          <p:nvPr/>
        </p:nvSpPr>
        <p:spPr>
          <a:xfrm>
            <a:off x="7538583" y="49236"/>
            <a:ext cx="3288484" cy="3288484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dirty="0">
              <a:latin typeface="Imprint MT Shadow" panose="04020605060303030202" pitchFamily="8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505D74-9F62-4224-F2E2-FB8E385BBC3E}"/>
              </a:ext>
            </a:extLst>
          </p:cNvPr>
          <p:cNvSpPr txBox="1"/>
          <p:nvPr/>
        </p:nvSpPr>
        <p:spPr>
          <a:xfrm>
            <a:off x="8704821" y="444850"/>
            <a:ext cx="785255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9900" dirty="0">
                <a:solidFill>
                  <a:schemeClr val="accent4">
                    <a:lumMod val="60000"/>
                    <a:lumOff val="40000"/>
                  </a:schemeClr>
                </a:solidFill>
                <a:latin typeface="Imprint MT Shadow" panose="04020605060303030202" pitchFamily="82" charset="0"/>
              </a:rPr>
              <a:t>B</a:t>
            </a:r>
            <a:endParaRPr lang="en-US" sz="9600" dirty="0">
              <a:solidFill>
                <a:schemeClr val="accent4">
                  <a:lumMod val="60000"/>
                  <a:lumOff val="40000"/>
                </a:schemeClr>
              </a:solidFill>
              <a:latin typeface="Imprint MT Shadow" panose="04020605060303030202" pitchFamily="8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02BE72-F555-0D2A-3E29-B00A078DCC96}"/>
              </a:ext>
            </a:extLst>
          </p:cNvPr>
          <p:cNvSpPr txBox="1"/>
          <p:nvPr/>
        </p:nvSpPr>
        <p:spPr>
          <a:xfrm>
            <a:off x="7681942" y="-247473"/>
            <a:ext cx="2045753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9900" dirty="0">
                <a:solidFill>
                  <a:schemeClr val="accent3">
                    <a:lumMod val="40000"/>
                    <a:lumOff val="60000"/>
                  </a:schemeClr>
                </a:solidFill>
                <a:latin typeface="Imprint MT Shadow" panose="04020605060303030202" pitchFamily="82" charset="0"/>
              </a:rPr>
              <a:t>C</a:t>
            </a:r>
            <a:endParaRPr lang="en-US" sz="19900" dirty="0">
              <a:solidFill>
                <a:schemeClr val="accent3">
                  <a:lumMod val="40000"/>
                  <a:lumOff val="60000"/>
                </a:schemeClr>
              </a:solidFill>
              <a:latin typeface="Imprint MT Shadow" panose="04020605060303030202" pitchFamily="8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F868DA-9EA5-3D53-DDB3-4B267C5EE67B}"/>
              </a:ext>
            </a:extLst>
          </p:cNvPr>
          <p:cNvSpPr/>
          <p:nvPr/>
        </p:nvSpPr>
        <p:spPr>
          <a:xfrm>
            <a:off x="7558487" y="3389853"/>
            <a:ext cx="3288484" cy="3288484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dirty="0">
              <a:latin typeface="Old English Text MT" panose="03040902040508030806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C13CFA-BFA0-8367-DEAE-A902433F59E4}"/>
              </a:ext>
            </a:extLst>
          </p:cNvPr>
          <p:cNvSpPr txBox="1"/>
          <p:nvPr/>
        </p:nvSpPr>
        <p:spPr>
          <a:xfrm>
            <a:off x="8459852" y="3733334"/>
            <a:ext cx="785255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9900" dirty="0">
                <a:solidFill>
                  <a:schemeClr val="accent4">
                    <a:lumMod val="60000"/>
                    <a:lumOff val="40000"/>
                  </a:schemeClr>
                </a:solidFill>
                <a:latin typeface="Old English Text MT" panose="03040902040508030806" pitchFamily="66" charset="0"/>
              </a:rPr>
              <a:t>B</a:t>
            </a:r>
            <a:endParaRPr lang="en-US" sz="9600" dirty="0">
              <a:solidFill>
                <a:schemeClr val="accent4">
                  <a:lumMod val="60000"/>
                  <a:lumOff val="40000"/>
                </a:schemeClr>
              </a:solidFill>
              <a:latin typeface="Old English Text MT" panose="03040902040508030806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4419F9-3EFB-887F-93FE-5D0900B9DB4C}"/>
              </a:ext>
            </a:extLst>
          </p:cNvPr>
          <p:cNvSpPr txBox="1"/>
          <p:nvPr/>
        </p:nvSpPr>
        <p:spPr>
          <a:xfrm>
            <a:off x="7504532" y="3061586"/>
            <a:ext cx="2045753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9900" dirty="0">
                <a:solidFill>
                  <a:schemeClr val="accent3">
                    <a:lumMod val="40000"/>
                    <a:lumOff val="60000"/>
                  </a:schemeClr>
                </a:solidFill>
                <a:latin typeface="Old English Text MT" panose="03040902040508030806" pitchFamily="66" charset="0"/>
              </a:rPr>
              <a:t>C</a:t>
            </a:r>
            <a:endParaRPr lang="en-US" sz="19900" dirty="0">
              <a:solidFill>
                <a:schemeClr val="accent3">
                  <a:lumMod val="40000"/>
                  <a:lumOff val="60000"/>
                </a:schemeClr>
              </a:solidFill>
              <a:latin typeface="Old English Text MT" panose="03040902040508030806" pitchFamily="66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A13DBFD-5436-6A55-07A0-7C19DF256010}"/>
              </a:ext>
            </a:extLst>
          </p:cNvPr>
          <p:cNvSpPr/>
          <p:nvPr/>
        </p:nvSpPr>
        <p:spPr>
          <a:xfrm>
            <a:off x="3267059" y="1847794"/>
            <a:ext cx="3288484" cy="3288484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dwardian Script ITC" panose="030303020407070D0804" pitchFamily="66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BF55D8-D154-6731-8F98-8CDC9A3A3DDA}"/>
              </a:ext>
            </a:extLst>
          </p:cNvPr>
          <p:cNvSpPr txBox="1"/>
          <p:nvPr/>
        </p:nvSpPr>
        <p:spPr>
          <a:xfrm>
            <a:off x="3814240" y="2431282"/>
            <a:ext cx="785255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99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dwardian Script ITC" panose="030303020407070D0804" pitchFamily="66" charset="0"/>
              </a:rPr>
              <a:t>B</a:t>
            </a:r>
            <a:endParaRPr lang="en-US" sz="19900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dwardian Script ITC" panose="030303020407070D0804" pitchFamily="66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785843-80C0-E7AF-B8FD-790C40E529DA}"/>
              </a:ext>
            </a:extLst>
          </p:cNvPr>
          <p:cNvSpPr txBox="1"/>
          <p:nvPr/>
        </p:nvSpPr>
        <p:spPr>
          <a:xfrm>
            <a:off x="2704801" y="1654136"/>
            <a:ext cx="2218877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99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dwardian Script ITC" panose="030303020407070D0804" pitchFamily="66" charset="0"/>
              </a:rPr>
              <a:t>C</a:t>
            </a:r>
            <a:endParaRPr lang="en-US" sz="19900" dirty="0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dwardian Script ITC" panose="030303020407070D0804" pitchFamily="66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C86A932-D913-D308-20B3-010CE45A25CE}"/>
              </a:ext>
            </a:extLst>
          </p:cNvPr>
          <p:cNvSpPr/>
          <p:nvPr/>
        </p:nvSpPr>
        <p:spPr>
          <a:xfrm>
            <a:off x="-788569" y="3389853"/>
            <a:ext cx="3288484" cy="3288484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dirty="0">
              <a:latin typeface="Magneto" panose="04030805050802020D02" pitchFamily="8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1D0215-4736-D713-6E45-5E3A9C057CC2}"/>
              </a:ext>
            </a:extLst>
          </p:cNvPr>
          <p:cNvSpPr txBox="1"/>
          <p:nvPr/>
        </p:nvSpPr>
        <p:spPr>
          <a:xfrm>
            <a:off x="40149" y="3886458"/>
            <a:ext cx="785255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9900" dirty="0">
                <a:solidFill>
                  <a:schemeClr val="accent4">
                    <a:lumMod val="60000"/>
                    <a:lumOff val="40000"/>
                  </a:schemeClr>
                </a:solidFill>
                <a:latin typeface="Magneto" panose="04030805050802020D02" pitchFamily="82" charset="0"/>
              </a:rPr>
              <a:t>B</a:t>
            </a:r>
            <a:endParaRPr lang="en-US" sz="9600" dirty="0">
              <a:solidFill>
                <a:schemeClr val="accent4">
                  <a:lumMod val="60000"/>
                  <a:lumOff val="40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4E60A5-841B-76CF-49B4-48007E35157F}"/>
              </a:ext>
            </a:extLst>
          </p:cNvPr>
          <p:cNvSpPr txBox="1"/>
          <p:nvPr/>
        </p:nvSpPr>
        <p:spPr>
          <a:xfrm>
            <a:off x="-915173" y="3214708"/>
            <a:ext cx="211147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9900" dirty="0">
                <a:solidFill>
                  <a:schemeClr val="accent3">
                    <a:lumMod val="40000"/>
                    <a:lumOff val="60000"/>
                  </a:schemeClr>
                </a:solidFill>
                <a:latin typeface="Magneto" panose="04030805050802020D02" pitchFamily="82" charset="0"/>
              </a:rPr>
              <a:t>C</a:t>
            </a:r>
            <a:endParaRPr lang="en-US" sz="19900" dirty="0">
              <a:solidFill>
                <a:schemeClr val="accent3">
                  <a:lumMod val="40000"/>
                  <a:lumOff val="60000"/>
                </a:schemeClr>
              </a:solidFill>
              <a:latin typeface="Magneto" panose="040308050508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060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552B15B-2040-0580-52A7-6D35064C2246}"/>
              </a:ext>
            </a:extLst>
          </p:cNvPr>
          <p:cNvSpPr/>
          <p:nvPr/>
        </p:nvSpPr>
        <p:spPr>
          <a:xfrm>
            <a:off x="-734609" y="49236"/>
            <a:ext cx="3288484" cy="3288484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dirty="0">
              <a:latin typeface="Papyrus" panose="03070502060502030205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8C6321-D848-6446-DDB2-85621D4E6417}"/>
              </a:ext>
            </a:extLst>
          </p:cNvPr>
          <p:cNvSpPr txBox="1"/>
          <p:nvPr/>
        </p:nvSpPr>
        <p:spPr>
          <a:xfrm>
            <a:off x="-299128" y="368916"/>
            <a:ext cx="265489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9900" dirty="0">
                <a:solidFill>
                  <a:schemeClr val="accent3">
                    <a:lumMod val="40000"/>
                    <a:lumOff val="60000"/>
                  </a:schemeClr>
                </a:solidFill>
                <a:latin typeface="Papyrus" panose="03070502060502030205" pitchFamily="66" charset="0"/>
              </a:rPr>
              <a:t>B</a:t>
            </a:r>
            <a:endParaRPr lang="en-US" sz="19900" dirty="0">
              <a:solidFill>
                <a:schemeClr val="accent3">
                  <a:lumMod val="40000"/>
                  <a:lumOff val="60000"/>
                </a:schemeClr>
              </a:solidFill>
              <a:latin typeface="Papyrus" panose="03070502060502030205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9E7569-B7F6-CEC5-1603-FC0B446423D5}"/>
              </a:ext>
            </a:extLst>
          </p:cNvPr>
          <p:cNvSpPr txBox="1"/>
          <p:nvPr/>
        </p:nvSpPr>
        <p:spPr>
          <a:xfrm>
            <a:off x="220030" y="688598"/>
            <a:ext cx="785255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9900" dirty="0">
                <a:solidFill>
                  <a:schemeClr val="accent4">
                    <a:lumMod val="60000"/>
                    <a:lumOff val="40000"/>
                  </a:schemeClr>
                </a:solidFill>
                <a:latin typeface="Papyrus" panose="03070502060502030205" pitchFamily="66" charset="0"/>
              </a:rPr>
              <a:t>+</a:t>
            </a:r>
            <a:endParaRPr lang="en-US" sz="9600" dirty="0">
              <a:solidFill>
                <a:schemeClr val="accent4">
                  <a:lumMod val="60000"/>
                  <a:lumOff val="40000"/>
                </a:schemeClr>
              </a:solidFill>
              <a:latin typeface="Papyrus" panose="03070502060502030205" pitchFamily="66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60119C-4041-2E62-4CB6-FFE08B8B703F}"/>
              </a:ext>
            </a:extLst>
          </p:cNvPr>
          <p:cNvSpPr/>
          <p:nvPr/>
        </p:nvSpPr>
        <p:spPr>
          <a:xfrm>
            <a:off x="7538583" y="49236"/>
            <a:ext cx="3288484" cy="3288484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dirty="0">
              <a:latin typeface="Imprint MT Shadow" panose="04020605060303030202" pitchFamily="8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02BE72-F555-0D2A-3E29-B00A078DCC96}"/>
              </a:ext>
            </a:extLst>
          </p:cNvPr>
          <p:cNvSpPr txBox="1"/>
          <p:nvPr/>
        </p:nvSpPr>
        <p:spPr>
          <a:xfrm>
            <a:off x="7710937" y="135788"/>
            <a:ext cx="196720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9900" dirty="0">
                <a:solidFill>
                  <a:schemeClr val="accent3">
                    <a:lumMod val="40000"/>
                    <a:lumOff val="60000"/>
                  </a:schemeClr>
                </a:solidFill>
                <a:latin typeface="Imprint MT Shadow" panose="04020605060303030202" pitchFamily="82" charset="0"/>
              </a:rPr>
              <a:t>B</a:t>
            </a:r>
            <a:endParaRPr lang="en-US" sz="19900" dirty="0">
              <a:solidFill>
                <a:schemeClr val="accent3">
                  <a:lumMod val="40000"/>
                  <a:lumOff val="60000"/>
                </a:schemeClr>
              </a:solidFill>
              <a:latin typeface="Imprint MT Shadow" panose="04020605060303030202" pitchFamily="8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F868DA-9EA5-3D53-DDB3-4B267C5EE67B}"/>
              </a:ext>
            </a:extLst>
          </p:cNvPr>
          <p:cNvSpPr/>
          <p:nvPr/>
        </p:nvSpPr>
        <p:spPr>
          <a:xfrm>
            <a:off x="7558487" y="3389853"/>
            <a:ext cx="3288484" cy="3288484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dirty="0">
              <a:latin typeface="Old English Text MT" panose="03040902040508030806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4419F9-3EFB-887F-93FE-5D0900B9DB4C}"/>
              </a:ext>
            </a:extLst>
          </p:cNvPr>
          <p:cNvSpPr txBox="1"/>
          <p:nvPr/>
        </p:nvSpPr>
        <p:spPr>
          <a:xfrm>
            <a:off x="7683728" y="3285586"/>
            <a:ext cx="2337499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9900" dirty="0">
                <a:solidFill>
                  <a:schemeClr val="accent3">
                    <a:lumMod val="40000"/>
                    <a:lumOff val="60000"/>
                  </a:schemeClr>
                </a:solidFill>
                <a:latin typeface="Old English Text MT" panose="03040902040508030806" pitchFamily="66" charset="0"/>
              </a:rPr>
              <a:t>B</a:t>
            </a:r>
            <a:endParaRPr lang="en-US" sz="19900" dirty="0">
              <a:solidFill>
                <a:schemeClr val="accent3">
                  <a:lumMod val="40000"/>
                  <a:lumOff val="60000"/>
                </a:schemeClr>
              </a:solidFill>
              <a:latin typeface="Old English Text MT" panose="03040902040508030806" pitchFamily="66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A13DBFD-5436-6A55-07A0-7C19DF256010}"/>
              </a:ext>
            </a:extLst>
          </p:cNvPr>
          <p:cNvSpPr/>
          <p:nvPr/>
        </p:nvSpPr>
        <p:spPr>
          <a:xfrm>
            <a:off x="3267059" y="1847794"/>
            <a:ext cx="3288484" cy="3288484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dwardian Script ITC" panose="030303020407070D0804" pitchFamily="66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BF55D8-D154-6731-8F98-8CDC9A3A3DDA}"/>
              </a:ext>
            </a:extLst>
          </p:cNvPr>
          <p:cNvSpPr txBox="1"/>
          <p:nvPr/>
        </p:nvSpPr>
        <p:spPr>
          <a:xfrm>
            <a:off x="4776573" y="1847797"/>
            <a:ext cx="785255" cy="3770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3899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ge Italic" panose="03070502040507070304" pitchFamily="66" charset="0"/>
              </a:rPr>
              <a:t>+</a:t>
            </a:r>
            <a:endParaRPr lang="en-US" sz="19900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785843-80C0-E7AF-B8FD-790C40E529DA}"/>
              </a:ext>
            </a:extLst>
          </p:cNvPr>
          <p:cNvSpPr txBox="1"/>
          <p:nvPr/>
        </p:nvSpPr>
        <p:spPr>
          <a:xfrm>
            <a:off x="3205200" y="2135921"/>
            <a:ext cx="2339102" cy="3770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3899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ge Italic" panose="03070502040507070304" pitchFamily="66" charset="0"/>
              </a:rPr>
              <a:t>B</a:t>
            </a:r>
            <a:endParaRPr lang="en-US" sz="23899" dirty="0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C86A932-D913-D308-20B3-010CE45A25CE}"/>
              </a:ext>
            </a:extLst>
          </p:cNvPr>
          <p:cNvSpPr/>
          <p:nvPr/>
        </p:nvSpPr>
        <p:spPr>
          <a:xfrm>
            <a:off x="-788569" y="3389853"/>
            <a:ext cx="3288484" cy="3288484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dirty="0">
              <a:latin typeface="Magneto" panose="04030805050802020D02" pitchFamily="8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4E60A5-841B-76CF-49B4-48007E35157F}"/>
              </a:ext>
            </a:extLst>
          </p:cNvPr>
          <p:cNvSpPr txBox="1"/>
          <p:nvPr/>
        </p:nvSpPr>
        <p:spPr>
          <a:xfrm>
            <a:off x="-621013" y="3372311"/>
            <a:ext cx="2286203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9900" dirty="0">
                <a:solidFill>
                  <a:schemeClr val="accent3">
                    <a:lumMod val="40000"/>
                    <a:lumOff val="60000"/>
                  </a:schemeClr>
                </a:solidFill>
                <a:latin typeface="Magneto" panose="04030805050802020D02" pitchFamily="82" charset="0"/>
              </a:rPr>
              <a:t>B</a:t>
            </a:r>
            <a:endParaRPr lang="en-US" sz="19900" dirty="0">
              <a:solidFill>
                <a:schemeClr val="accent3">
                  <a:lumMod val="40000"/>
                  <a:lumOff val="60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1D0215-4736-D713-6E45-5E3A9C057CC2}"/>
              </a:ext>
            </a:extLst>
          </p:cNvPr>
          <p:cNvSpPr txBox="1"/>
          <p:nvPr/>
        </p:nvSpPr>
        <p:spPr>
          <a:xfrm>
            <a:off x="763581" y="3822450"/>
            <a:ext cx="785255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9900" dirty="0">
                <a:solidFill>
                  <a:schemeClr val="accent4">
                    <a:lumMod val="60000"/>
                    <a:lumOff val="40000"/>
                  </a:schemeClr>
                </a:solidFill>
                <a:latin typeface="Magneto" panose="04030805050802020D02" pitchFamily="82" charset="0"/>
              </a:rPr>
              <a:t>+</a:t>
            </a:r>
            <a:endParaRPr lang="en-US" sz="9600" dirty="0">
              <a:solidFill>
                <a:schemeClr val="accent4">
                  <a:lumMod val="60000"/>
                  <a:lumOff val="40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505D74-9F62-4224-F2E2-FB8E385BBC3E}"/>
              </a:ext>
            </a:extLst>
          </p:cNvPr>
          <p:cNvSpPr txBox="1"/>
          <p:nvPr/>
        </p:nvSpPr>
        <p:spPr>
          <a:xfrm>
            <a:off x="9360398" y="330696"/>
            <a:ext cx="78525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600" dirty="0">
                <a:solidFill>
                  <a:schemeClr val="accent4">
                    <a:lumMod val="60000"/>
                    <a:lumOff val="40000"/>
                  </a:schemeClr>
                </a:solidFill>
                <a:latin typeface="Imprint MT Shadow" panose="04020605060303030202" pitchFamily="82" charset="0"/>
              </a:rPr>
              <a:t>+</a:t>
            </a:r>
            <a:endParaRPr lang="en-US" sz="8800" dirty="0">
              <a:solidFill>
                <a:schemeClr val="accent4">
                  <a:lumMod val="60000"/>
                  <a:lumOff val="40000"/>
                </a:schemeClr>
              </a:solidFill>
              <a:latin typeface="Imprint MT Shadow" panose="04020605060303030202" pitchFamily="8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C13CFA-BFA0-8367-DEAE-A902433F59E4}"/>
              </a:ext>
            </a:extLst>
          </p:cNvPr>
          <p:cNvSpPr txBox="1"/>
          <p:nvPr/>
        </p:nvSpPr>
        <p:spPr>
          <a:xfrm>
            <a:off x="9202733" y="4301014"/>
            <a:ext cx="78525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600" dirty="0">
                <a:solidFill>
                  <a:schemeClr val="accent4">
                    <a:lumMod val="60000"/>
                    <a:lumOff val="40000"/>
                  </a:schemeClr>
                </a:solidFill>
                <a:latin typeface="Old English Text MT" panose="03040902040508030806" pitchFamily="66" charset="0"/>
              </a:rPr>
              <a:t>+</a:t>
            </a:r>
            <a:endParaRPr lang="en-US" sz="8800" dirty="0">
              <a:solidFill>
                <a:schemeClr val="accent4">
                  <a:lumMod val="60000"/>
                  <a:lumOff val="40000"/>
                </a:schemeClr>
              </a:solidFill>
              <a:latin typeface="Old English Text MT" panose="03040902040508030806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176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DB2750A-EC39-86A4-3595-8DB94ED140C1}"/>
              </a:ext>
            </a:extLst>
          </p:cNvPr>
          <p:cNvSpPr/>
          <p:nvPr/>
        </p:nvSpPr>
        <p:spPr>
          <a:xfrm>
            <a:off x="-734609" y="49236"/>
            <a:ext cx="3288484" cy="3288484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dirty="0">
              <a:latin typeface="Papyrus" panose="03070502060502030205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59432-936B-AC60-9809-52E7F8B41159}"/>
              </a:ext>
            </a:extLst>
          </p:cNvPr>
          <p:cNvSpPr txBox="1"/>
          <p:nvPr/>
        </p:nvSpPr>
        <p:spPr>
          <a:xfrm>
            <a:off x="-87246" y="532418"/>
            <a:ext cx="785255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9900" dirty="0">
                <a:solidFill>
                  <a:schemeClr val="bg1"/>
                </a:solidFill>
                <a:latin typeface="Papyrus" panose="03070502060502030205" pitchFamily="66" charset="0"/>
              </a:rPr>
              <a:t>B</a:t>
            </a:r>
            <a:endParaRPr lang="en-US" sz="9600" dirty="0">
              <a:solidFill>
                <a:schemeClr val="bg1"/>
              </a:solidFill>
              <a:latin typeface="Papyrus" panose="03070502060502030205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68BC0-93DF-8311-E891-D0053734CE72}"/>
              </a:ext>
            </a:extLst>
          </p:cNvPr>
          <p:cNvSpPr txBox="1"/>
          <p:nvPr/>
        </p:nvSpPr>
        <p:spPr>
          <a:xfrm>
            <a:off x="-915568" y="165468"/>
            <a:ext cx="2741456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9900" dirty="0">
                <a:solidFill>
                  <a:schemeClr val="bg1"/>
                </a:solidFill>
                <a:latin typeface="Papyrus" panose="03070502060502030205" pitchFamily="66" charset="0"/>
              </a:rPr>
              <a:t>C</a:t>
            </a:r>
            <a:endParaRPr lang="en-US" sz="19900" dirty="0">
              <a:solidFill>
                <a:schemeClr val="bg1"/>
              </a:solidFill>
              <a:latin typeface="Papyrus" panose="03070502060502030205" pitchFamily="66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57F3B58-8218-7FC8-C197-2F7961084EB9}"/>
              </a:ext>
            </a:extLst>
          </p:cNvPr>
          <p:cNvSpPr/>
          <p:nvPr/>
        </p:nvSpPr>
        <p:spPr>
          <a:xfrm>
            <a:off x="7538583" y="49236"/>
            <a:ext cx="3288484" cy="3288484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dirty="0">
              <a:latin typeface="Imprint MT Shadow" panose="04020605060303030202" pitchFamily="8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E9463B-8025-1CE2-CD49-61DD7E8D7CEF}"/>
              </a:ext>
            </a:extLst>
          </p:cNvPr>
          <p:cNvSpPr txBox="1"/>
          <p:nvPr/>
        </p:nvSpPr>
        <p:spPr>
          <a:xfrm>
            <a:off x="8704821" y="444850"/>
            <a:ext cx="785255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9900" dirty="0">
                <a:solidFill>
                  <a:schemeClr val="accent4">
                    <a:lumMod val="60000"/>
                    <a:lumOff val="40000"/>
                  </a:schemeClr>
                </a:solidFill>
                <a:latin typeface="Imprint MT Shadow" panose="04020605060303030202" pitchFamily="82" charset="0"/>
              </a:rPr>
              <a:t>B</a:t>
            </a:r>
            <a:endParaRPr lang="en-US" sz="9600" dirty="0">
              <a:solidFill>
                <a:schemeClr val="accent4">
                  <a:lumMod val="60000"/>
                  <a:lumOff val="40000"/>
                </a:schemeClr>
              </a:solidFill>
              <a:latin typeface="Imprint MT Shadow" panose="04020605060303030202" pitchFamily="8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AF9A2F-3CA3-45B8-0762-6E63C7B5DB38}"/>
              </a:ext>
            </a:extLst>
          </p:cNvPr>
          <p:cNvSpPr txBox="1"/>
          <p:nvPr/>
        </p:nvSpPr>
        <p:spPr>
          <a:xfrm>
            <a:off x="7681942" y="-247473"/>
            <a:ext cx="2045753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9900" dirty="0">
                <a:solidFill>
                  <a:schemeClr val="accent3">
                    <a:lumMod val="40000"/>
                    <a:lumOff val="60000"/>
                  </a:schemeClr>
                </a:solidFill>
                <a:latin typeface="Imprint MT Shadow" panose="04020605060303030202" pitchFamily="82" charset="0"/>
              </a:rPr>
              <a:t>C</a:t>
            </a:r>
            <a:endParaRPr lang="en-US" sz="19900" dirty="0">
              <a:solidFill>
                <a:schemeClr val="accent3">
                  <a:lumMod val="40000"/>
                  <a:lumOff val="60000"/>
                </a:schemeClr>
              </a:solidFill>
              <a:latin typeface="Imprint MT Shadow" panose="04020605060303030202" pitchFamily="8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BA0736C-1288-C17D-B686-034DF1EF00AC}"/>
              </a:ext>
            </a:extLst>
          </p:cNvPr>
          <p:cNvSpPr/>
          <p:nvPr/>
        </p:nvSpPr>
        <p:spPr>
          <a:xfrm>
            <a:off x="7558487" y="3389853"/>
            <a:ext cx="3288484" cy="3288484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dirty="0">
              <a:latin typeface="Old English Text MT" panose="03040902040508030806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7E0370-6319-ABCE-4A34-8C3119E753BE}"/>
              </a:ext>
            </a:extLst>
          </p:cNvPr>
          <p:cNvSpPr txBox="1"/>
          <p:nvPr/>
        </p:nvSpPr>
        <p:spPr>
          <a:xfrm>
            <a:off x="8459852" y="3733334"/>
            <a:ext cx="785255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9900" dirty="0">
                <a:solidFill>
                  <a:schemeClr val="accent4">
                    <a:lumMod val="60000"/>
                    <a:lumOff val="40000"/>
                  </a:schemeClr>
                </a:solidFill>
                <a:latin typeface="Old English Text MT" panose="03040902040508030806" pitchFamily="66" charset="0"/>
              </a:rPr>
              <a:t>B</a:t>
            </a:r>
            <a:endParaRPr lang="en-US" sz="9600" dirty="0">
              <a:solidFill>
                <a:schemeClr val="accent4">
                  <a:lumMod val="60000"/>
                  <a:lumOff val="40000"/>
                </a:schemeClr>
              </a:solidFill>
              <a:latin typeface="Old English Text MT" panose="03040902040508030806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BC9C98-54B3-FB48-412F-88DFB28DEDB1}"/>
              </a:ext>
            </a:extLst>
          </p:cNvPr>
          <p:cNvSpPr txBox="1"/>
          <p:nvPr/>
        </p:nvSpPr>
        <p:spPr>
          <a:xfrm>
            <a:off x="7504532" y="3061586"/>
            <a:ext cx="2045753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9900" dirty="0">
                <a:solidFill>
                  <a:schemeClr val="accent3">
                    <a:lumMod val="40000"/>
                    <a:lumOff val="60000"/>
                  </a:schemeClr>
                </a:solidFill>
                <a:latin typeface="Old English Text MT" panose="03040902040508030806" pitchFamily="66" charset="0"/>
              </a:rPr>
              <a:t>C</a:t>
            </a:r>
            <a:endParaRPr lang="en-US" sz="19900" dirty="0">
              <a:solidFill>
                <a:schemeClr val="accent3">
                  <a:lumMod val="40000"/>
                  <a:lumOff val="60000"/>
                </a:schemeClr>
              </a:solidFill>
              <a:latin typeface="Old English Text MT" panose="03040902040508030806" pitchFamily="66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827979-2CFD-0918-034F-53DA9E7F147E}"/>
              </a:ext>
            </a:extLst>
          </p:cNvPr>
          <p:cNvSpPr/>
          <p:nvPr/>
        </p:nvSpPr>
        <p:spPr>
          <a:xfrm>
            <a:off x="3267059" y="1847794"/>
            <a:ext cx="3288484" cy="3288484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dwardian Script ITC" panose="030303020407070D08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565486-A6AA-6D9F-61BE-A793FEF64EBD}"/>
              </a:ext>
            </a:extLst>
          </p:cNvPr>
          <p:cNvSpPr txBox="1"/>
          <p:nvPr/>
        </p:nvSpPr>
        <p:spPr>
          <a:xfrm>
            <a:off x="3814240" y="2431282"/>
            <a:ext cx="785255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99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dwardian Script ITC" panose="030303020407070D0804" pitchFamily="66" charset="0"/>
              </a:rPr>
              <a:t>B</a:t>
            </a:r>
            <a:endParaRPr lang="en-US" sz="19900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dwardian Script ITC" panose="030303020407070D08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0FEF3E-69FD-CDB3-B48C-132658BF531C}"/>
              </a:ext>
            </a:extLst>
          </p:cNvPr>
          <p:cNvSpPr txBox="1"/>
          <p:nvPr/>
        </p:nvSpPr>
        <p:spPr>
          <a:xfrm>
            <a:off x="2704801" y="1654136"/>
            <a:ext cx="2218877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99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dwardian Script ITC" panose="030303020407070D0804" pitchFamily="66" charset="0"/>
              </a:rPr>
              <a:t>C</a:t>
            </a:r>
            <a:endParaRPr lang="en-US" sz="19900" dirty="0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dwardian Script ITC" panose="030303020407070D0804" pitchFamily="66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0E3A7BB-FBD5-6C6F-137B-3E2C0D7EAC0B}"/>
              </a:ext>
            </a:extLst>
          </p:cNvPr>
          <p:cNvSpPr/>
          <p:nvPr/>
        </p:nvSpPr>
        <p:spPr>
          <a:xfrm>
            <a:off x="-788569" y="3389853"/>
            <a:ext cx="3288484" cy="3288484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dirty="0">
              <a:latin typeface="Magneto" panose="04030805050802020D02" pitchFamily="8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74B61F-9C9C-61ED-3393-49BA6CD80F9A}"/>
              </a:ext>
            </a:extLst>
          </p:cNvPr>
          <p:cNvSpPr txBox="1"/>
          <p:nvPr/>
        </p:nvSpPr>
        <p:spPr>
          <a:xfrm>
            <a:off x="40149" y="3886458"/>
            <a:ext cx="785255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9900" dirty="0">
                <a:solidFill>
                  <a:schemeClr val="accent4">
                    <a:lumMod val="60000"/>
                    <a:lumOff val="40000"/>
                  </a:schemeClr>
                </a:solidFill>
                <a:latin typeface="Magneto" panose="04030805050802020D02" pitchFamily="82" charset="0"/>
              </a:rPr>
              <a:t>B</a:t>
            </a:r>
            <a:endParaRPr lang="en-US" sz="9600" dirty="0">
              <a:solidFill>
                <a:schemeClr val="accent4">
                  <a:lumMod val="60000"/>
                  <a:lumOff val="40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1374A1-4E91-2186-2DB8-DFD0C971A137}"/>
              </a:ext>
            </a:extLst>
          </p:cNvPr>
          <p:cNvSpPr txBox="1"/>
          <p:nvPr/>
        </p:nvSpPr>
        <p:spPr>
          <a:xfrm>
            <a:off x="-915173" y="3214708"/>
            <a:ext cx="211147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9900" dirty="0">
                <a:solidFill>
                  <a:schemeClr val="accent3">
                    <a:lumMod val="40000"/>
                    <a:lumOff val="60000"/>
                  </a:schemeClr>
                </a:solidFill>
                <a:latin typeface="Magneto" panose="04030805050802020D02" pitchFamily="82" charset="0"/>
              </a:rPr>
              <a:t>C</a:t>
            </a:r>
            <a:endParaRPr lang="en-US" sz="19900" dirty="0">
              <a:solidFill>
                <a:schemeClr val="accent3">
                  <a:lumMod val="40000"/>
                  <a:lumOff val="60000"/>
                </a:schemeClr>
              </a:solidFill>
              <a:latin typeface="Magneto" panose="040308050508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056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D12E467D-4A3B-2F1D-B0BF-7E0BFDD9694B}"/>
              </a:ext>
            </a:extLst>
          </p:cNvPr>
          <p:cNvSpPr/>
          <p:nvPr/>
        </p:nvSpPr>
        <p:spPr>
          <a:xfrm>
            <a:off x="-928809" y="3052"/>
            <a:ext cx="2025143" cy="20251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Treble clef">
            <a:extLst>
              <a:ext uri="{FF2B5EF4-FFF2-40B4-BE49-F238E27FC236}">
                <a16:creationId xmlns:a16="http://schemas.microsoft.com/office/drawing/2014/main" id="{7C2205C9-D1D9-73E1-EA7D-4F38D42D1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69616" y="107278"/>
            <a:ext cx="2213787" cy="249807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2" name="Graphic 11" descr="Bass clef">
            <a:extLst>
              <a:ext uri="{FF2B5EF4-FFF2-40B4-BE49-F238E27FC236}">
                <a16:creationId xmlns:a16="http://schemas.microsoft.com/office/drawing/2014/main" id="{EC1550CC-792C-8805-5CA0-DD4B4B884B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67479">
            <a:off x="-347031" y="65114"/>
            <a:ext cx="1229141" cy="1229141"/>
          </a:xfrm>
          <a:prstGeom prst="rect">
            <a:avLst/>
          </a:prstGeom>
        </p:spPr>
      </p:pic>
      <p:pic>
        <p:nvPicPr>
          <p:cNvPr id="5" name="Graphic 4" descr="Bass clef">
            <a:extLst>
              <a:ext uri="{FF2B5EF4-FFF2-40B4-BE49-F238E27FC236}">
                <a16:creationId xmlns:a16="http://schemas.microsoft.com/office/drawing/2014/main" id="{4DC58FC2-3197-15B0-E689-7E91A3B4C6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05228">
            <a:off x="-304895" y="660205"/>
            <a:ext cx="1438533" cy="1438533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681D8CFF-AC34-0769-5B19-CFA68AE866F1}"/>
              </a:ext>
            </a:extLst>
          </p:cNvPr>
          <p:cNvSpPr/>
          <p:nvPr/>
        </p:nvSpPr>
        <p:spPr>
          <a:xfrm>
            <a:off x="1778109" y="-33230"/>
            <a:ext cx="2025143" cy="2025143"/>
          </a:xfrm>
          <a:prstGeom prst="ellipse">
            <a:avLst/>
          </a:prstGeom>
          <a:ln w="38100">
            <a:solidFill>
              <a:schemeClr val="tx2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 descr="Treble clef">
            <a:extLst>
              <a:ext uri="{FF2B5EF4-FFF2-40B4-BE49-F238E27FC236}">
                <a16:creationId xmlns:a16="http://schemas.microsoft.com/office/drawing/2014/main" id="{4EBFBB15-A3E9-59A2-9CE8-69DE42087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7303" y="71000"/>
            <a:ext cx="2213787" cy="2498071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24" name="Graphic 23" descr="Bass clef">
            <a:extLst>
              <a:ext uri="{FF2B5EF4-FFF2-40B4-BE49-F238E27FC236}">
                <a16:creationId xmlns:a16="http://schemas.microsoft.com/office/drawing/2014/main" id="{23CEBFF8-011D-B4B2-7A60-C3249BC9D5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367479">
            <a:off x="2359887" y="28832"/>
            <a:ext cx="1229141" cy="1229141"/>
          </a:xfrm>
          <a:prstGeom prst="rect">
            <a:avLst/>
          </a:prstGeom>
        </p:spPr>
      </p:pic>
      <p:pic>
        <p:nvPicPr>
          <p:cNvPr id="25" name="Graphic 24" descr="Bass clef">
            <a:extLst>
              <a:ext uri="{FF2B5EF4-FFF2-40B4-BE49-F238E27FC236}">
                <a16:creationId xmlns:a16="http://schemas.microsoft.com/office/drawing/2014/main" id="{4336E434-4E40-FF75-5028-D3D9DD48D7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605228">
            <a:off x="2402022" y="623922"/>
            <a:ext cx="1438533" cy="1438533"/>
          </a:xfrm>
          <a:prstGeom prst="rect">
            <a:avLst/>
          </a:prstGeom>
        </p:spPr>
      </p:pic>
      <p:sp>
        <p:nvSpPr>
          <p:cNvPr id="67" name="Oval 66">
            <a:extLst>
              <a:ext uri="{FF2B5EF4-FFF2-40B4-BE49-F238E27FC236}">
                <a16:creationId xmlns:a16="http://schemas.microsoft.com/office/drawing/2014/main" id="{0A756D18-A65C-0C68-1112-29678C4F46DB}"/>
              </a:ext>
            </a:extLst>
          </p:cNvPr>
          <p:cNvSpPr/>
          <p:nvPr/>
        </p:nvSpPr>
        <p:spPr>
          <a:xfrm>
            <a:off x="-802345" y="3159696"/>
            <a:ext cx="2221181" cy="2238015"/>
          </a:xfrm>
          <a:prstGeom prst="ellips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Graphic 67" descr="Treble clef">
            <a:extLst>
              <a:ext uri="{FF2B5EF4-FFF2-40B4-BE49-F238E27FC236}">
                <a16:creationId xmlns:a16="http://schemas.microsoft.com/office/drawing/2014/main" id="{7F86AA2C-D424-A338-CCE0-B02AB0D9A2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1313493" y="3311773"/>
            <a:ext cx="2213787" cy="249807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69" name="Graphic 68" descr="Bass clef">
            <a:extLst>
              <a:ext uri="{FF2B5EF4-FFF2-40B4-BE49-F238E27FC236}">
                <a16:creationId xmlns:a16="http://schemas.microsoft.com/office/drawing/2014/main" id="{1FAD0CFF-60E3-A331-56B0-5E213B198A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367479">
            <a:off x="-390907" y="3269609"/>
            <a:ext cx="1229141" cy="1229141"/>
          </a:xfrm>
          <a:prstGeom prst="rect">
            <a:avLst/>
          </a:prstGeom>
        </p:spPr>
      </p:pic>
      <p:pic>
        <p:nvPicPr>
          <p:cNvPr id="70" name="Graphic 69" descr="Bass clef">
            <a:extLst>
              <a:ext uri="{FF2B5EF4-FFF2-40B4-BE49-F238E27FC236}">
                <a16:creationId xmlns:a16="http://schemas.microsoft.com/office/drawing/2014/main" id="{0866BE5C-1F49-E759-9A00-94A1C9BAB55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605228">
            <a:off x="-348772" y="3864700"/>
            <a:ext cx="1438533" cy="1438533"/>
          </a:xfrm>
          <a:prstGeom prst="rect">
            <a:avLst/>
          </a:prstGeom>
        </p:spPr>
      </p:pic>
      <p:sp>
        <p:nvSpPr>
          <p:cNvPr id="84" name="Oval 83">
            <a:extLst>
              <a:ext uri="{FF2B5EF4-FFF2-40B4-BE49-F238E27FC236}">
                <a16:creationId xmlns:a16="http://schemas.microsoft.com/office/drawing/2014/main" id="{35D34470-FBC2-A90B-574E-D3AEBD653B56}"/>
              </a:ext>
            </a:extLst>
          </p:cNvPr>
          <p:cNvSpPr/>
          <p:nvPr/>
        </p:nvSpPr>
        <p:spPr>
          <a:xfrm>
            <a:off x="1838097" y="3192060"/>
            <a:ext cx="2025143" cy="2025143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Graphic 84" descr="Treble clef">
            <a:extLst>
              <a:ext uri="{FF2B5EF4-FFF2-40B4-BE49-F238E27FC236}">
                <a16:creationId xmlns:a16="http://schemas.microsoft.com/office/drawing/2014/main" id="{EAD43E9F-925D-E4D5-C665-A521840CEC1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497291" y="3296288"/>
            <a:ext cx="2213787" cy="2498071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86" name="Graphic 85" descr="Bass clef">
            <a:extLst>
              <a:ext uri="{FF2B5EF4-FFF2-40B4-BE49-F238E27FC236}">
                <a16:creationId xmlns:a16="http://schemas.microsoft.com/office/drawing/2014/main" id="{FF9C84E9-47BB-8917-49F9-0D93139F4CB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367479">
            <a:off x="2419875" y="3254121"/>
            <a:ext cx="1229141" cy="1229141"/>
          </a:xfrm>
          <a:prstGeom prst="rect">
            <a:avLst/>
          </a:prstGeom>
        </p:spPr>
      </p:pic>
      <p:pic>
        <p:nvPicPr>
          <p:cNvPr id="87" name="Graphic 86" descr="Bass clef">
            <a:extLst>
              <a:ext uri="{FF2B5EF4-FFF2-40B4-BE49-F238E27FC236}">
                <a16:creationId xmlns:a16="http://schemas.microsoft.com/office/drawing/2014/main" id="{79C4141B-6368-CA53-3A3B-01A6680A0DD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605228">
            <a:off x="2462010" y="3849212"/>
            <a:ext cx="1438533" cy="14385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8E754E-3491-A4AD-DDEC-BA7ED1633F29}"/>
              </a:ext>
            </a:extLst>
          </p:cNvPr>
          <p:cNvSpPr txBox="1"/>
          <p:nvPr/>
        </p:nvSpPr>
        <p:spPr>
          <a:xfrm>
            <a:off x="530638" y="2755891"/>
            <a:ext cx="78899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3800" dirty="0">
                <a:solidFill>
                  <a:schemeClr val="accent2"/>
                </a:solidFill>
                <a:latin typeface="Freestyle Script" panose="030804020302050B0404" pitchFamily="66" charset="0"/>
              </a:rPr>
              <a:t>+</a:t>
            </a:r>
            <a:endParaRPr lang="en-US" sz="13800" dirty="0">
              <a:solidFill>
                <a:schemeClr val="accent2"/>
              </a:solidFill>
              <a:latin typeface="Freestyle Script" panose="030804020302050B0404" pitchFamily="66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8167433-0846-7ECF-13F4-72F034B6DAAD}"/>
              </a:ext>
            </a:extLst>
          </p:cNvPr>
          <p:cNvSpPr/>
          <p:nvPr/>
        </p:nvSpPr>
        <p:spPr>
          <a:xfrm>
            <a:off x="4524453" y="-33234"/>
            <a:ext cx="3288484" cy="3288484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46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dwardian Script ITC" panose="030303020407070D08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7E0DA-4D00-906D-4316-9543DC5DAAA9}"/>
              </a:ext>
            </a:extLst>
          </p:cNvPr>
          <p:cNvSpPr txBox="1"/>
          <p:nvPr/>
        </p:nvSpPr>
        <p:spPr>
          <a:xfrm>
            <a:off x="6033968" y="-33232"/>
            <a:ext cx="785255" cy="3770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3899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ge Italic" panose="03070502040507070304" pitchFamily="66" charset="0"/>
              </a:rPr>
              <a:t>+</a:t>
            </a:r>
            <a:endParaRPr lang="en-US" sz="19900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4304CC-249B-83E8-29F9-7253EEC131F1}"/>
              </a:ext>
            </a:extLst>
          </p:cNvPr>
          <p:cNvSpPr txBox="1"/>
          <p:nvPr/>
        </p:nvSpPr>
        <p:spPr>
          <a:xfrm>
            <a:off x="4462597" y="254893"/>
            <a:ext cx="2339103" cy="3770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3899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ge Italic" panose="03070502040507070304" pitchFamily="66" charset="0"/>
              </a:rPr>
              <a:t>B</a:t>
            </a:r>
            <a:endParaRPr lang="en-US" sz="23899" dirty="0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5FD862-6926-BB8C-3CAF-B8E2783A9E81}"/>
              </a:ext>
            </a:extLst>
          </p:cNvPr>
          <p:cNvSpPr/>
          <p:nvPr/>
        </p:nvSpPr>
        <p:spPr>
          <a:xfrm>
            <a:off x="7308879" y="3207544"/>
            <a:ext cx="3288484" cy="3288484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dirty="0">
              <a:latin typeface="Magneto" panose="04030805050802020D02" pitchFamily="8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E56DCF-4A0F-0FBB-8EAD-5E02E78E5661}"/>
              </a:ext>
            </a:extLst>
          </p:cNvPr>
          <p:cNvSpPr txBox="1"/>
          <p:nvPr/>
        </p:nvSpPr>
        <p:spPr>
          <a:xfrm>
            <a:off x="7476438" y="3190002"/>
            <a:ext cx="228620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9900" dirty="0">
                <a:solidFill>
                  <a:schemeClr val="accent3">
                    <a:lumMod val="40000"/>
                    <a:lumOff val="60000"/>
                  </a:schemeClr>
                </a:solidFill>
                <a:latin typeface="Magneto" panose="04030805050802020D02" pitchFamily="82" charset="0"/>
              </a:rPr>
              <a:t>B</a:t>
            </a:r>
            <a:endParaRPr lang="en-US" sz="19900" dirty="0">
              <a:solidFill>
                <a:schemeClr val="accent3">
                  <a:lumMod val="40000"/>
                  <a:lumOff val="60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A64884-48EA-BC80-8121-6D63C9D8768F}"/>
              </a:ext>
            </a:extLst>
          </p:cNvPr>
          <p:cNvSpPr txBox="1"/>
          <p:nvPr/>
        </p:nvSpPr>
        <p:spPr>
          <a:xfrm>
            <a:off x="8861029" y="3640140"/>
            <a:ext cx="785255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9900" dirty="0">
                <a:solidFill>
                  <a:schemeClr val="accent4">
                    <a:lumMod val="60000"/>
                    <a:lumOff val="40000"/>
                  </a:schemeClr>
                </a:solidFill>
                <a:latin typeface="Magneto" panose="04030805050802020D02" pitchFamily="82" charset="0"/>
              </a:rPr>
              <a:t>+</a:t>
            </a:r>
            <a:endParaRPr lang="en-US" sz="9600" dirty="0">
              <a:solidFill>
                <a:schemeClr val="accent4">
                  <a:lumMod val="60000"/>
                  <a:lumOff val="40000"/>
                </a:schemeClr>
              </a:solidFill>
              <a:latin typeface="Magneto" panose="040308050508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673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0"/>
              </a:schemeClr>
            </a:gs>
            <a:gs pos="100000">
              <a:schemeClr val="tx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27E2B5-B381-2A3F-7C1C-30C86F52A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53" y="1"/>
            <a:ext cx="9629835" cy="6399828"/>
          </a:xfrm>
          <a:prstGeom prst="rect">
            <a:avLst/>
          </a:prstGeom>
          <a:effectLst>
            <a:innerShdw blurRad="1270000" dist="1790700" dir="1680000">
              <a:prstClr val="black"/>
            </a:innerShdw>
            <a:softEdge rad="127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631AC9-E3D5-1615-7EB3-C7353A6070F7}"/>
              </a:ext>
            </a:extLst>
          </p:cNvPr>
          <p:cNvSpPr txBox="1"/>
          <p:nvPr/>
        </p:nvSpPr>
        <p:spPr>
          <a:xfrm>
            <a:off x="254004" y="213519"/>
            <a:ext cx="4431021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ge Italic" panose="03070502040507070304" pitchFamily="66" charset="0"/>
              </a:rPr>
              <a:t>B</a:t>
            </a:r>
            <a:r>
              <a:rPr lang="es-MX" sz="6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ge Italic" panose="03070502040507070304" pitchFamily="66" charset="0"/>
              </a:rPr>
              <a:t>+</a:t>
            </a:r>
            <a:r>
              <a:rPr lang="es-MX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ge Italic" panose="03070502040507070304" pitchFamily="66" charset="0"/>
              </a:rPr>
              <a:t>  </a:t>
            </a:r>
            <a:r>
              <a:rPr lang="es-MX" sz="5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ge Italic" panose="03070502040507070304" pitchFamily="66" charset="0"/>
              </a:rPr>
              <a:t>Professional</a:t>
            </a:r>
          </a:p>
          <a:p>
            <a:r>
              <a:rPr lang="es-MX" sz="60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ge Italic" panose="03070502040507070304" pitchFamily="66" charset="0"/>
              </a:rPr>
              <a:t>B</a:t>
            </a:r>
            <a:r>
              <a:rPr lang="es-MX" sz="6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ge Italic" panose="03070502040507070304" pitchFamily="66" charset="0"/>
              </a:rPr>
              <a:t>+</a:t>
            </a:r>
            <a:r>
              <a:rPr lang="es-MX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ge Italic" panose="03070502040507070304" pitchFamily="66" charset="0"/>
              </a:rPr>
              <a:t>  </a:t>
            </a:r>
            <a:r>
              <a:rPr lang="es-MX" sz="5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ge Italic" panose="03070502040507070304" pitchFamily="66" charset="0"/>
              </a:rPr>
              <a:t>Efficient</a:t>
            </a:r>
          </a:p>
          <a:p>
            <a:r>
              <a:rPr lang="es-MX" sz="54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ge Italic" panose="03070502040507070304" pitchFamily="66" charset="0"/>
              </a:rPr>
              <a:t>B</a:t>
            </a:r>
            <a:r>
              <a:rPr lang="es-MX" sz="5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ge Italic" panose="03070502040507070304" pitchFamily="66" charset="0"/>
              </a:rPr>
              <a:t>+</a:t>
            </a:r>
            <a:r>
              <a:rPr lang="es-MX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ge Italic" panose="03070502040507070304" pitchFamily="66" charset="0"/>
              </a:rPr>
              <a:t>  </a:t>
            </a:r>
            <a:r>
              <a:rPr lang="es-MX" sz="5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ge Italic" panose="03070502040507070304" pitchFamily="66" charset="0"/>
              </a:rPr>
              <a:t>Personal</a:t>
            </a:r>
          </a:p>
          <a:p>
            <a:endParaRPr lang="es-MX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ge Italic" panose="03070502040507070304" pitchFamily="66" charset="0"/>
            </a:endParaRPr>
          </a:p>
          <a:p>
            <a:endParaRPr lang="es-MX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ge Italic" panose="03070502040507070304" pitchFamily="66" charset="0"/>
            </a:endParaRPr>
          </a:p>
          <a:p>
            <a:endParaRPr lang="es-MX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ge Italic" panose="03070502040507070304" pitchFamily="66" charset="0"/>
            </a:endParaRPr>
          </a:p>
          <a:p>
            <a:r>
              <a:rPr lang="en-US" sz="5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ge Italic" panose="03070502040507070304" pitchFamily="66" charset="0"/>
              </a:rPr>
              <a:t>Just</a:t>
            </a:r>
            <a:endParaRPr lang="es-MX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ge Italic" panose="03070502040507070304" pitchFamily="66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E7F93E-8955-26A8-B32B-50E4E6D09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541" y="5022547"/>
            <a:ext cx="1284948" cy="128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057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8890</TotalTime>
  <Words>70</Words>
  <Application>Microsoft Office PowerPoint</Application>
  <PresentationFormat>Custom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6" baseType="lpstr">
      <vt:lpstr>Agency FB</vt:lpstr>
      <vt:lpstr>Algerian</vt:lpstr>
      <vt:lpstr>Arial</vt:lpstr>
      <vt:lpstr>Calibri</vt:lpstr>
      <vt:lpstr>Calibri Light</vt:lpstr>
      <vt:lpstr>Candara Light</vt:lpstr>
      <vt:lpstr>Edwardian Script ITC</vt:lpstr>
      <vt:lpstr>Elephant</vt:lpstr>
      <vt:lpstr>Forte</vt:lpstr>
      <vt:lpstr>Freestyle Script</vt:lpstr>
      <vt:lpstr>Harrington</vt:lpstr>
      <vt:lpstr>Imprint MT Shadow</vt:lpstr>
      <vt:lpstr>Kunstler Script</vt:lpstr>
      <vt:lpstr>Magneto</vt:lpstr>
      <vt:lpstr>Old English Text MT</vt:lpstr>
      <vt:lpstr>Papyrus</vt:lpstr>
      <vt:lpstr>Rage Italic</vt:lpstr>
      <vt:lpstr>Segoe Script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Cassoli</dc:creator>
  <cp:lastModifiedBy>Brian Cassoli</cp:lastModifiedBy>
  <cp:revision>6</cp:revision>
  <dcterms:created xsi:type="dcterms:W3CDTF">2023-03-13T17:23:39Z</dcterms:created>
  <dcterms:modified xsi:type="dcterms:W3CDTF">2023-03-22T09:16:15Z</dcterms:modified>
</cp:coreProperties>
</file>