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48"/>
  </p:notesMasterIdLst>
  <p:sldIdLst>
    <p:sldId id="256" r:id="rId2"/>
    <p:sldId id="257" r:id="rId3"/>
    <p:sldId id="259" r:id="rId4"/>
    <p:sldId id="261" r:id="rId5"/>
    <p:sldId id="295" r:id="rId6"/>
    <p:sldId id="299" r:id="rId7"/>
    <p:sldId id="300" r:id="rId8"/>
    <p:sldId id="301" r:id="rId9"/>
    <p:sldId id="296" r:id="rId10"/>
    <p:sldId id="302" r:id="rId11"/>
    <p:sldId id="303" r:id="rId12"/>
    <p:sldId id="304" r:id="rId13"/>
    <p:sldId id="305" r:id="rId14"/>
    <p:sldId id="298" r:id="rId15"/>
    <p:sldId id="306" r:id="rId16"/>
    <p:sldId id="307" r:id="rId17"/>
    <p:sldId id="308" r:id="rId18"/>
    <p:sldId id="309" r:id="rId19"/>
    <p:sldId id="310" r:id="rId20"/>
    <p:sldId id="311" r:id="rId21"/>
    <p:sldId id="313" r:id="rId22"/>
    <p:sldId id="312" r:id="rId23"/>
    <p:sldId id="314" r:id="rId24"/>
    <p:sldId id="262" r:id="rId25"/>
    <p:sldId id="263" r:id="rId26"/>
    <p:sldId id="264" r:id="rId27"/>
    <p:sldId id="265" r:id="rId28"/>
    <p:sldId id="266" r:id="rId29"/>
    <p:sldId id="267" r:id="rId30"/>
    <p:sldId id="268" r:id="rId31"/>
    <p:sldId id="269" r:id="rId32"/>
    <p:sldId id="272" r:id="rId33"/>
    <p:sldId id="273" r:id="rId34"/>
    <p:sldId id="276" r:id="rId35"/>
    <p:sldId id="280" r:id="rId36"/>
    <p:sldId id="281" r:id="rId37"/>
    <p:sldId id="282" r:id="rId38"/>
    <p:sldId id="283" r:id="rId39"/>
    <p:sldId id="284" r:id="rId40"/>
    <p:sldId id="285" r:id="rId41"/>
    <p:sldId id="286" r:id="rId42"/>
    <p:sldId id="287" r:id="rId43"/>
    <p:sldId id="291" r:id="rId44"/>
    <p:sldId id="292" r:id="rId45"/>
    <p:sldId id="293" r:id="rId46"/>
    <p:sldId id="294" r:id="rId47"/>
  </p:sldIdLst>
  <p:sldSz cx="9144000" cy="5143500" type="screen16x9"/>
  <p:notesSz cx="6858000" cy="9144000"/>
  <p:embeddedFontLst>
    <p:embeddedFont>
      <p:font typeface="Roboto Slab" panose="02020500000000000000" charset="0"/>
      <p:regular r:id="rId49"/>
      <p:bold r:id="rId50"/>
    </p:embeddedFont>
    <p:embeddedFont>
      <p:font typeface="Bahnschrift Condensed" panose="020B0502040204020203" pitchFamily="34" charset="0"/>
      <p:regular r:id="rId51"/>
      <p:bold r:id="rId52"/>
    </p:embeddedFont>
    <p:embeddedFont>
      <p:font typeface="Calibri" panose="020F0502020204030204" pitchFamily="34" charset="0"/>
      <p:regular r:id="rId53"/>
      <p:bold r:id="rId54"/>
      <p:italic r:id="rId55"/>
      <p:boldItalic r:id="rId56"/>
    </p:embeddedFont>
    <p:embeddedFont>
      <p:font typeface="Source Sans Pro" panose="02020500000000000000" charset="0"/>
      <p:regular r:id="rId57"/>
      <p:bold r:id="rId58"/>
      <p:italic r:id="rId59"/>
      <p:boldItalic r:id="rId6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1FB10D-A61A-4DE4-8506-F670E7A89527}">
  <a:tblStyle styleId="{701FB10D-A61A-4DE4-8506-F670E7A895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398DAF6-0271-4389-B3DC-BA433CC306D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6" d="100"/>
          <a:sy n="146" d="100"/>
        </p:scale>
        <p:origin x="60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font" Target="fonts/font2.fntdata"/><Relationship Id="rId55" Type="http://schemas.openxmlformats.org/officeDocument/2006/relationships/font" Target="fonts/font7.fntdata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5.fntdata"/><Relationship Id="rId58" Type="http://schemas.openxmlformats.org/officeDocument/2006/relationships/font" Target="fonts/font10.fntdata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56" Type="http://schemas.openxmlformats.org/officeDocument/2006/relationships/font" Target="fonts/font8.fntdata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3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11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6.fntdata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.fntdata"/><Relationship Id="rId57" Type="http://schemas.openxmlformats.org/officeDocument/2006/relationships/font" Target="fonts/font9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4.fntdata"/><Relationship Id="rId60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39552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2787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78651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29986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33516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66762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92635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41740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86386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843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56949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37481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67147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47001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fda085fb6_58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fda085fb6_58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abf1dbd179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abf1dbd179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abf1dbd179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abf1dbd179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abf1dbd179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abf1dbd179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abf1dbd179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abf1dbd179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abf1dbd179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abf1dbd179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abf1dbd179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abf1dbd179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abf1dbd179_0_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abf1dbd179_0_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35694cd56_0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Google Shape;708;g35694cd56_0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g84fc56d062_1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1" name="Google Shape;1161;g84fc56d062_1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g114470e8e2_9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1" name="Google Shape;1611;g114470e8e2_9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6672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84144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47231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35960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4398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1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2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1"/>
          </p:nvPr>
        </p:nvSpPr>
        <p:spPr>
          <a:xfrm>
            <a:off x="786150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2"/>
          </p:nvPr>
        </p:nvSpPr>
        <p:spPr>
          <a:xfrm>
            <a:off x="3329992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3"/>
          </p:nvPr>
        </p:nvSpPr>
        <p:spPr>
          <a:xfrm>
            <a:off x="5873834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457200" y="4055343"/>
            <a:ext cx="8229600" cy="36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-92" y="4749844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10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creativecommons.org/licenses/by/4.0/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roboto-slab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fontsquirrel.com/fonts/source-sans-pro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unsplash.com/" TargetMode="Externa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DBMS Quiz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1700185" y="3068048"/>
            <a:ext cx="13837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  <a:latin typeface="Roboto Slab" panose="02020500000000000000" charset="0"/>
                <a:ea typeface="Roboto Slab" panose="02020500000000000000" charset="0"/>
              </a:rPr>
              <a:t>b</a:t>
            </a:r>
            <a:r>
              <a:rPr lang="en-US" altLang="zh-TW" dirty="0" smtClean="0">
                <a:solidFill>
                  <a:schemeClr val="accent1"/>
                </a:solidFill>
                <a:latin typeface="Roboto Slab" panose="02020500000000000000" charset="0"/>
                <a:ea typeface="Roboto Slab" panose="02020500000000000000" charset="0"/>
              </a:rPr>
              <a:t>y Brian Chen</a:t>
            </a:r>
            <a:endParaRPr lang="zh-TW" altLang="en-US" dirty="0">
              <a:solidFill>
                <a:schemeClr val="accent1"/>
              </a:solidFill>
              <a:latin typeface="Roboto Slab" panose="02020500000000000000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613721" y="1815482"/>
            <a:ext cx="674328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TW" dirty="0" smtClean="0"/>
              <a:t>INNER JOIN returns </a:t>
            </a:r>
            <a:r>
              <a:rPr lang="en-US" altLang="zh-TW" dirty="0"/>
              <a:t>a new table with rows of data from different tables that have the same value for a specific </a:t>
            </a:r>
            <a:r>
              <a:rPr lang="en-US" altLang="zh-TW" dirty="0" smtClean="0"/>
              <a:t>column</a:t>
            </a:r>
            <a:endParaRPr lang="zh-TW" altLang="zh-TW"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721" y="752257"/>
            <a:ext cx="7571700" cy="702600"/>
          </a:xfrm>
        </p:spPr>
        <p:txBody>
          <a:bodyPr/>
          <a:lstStyle/>
          <a:p>
            <a:r>
              <a:rPr lang="en" altLang="zh-TW" dirty="0" smtClean="0"/>
              <a:t>3.1 INNER JOIN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1748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613721" y="1815482"/>
            <a:ext cx="674328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TW" dirty="0" smtClean="0"/>
              <a:t>LEFT JOIN returns </a:t>
            </a:r>
            <a:r>
              <a:rPr lang="en-US" altLang="zh-TW" dirty="0"/>
              <a:t>a new table that consists of all rows of data from the first table, but now includes more columns of data from rows in table 2 that </a:t>
            </a:r>
            <a:r>
              <a:rPr lang="en-US" altLang="zh-TW" dirty="0" smtClean="0"/>
              <a:t>math </a:t>
            </a:r>
            <a:r>
              <a:rPr lang="en-US" altLang="zh-TW" dirty="0"/>
              <a:t>a given condition.</a:t>
            </a:r>
            <a:endParaRPr lang="zh-TW" altLang="zh-TW"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721" y="752257"/>
            <a:ext cx="7571700" cy="702600"/>
          </a:xfrm>
        </p:spPr>
        <p:txBody>
          <a:bodyPr/>
          <a:lstStyle/>
          <a:p>
            <a:r>
              <a:rPr lang="en" altLang="zh-TW" dirty="0" smtClean="0"/>
              <a:t>3.2 LEFT JOIN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90115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613721" y="1815482"/>
            <a:ext cx="674328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TW" dirty="0"/>
              <a:t>Right join returns a new table that consists of all rows of data from the second table, but now includes more columns of data from rows in table 1 that match a given condition.</a:t>
            </a:r>
            <a:endParaRPr lang="zh-TW" altLang="zh-TW"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721" y="752257"/>
            <a:ext cx="7571700" cy="702600"/>
          </a:xfrm>
        </p:spPr>
        <p:txBody>
          <a:bodyPr/>
          <a:lstStyle/>
          <a:p>
            <a:r>
              <a:rPr lang="en" altLang="zh-TW" dirty="0" smtClean="0"/>
              <a:t>3.3 RIGHT JOIN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54949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613721" y="1815482"/>
            <a:ext cx="674328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TW" dirty="0"/>
              <a:t>OUTER </a:t>
            </a:r>
            <a:r>
              <a:rPr lang="en-US" altLang="zh-TW" dirty="0" smtClean="0"/>
              <a:t>JOIN returns </a:t>
            </a:r>
            <a:r>
              <a:rPr lang="en-US" altLang="zh-TW" dirty="0"/>
              <a:t>a new table that consists of all rows and columns of data from tables 1 and 2, and in places where data from one table doesn’t have a respective data from another table, that space is left as NULL. </a:t>
            </a:r>
            <a:endParaRPr lang="zh-TW" altLang="zh-TW"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721" y="752257"/>
            <a:ext cx="7571700" cy="702600"/>
          </a:xfrm>
        </p:spPr>
        <p:txBody>
          <a:bodyPr/>
          <a:lstStyle/>
          <a:p>
            <a:r>
              <a:rPr lang="en" altLang="zh-TW" dirty="0" smtClean="0"/>
              <a:t>3.4 OUTER JOIN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103993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326568" y="2099654"/>
            <a:ext cx="6683575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4"/>
                </a:solidFill>
              </a:rPr>
              <a:t>4</a:t>
            </a:r>
            <a:r>
              <a:rPr lang="en" sz="6000" dirty="0" smtClean="0">
                <a:solidFill>
                  <a:schemeClr val="accent4"/>
                </a:solidFill>
              </a:rPr>
              <a:t>.</a:t>
            </a:r>
            <a:endParaRPr sz="6000" dirty="0"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GROUP BY / HAVING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649540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613721" y="1569851"/>
            <a:ext cx="674328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TW" dirty="0"/>
              <a:t>The GROUP BY command groups all values from a column into distinct groups of data. </a:t>
            </a:r>
            <a:endParaRPr lang="en-US" altLang="zh-TW" dirty="0" smtClean="0"/>
          </a:p>
          <a:p>
            <a:r>
              <a:rPr lang="en-US" altLang="zh-TW" dirty="0" smtClean="0"/>
              <a:t>The </a:t>
            </a:r>
            <a:r>
              <a:rPr lang="en-US" altLang="zh-TW" dirty="0"/>
              <a:t>HAVING command further filters the resulting table from the GROUP BY command with certain condition</a:t>
            </a:r>
            <a:endParaRPr lang="zh-TW" altLang="zh-TW"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721" y="522351"/>
            <a:ext cx="7571700" cy="702600"/>
          </a:xfrm>
        </p:spPr>
        <p:txBody>
          <a:bodyPr/>
          <a:lstStyle/>
          <a:p>
            <a:r>
              <a:rPr lang="en" altLang="zh-TW" dirty="0" smtClean="0"/>
              <a:t>4. GROUP BY/ HAVING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081523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326568" y="2099654"/>
            <a:ext cx="6683575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>
                <a:solidFill>
                  <a:schemeClr val="accent4"/>
                </a:solidFill>
              </a:rPr>
              <a:t>5.</a:t>
            </a:r>
            <a:endParaRPr sz="6000" dirty="0"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SQL Practice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770186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613721" y="1569850"/>
            <a:ext cx="4402416" cy="40158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TW" dirty="0" smtClean="0"/>
              <a:t>Who’s the richest person?</a:t>
            </a:r>
          </a:p>
          <a:p>
            <a:endParaRPr lang="en-US" altLang="zh-TW" dirty="0" smtClean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721" y="522351"/>
            <a:ext cx="7571700" cy="702600"/>
          </a:xfrm>
        </p:spPr>
        <p:txBody>
          <a:bodyPr/>
          <a:lstStyle/>
          <a:p>
            <a:r>
              <a:rPr lang="en" altLang="zh-TW" dirty="0" smtClean="0"/>
              <a:t>5. SQL Practice</a:t>
            </a:r>
            <a:endParaRPr lang="zh-TW" alt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963934"/>
              </p:ext>
            </p:extLst>
          </p:nvPr>
        </p:nvGraphicFramePr>
        <p:xfrm>
          <a:off x="5510219" y="1783131"/>
          <a:ext cx="2400082" cy="2966720"/>
        </p:xfrm>
        <a:graphic>
          <a:graphicData uri="http://schemas.openxmlformats.org/drawingml/2006/table">
            <a:tbl>
              <a:tblPr firstRow="1" bandRow="1">
                <a:tableStyleId>{701FB10D-A61A-4DE4-8506-F670E7A89527}</a:tableStyleId>
              </a:tblPr>
              <a:tblGrid>
                <a:gridCol w="1200041">
                  <a:extLst>
                    <a:ext uri="{9D8B030D-6E8A-4147-A177-3AD203B41FA5}">
                      <a16:colId xmlns:a16="http://schemas.microsoft.com/office/drawing/2014/main" val="1539025117"/>
                    </a:ext>
                  </a:extLst>
                </a:gridCol>
                <a:gridCol w="1200041">
                  <a:extLst>
                    <a:ext uri="{9D8B030D-6E8A-4147-A177-3AD203B41FA5}">
                      <a16:colId xmlns:a16="http://schemas.microsoft.com/office/drawing/2014/main" val="14693609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Name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Money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652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69850"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John</a:t>
                      </a:r>
                      <a:endParaRPr lang="zh-TW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200</a:t>
                      </a:r>
                      <a:endParaRPr lang="zh-TW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543704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69850"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Mike</a:t>
                      </a:r>
                      <a:endParaRPr lang="zh-TW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500</a:t>
                      </a:r>
                      <a:endParaRPr lang="zh-TW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521086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69850"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John</a:t>
                      </a:r>
                      <a:endParaRPr lang="zh-TW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400</a:t>
                      </a:r>
                      <a:endParaRPr lang="zh-TW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778501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69850"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Jack</a:t>
                      </a:r>
                      <a:endParaRPr lang="zh-TW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300</a:t>
                      </a:r>
                      <a:endParaRPr lang="zh-TW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258599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69850">
                        <a:spcBef>
                          <a:spcPts val="18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Jack</a:t>
                      </a:r>
                      <a:endParaRPr lang="zh-TW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>
                        <a:spcBef>
                          <a:spcPts val="185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100</a:t>
                      </a:r>
                      <a:endParaRPr lang="zh-TW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783487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69850"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John</a:t>
                      </a:r>
                      <a:endParaRPr lang="zh-TW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150</a:t>
                      </a:r>
                      <a:endParaRPr lang="zh-TW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333772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69850"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Mike</a:t>
                      </a:r>
                      <a:endParaRPr lang="zh-TW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50</a:t>
                      </a:r>
                      <a:endParaRPr lang="zh-TW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66083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94303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613721" y="1569850"/>
            <a:ext cx="5499696" cy="40158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lnSpc>
                <a:spcPct val="150000"/>
              </a:lnSpc>
              <a:buNone/>
            </a:pPr>
            <a:r>
              <a:rPr lang="en-US" altLang="zh-TW" b="1" dirty="0">
                <a:latin typeface="Bahnschrift Condensed" panose="020B0502040204020203" pitchFamily="34" charset="0"/>
              </a:rPr>
              <a:t>SELECT * FROM person </a:t>
            </a:r>
            <a:endParaRPr lang="en-US" altLang="zh-TW" b="1" dirty="0" smtClean="0">
              <a:latin typeface="Bahnschrift Condensed" panose="020B0502040204020203" pitchFamily="34" charset="0"/>
            </a:endParaRPr>
          </a:p>
          <a:p>
            <a:pPr marL="76200" indent="0">
              <a:lnSpc>
                <a:spcPct val="150000"/>
              </a:lnSpc>
              <a:buNone/>
            </a:pPr>
            <a:r>
              <a:rPr lang="en-US" altLang="zh-TW" b="1" dirty="0" smtClean="0">
                <a:latin typeface="Bahnschrift Condensed" panose="020B0502040204020203" pitchFamily="34" charset="0"/>
              </a:rPr>
              <a:t>WHERE </a:t>
            </a:r>
            <a:r>
              <a:rPr lang="en-US" altLang="zh-TW" b="1" dirty="0">
                <a:latin typeface="Bahnschrift Condensed" panose="020B0502040204020203" pitchFamily="34" charset="0"/>
              </a:rPr>
              <a:t>Money = </a:t>
            </a:r>
            <a:endParaRPr lang="en-US" altLang="zh-TW" b="1" dirty="0" smtClean="0">
              <a:latin typeface="Bahnschrift Condensed" panose="020B0502040204020203" pitchFamily="34" charset="0"/>
            </a:endParaRPr>
          </a:p>
          <a:p>
            <a:pPr marL="76200" indent="0">
              <a:lnSpc>
                <a:spcPct val="150000"/>
              </a:lnSpc>
              <a:buNone/>
            </a:pPr>
            <a:r>
              <a:rPr lang="en-US" altLang="zh-TW" b="1" dirty="0" smtClean="0">
                <a:latin typeface="Bahnschrift Condensed" panose="020B0502040204020203" pitchFamily="34" charset="0"/>
              </a:rPr>
              <a:t>(</a:t>
            </a:r>
            <a:r>
              <a:rPr lang="en-US" altLang="zh-TW" b="1" dirty="0">
                <a:latin typeface="Bahnschrift Condensed" panose="020B0502040204020203" pitchFamily="34" charset="0"/>
              </a:rPr>
              <a:t>SELECT MAX(money) </a:t>
            </a:r>
            <a:r>
              <a:rPr lang="en-US" altLang="zh-TW" b="1" dirty="0" smtClean="0">
                <a:latin typeface="Bahnschrift Condensed" panose="020B0502040204020203" pitchFamily="34" charset="0"/>
              </a:rPr>
              <a:t>FROM </a:t>
            </a:r>
            <a:r>
              <a:rPr lang="en-US" altLang="zh-TW" b="1" dirty="0">
                <a:latin typeface="Bahnschrift Condensed" panose="020B0502040204020203" pitchFamily="34" charset="0"/>
              </a:rPr>
              <a:t>person);</a:t>
            </a:r>
            <a:endParaRPr lang="zh-TW" altLang="zh-TW" dirty="0">
              <a:latin typeface="Bahnschrift Condensed" panose="020B0502040204020203" pitchFamily="34" charset="0"/>
            </a:endParaRPr>
          </a:p>
          <a:p>
            <a:pPr marL="76200" indent="0">
              <a:buNone/>
            </a:pPr>
            <a:endParaRPr lang="en-US" altLang="zh-TW" dirty="0" smtClean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721" y="522351"/>
            <a:ext cx="7571700" cy="702600"/>
          </a:xfrm>
        </p:spPr>
        <p:txBody>
          <a:bodyPr/>
          <a:lstStyle/>
          <a:p>
            <a:r>
              <a:rPr lang="en" altLang="zh-TW" dirty="0" smtClean="0"/>
              <a:t>5. SQL Practice</a:t>
            </a:r>
            <a:endParaRPr lang="zh-TW" alt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2835713"/>
              </p:ext>
            </p:extLst>
          </p:nvPr>
        </p:nvGraphicFramePr>
        <p:xfrm>
          <a:off x="5252375" y="1569850"/>
          <a:ext cx="1825316" cy="2281929"/>
        </p:xfrm>
        <a:graphic>
          <a:graphicData uri="http://schemas.openxmlformats.org/drawingml/2006/table">
            <a:tbl>
              <a:tblPr firstRow="1" bandRow="1">
                <a:tableStyleId>{701FB10D-A61A-4DE4-8506-F670E7A89527}</a:tableStyleId>
              </a:tblPr>
              <a:tblGrid>
                <a:gridCol w="902844">
                  <a:extLst>
                    <a:ext uri="{9D8B030D-6E8A-4147-A177-3AD203B41FA5}">
                      <a16:colId xmlns:a16="http://schemas.microsoft.com/office/drawing/2014/main" val="1539025117"/>
                    </a:ext>
                  </a:extLst>
                </a:gridCol>
                <a:gridCol w="922472">
                  <a:extLst>
                    <a:ext uri="{9D8B030D-6E8A-4147-A177-3AD203B41FA5}">
                      <a16:colId xmlns:a16="http://schemas.microsoft.com/office/drawing/2014/main" val="1469360943"/>
                    </a:ext>
                  </a:extLst>
                </a:gridCol>
              </a:tblGrid>
              <a:tr h="282447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Name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Money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652069"/>
                  </a:ext>
                </a:extLst>
              </a:tr>
              <a:tr h="282447">
                <a:tc>
                  <a:txBody>
                    <a:bodyPr/>
                    <a:lstStyle/>
                    <a:p>
                      <a:pPr marL="69850"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John</a:t>
                      </a:r>
                      <a:endParaRPr lang="zh-TW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200</a:t>
                      </a:r>
                      <a:endParaRPr lang="zh-TW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543704365"/>
                  </a:ext>
                </a:extLst>
              </a:tr>
              <a:tr h="282447">
                <a:tc>
                  <a:txBody>
                    <a:bodyPr/>
                    <a:lstStyle/>
                    <a:p>
                      <a:pPr marL="69850"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Mike</a:t>
                      </a:r>
                      <a:endParaRPr lang="zh-TW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500</a:t>
                      </a:r>
                      <a:endParaRPr lang="zh-TW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521086285"/>
                  </a:ext>
                </a:extLst>
              </a:tr>
              <a:tr h="282447">
                <a:tc>
                  <a:txBody>
                    <a:bodyPr/>
                    <a:lstStyle/>
                    <a:p>
                      <a:pPr marL="69850"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John</a:t>
                      </a:r>
                      <a:endParaRPr lang="zh-TW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400</a:t>
                      </a:r>
                      <a:endParaRPr lang="zh-TW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778501000"/>
                  </a:ext>
                </a:extLst>
              </a:tr>
              <a:tr h="282447">
                <a:tc>
                  <a:txBody>
                    <a:bodyPr/>
                    <a:lstStyle/>
                    <a:p>
                      <a:pPr marL="69850"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Jack</a:t>
                      </a:r>
                      <a:endParaRPr lang="zh-TW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300</a:t>
                      </a:r>
                      <a:endParaRPr lang="zh-TW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258599512"/>
                  </a:ext>
                </a:extLst>
              </a:tr>
              <a:tr h="282447">
                <a:tc>
                  <a:txBody>
                    <a:bodyPr/>
                    <a:lstStyle/>
                    <a:p>
                      <a:pPr marL="69850">
                        <a:spcBef>
                          <a:spcPts val="18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Jack</a:t>
                      </a:r>
                      <a:endParaRPr lang="zh-TW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>
                        <a:spcBef>
                          <a:spcPts val="185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100</a:t>
                      </a:r>
                      <a:endParaRPr lang="zh-TW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783487915"/>
                  </a:ext>
                </a:extLst>
              </a:tr>
              <a:tr h="282447">
                <a:tc>
                  <a:txBody>
                    <a:bodyPr/>
                    <a:lstStyle/>
                    <a:p>
                      <a:pPr marL="69850"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John</a:t>
                      </a:r>
                      <a:endParaRPr lang="zh-TW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150</a:t>
                      </a:r>
                      <a:endParaRPr lang="zh-TW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333772081"/>
                  </a:ext>
                </a:extLst>
              </a:tr>
              <a:tr h="282447">
                <a:tc>
                  <a:txBody>
                    <a:bodyPr/>
                    <a:lstStyle/>
                    <a:p>
                      <a:pPr marL="69850"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Mike</a:t>
                      </a:r>
                      <a:endParaRPr lang="zh-TW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50</a:t>
                      </a:r>
                      <a:endParaRPr lang="zh-TW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66083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99745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326568" y="2099654"/>
            <a:ext cx="6683575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>
                <a:solidFill>
                  <a:schemeClr val="accent4"/>
                </a:solidFill>
              </a:rPr>
              <a:t>6.</a:t>
            </a:r>
            <a:endParaRPr sz="6000" dirty="0"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More SQL Practice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36863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76" name="Google Shape;76;p13"/>
          <p:cNvSpPr txBox="1"/>
          <p:nvPr/>
        </p:nvSpPr>
        <p:spPr>
          <a:xfrm>
            <a:off x="786150" y="1164834"/>
            <a:ext cx="3179400" cy="23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EDIT IN GOOGLE SLIDES</a:t>
            </a:r>
            <a:endParaRPr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Click on the button under the presentation preview that says "Use as Google Slides Theme".</a:t>
            </a:r>
            <a:endParaRPr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will get a copy of this document on your Google Drive and will be able to edit, add or delete slides.</a:t>
            </a:r>
            <a:endParaRPr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have to be signed in to your Google account.</a:t>
            </a:r>
            <a:endParaRPr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7" name="Google Shape;77;p13"/>
          <p:cNvSpPr txBox="1"/>
          <p:nvPr/>
        </p:nvSpPr>
        <p:spPr>
          <a:xfrm>
            <a:off x="4395856" y="1164834"/>
            <a:ext cx="3318300" cy="23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EDIT IN POWERPOINT®</a:t>
            </a:r>
            <a:endParaRPr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Click on the button under the presentation preview that says "Download as PowerPoint template". You will get a .pptx file that you can edit in PowerPoint.</a:t>
            </a:r>
            <a:endParaRPr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Remember to download and install the fonts used in this presentation (you’ll find the links to the font files needed in the </a:t>
            </a:r>
            <a:r>
              <a:rPr lang="en" u="sng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 action="ppaction://hlinksldjump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Presentation design slide</a:t>
            </a: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endParaRPr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8" name="Google Shape;78;p13"/>
          <p:cNvSpPr txBox="1"/>
          <p:nvPr/>
        </p:nvSpPr>
        <p:spPr>
          <a:xfrm>
            <a:off x="2246925" y="3767650"/>
            <a:ext cx="6284100" cy="6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More info on how to use this template at </a:t>
            </a:r>
            <a:r>
              <a:rPr lang="en" sz="1200" b="1" u="sng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www.slidescarnival.com/help-use-presentation-template</a:t>
            </a:r>
            <a:endParaRPr sz="1200" b="1">
              <a:solidFill>
                <a:schemeClr val="accen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This template is free to use under </a:t>
            </a:r>
            <a:r>
              <a:rPr lang="en" sz="1200" u="sng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5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Creative Commons Attribution license</a:t>
            </a:r>
            <a:r>
              <a:rPr lang="en" sz="1200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You can keep the Credits slide or mention SlidesCarnival and other resources used in a slide footer.</a:t>
            </a:r>
            <a:endParaRPr sz="1200">
              <a:solidFill>
                <a:schemeClr val="accen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200">
              <a:solidFill>
                <a:schemeClr val="accen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>
              <a:solidFill>
                <a:schemeClr val="accen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460" y="324244"/>
            <a:ext cx="7571700" cy="702600"/>
          </a:xfrm>
        </p:spPr>
        <p:txBody>
          <a:bodyPr/>
          <a:lstStyle/>
          <a:p>
            <a:r>
              <a:rPr lang="en" altLang="zh-TW" dirty="0" smtClean="0"/>
              <a:t>6.1 </a:t>
            </a:r>
            <a:r>
              <a:rPr lang="en-US" altLang="zh-TW" dirty="0"/>
              <a:t>Which customer spends the most </a:t>
            </a:r>
            <a:r>
              <a:rPr lang="en-US" altLang="zh-TW" dirty="0" smtClean="0"/>
              <a:t>money</a:t>
            </a:r>
            <a:r>
              <a:rPr lang="en-US" altLang="zh-TW" dirty="0"/>
              <a:t>?</a:t>
            </a:r>
            <a:endParaRPr lang="zh-TW" altLang="en-US" dirty="0"/>
          </a:p>
        </p:txBody>
      </p:sp>
      <p:cxnSp>
        <p:nvCxnSpPr>
          <p:cNvPr id="19" name="Straight Connector 18"/>
          <p:cNvCxnSpPr/>
          <p:nvPr/>
        </p:nvCxnSpPr>
        <p:spPr>
          <a:xfrm flipH="1" flipV="1">
            <a:off x="794222" y="1175657"/>
            <a:ext cx="15675" cy="15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068" y="1175657"/>
            <a:ext cx="6759526" cy="278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2167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460" y="324244"/>
            <a:ext cx="7571700" cy="702600"/>
          </a:xfrm>
        </p:spPr>
        <p:txBody>
          <a:bodyPr/>
          <a:lstStyle/>
          <a:p>
            <a:r>
              <a:rPr lang="en" altLang="zh-TW" dirty="0" smtClean="0"/>
              <a:t>6.1 </a:t>
            </a:r>
            <a:r>
              <a:rPr lang="en-US" altLang="zh-TW" dirty="0"/>
              <a:t>Which customer spends the most </a:t>
            </a:r>
            <a:r>
              <a:rPr lang="en-US" altLang="zh-TW" dirty="0" smtClean="0"/>
              <a:t>money</a:t>
            </a:r>
            <a:r>
              <a:rPr lang="en-US" altLang="zh-TW" dirty="0"/>
              <a:t>?</a:t>
            </a:r>
            <a:endParaRPr lang="zh-TW" altLang="en-US" dirty="0"/>
          </a:p>
        </p:txBody>
      </p:sp>
      <p:cxnSp>
        <p:nvCxnSpPr>
          <p:cNvPr id="19" name="Straight Connector 18"/>
          <p:cNvCxnSpPr/>
          <p:nvPr/>
        </p:nvCxnSpPr>
        <p:spPr>
          <a:xfrm flipH="1" flipV="1">
            <a:off x="794222" y="1175657"/>
            <a:ext cx="15675" cy="15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28460" y="1339554"/>
            <a:ext cx="689196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b="1" dirty="0">
                <a:latin typeface="Bahnschrift Condensed" panose="020B0502040204020203" pitchFamily="34" charset="0"/>
              </a:rPr>
              <a:t>SELECT </a:t>
            </a:r>
            <a:r>
              <a:rPr lang="en-US" altLang="zh-TW" sz="2000" b="1" dirty="0" err="1" smtClean="0">
                <a:latin typeface="Bahnschrift Condensed" panose="020B0502040204020203" pitchFamily="34" charset="0"/>
              </a:rPr>
              <a:t>customerID</a:t>
            </a:r>
            <a:r>
              <a:rPr lang="en-US" altLang="zh-TW" sz="2000" b="1" dirty="0">
                <a:latin typeface="Bahnschrift Condensed" panose="020B0502040204020203" pitchFamily="34" charset="0"/>
              </a:rPr>
              <a:t>, </a:t>
            </a:r>
            <a:r>
              <a:rPr lang="en-US" altLang="zh-TW" sz="2000" b="1" dirty="0" smtClean="0">
                <a:latin typeface="Bahnschrift Condensed" panose="020B0502040204020203" pitchFamily="34" charset="0"/>
              </a:rPr>
              <a:t>SUM(price*amount) </a:t>
            </a:r>
          </a:p>
          <a:p>
            <a:pPr>
              <a:lnSpc>
                <a:spcPct val="150000"/>
              </a:lnSpc>
            </a:pPr>
            <a:r>
              <a:rPr lang="en-US" altLang="zh-TW" sz="2000" b="1" dirty="0" smtClean="0">
                <a:latin typeface="Bahnschrift Condensed" panose="020B0502040204020203" pitchFamily="34" charset="0"/>
              </a:rPr>
              <a:t>FROM Sale JOIN </a:t>
            </a:r>
            <a:r>
              <a:rPr lang="en-US" altLang="zh-TW" sz="2000" b="1" dirty="0">
                <a:latin typeface="Bahnschrift Condensed" panose="020B0502040204020203" pitchFamily="34" charset="0"/>
              </a:rPr>
              <a:t>Item </a:t>
            </a:r>
            <a:endParaRPr lang="en-US" altLang="zh-TW" sz="2000" b="1" dirty="0">
              <a:latin typeface="Bahnschrift Condensed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2000" b="1" dirty="0" smtClean="0">
                <a:latin typeface="Bahnschrift Condensed" panose="020B0502040204020203" pitchFamily="34" charset="0"/>
              </a:rPr>
              <a:t>ON </a:t>
            </a:r>
            <a:r>
              <a:rPr lang="en-US" altLang="zh-TW" sz="2000" b="1" dirty="0" err="1" smtClean="0">
                <a:latin typeface="Bahnschrift Condensed" panose="020B0502040204020203" pitchFamily="34" charset="0"/>
              </a:rPr>
              <a:t>Sale.SaleID</a:t>
            </a:r>
            <a:r>
              <a:rPr lang="en-US" altLang="zh-TW" sz="2000" b="1" dirty="0" smtClean="0">
                <a:latin typeface="Bahnschrift Condensed" panose="020B0502040204020203" pitchFamily="34" charset="0"/>
              </a:rPr>
              <a:t>=</a:t>
            </a:r>
            <a:r>
              <a:rPr lang="en-US" altLang="zh-TW" sz="2000" b="1" dirty="0" err="1" smtClean="0">
                <a:latin typeface="Bahnschrift Condensed" panose="020B0502040204020203" pitchFamily="34" charset="0"/>
              </a:rPr>
              <a:t>Item.SaleID</a:t>
            </a:r>
            <a:r>
              <a:rPr lang="en-US" altLang="zh-TW" sz="2000" b="1" dirty="0" smtClean="0">
                <a:latin typeface="Bahnschrift Condensed" panose="020B0502040204020203" pitchFamily="34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TW" sz="2000" b="1" dirty="0" smtClean="0">
                <a:latin typeface="Bahnschrift Condensed" panose="020B0502040204020203" pitchFamily="34" charset="0"/>
              </a:rPr>
              <a:t>GROUP </a:t>
            </a:r>
            <a:r>
              <a:rPr lang="en-US" altLang="zh-TW" sz="2000" b="1" dirty="0">
                <a:latin typeface="Bahnschrift Condensed" panose="020B0502040204020203" pitchFamily="34" charset="0"/>
              </a:rPr>
              <a:t>BY </a:t>
            </a:r>
            <a:r>
              <a:rPr lang="en-US" altLang="zh-TW" sz="2000" b="1" dirty="0" err="1">
                <a:latin typeface="Bahnschrift Condensed" panose="020B0502040204020203" pitchFamily="34" charset="0"/>
              </a:rPr>
              <a:t>customerID</a:t>
            </a:r>
            <a:r>
              <a:rPr lang="en-US" altLang="zh-TW" sz="2000" b="1" dirty="0" smtClean="0">
                <a:latin typeface="Bahnschrift Condensed" panose="020B0502040204020203" pitchFamily="34" charset="0"/>
              </a:rPr>
              <a:t>;</a:t>
            </a:r>
          </a:p>
          <a:p>
            <a:pPr>
              <a:lnSpc>
                <a:spcPct val="150000"/>
              </a:lnSpc>
            </a:pPr>
            <a:endParaRPr lang="en-US" altLang="zh-TW" sz="800" b="1" dirty="0">
              <a:latin typeface="Bahnschrift Condensed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2000" b="1" dirty="0" smtClean="0">
                <a:latin typeface="Bahnschrift Condensed" panose="020B0502040204020203" pitchFamily="34" charset="0"/>
              </a:rPr>
              <a:t>SELECT * FROM customer</a:t>
            </a:r>
          </a:p>
          <a:p>
            <a:pPr>
              <a:lnSpc>
                <a:spcPct val="150000"/>
              </a:lnSpc>
            </a:pPr>
            <a:r>
              <a:rPr lang="en-US" altLang="zh-TW" sz="2000" b="1" dirty="0" smtClean="0">
                <a:latin typeface="Bahnschrift Condensed" panose="020B0502040204020203" pitchFamily="34" charset="0"/>
              </a:rPr>
              <a:t>WHERE </a:t>
            </a:r>
            <a:r>
              <a:rPr lang="en-US" altLang="zh-TW" sz="2000" b="1" dirty="0" err="1" smtClean="0">
                <a:latin typeface="Bahnschrift Condensed" panose="020B0502040204020203" pitchFamily="34" charset="0"/>
              </a:rPr>
              <a:t>customerid</a:t>
            </a:r>
            <a:r>
              <a:rPr lang="en-US" altLang="zh-TW" sz="2000" b="1" dirty="0" smtClean="0">
                <a:latin typeface="Bahnschrift Condensed" panose="020B0502040204020203" pitchFamily="34" charset="0"/>
              </a:rPr>
              <a:t> = { prev. }</a:t>
            </a:r>
            <a:endParaRPr lang="zh-TW" altLang="en-US" sz="2000" dirty="0">
              <a:latin typeface="Bahnschrift Condensed" panose="020B05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6296" y="2271468"/>
            <a:ext cx="4208088" cy="2478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1034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721" y="522351"/>
            <a:ext cx="7571700" cy="702600"/>
          </a:xfrm>
        </p:spPr>
        <p:txBody>
          <a:bodyPr/>
          <a:lstStyle/>
          <a:p>
            <a:r>
              <a:rPr lang="en" altLang="zh-TW" dirty="0" smtClean="0"/>
              <a:t>6.2 </a:t>
            </a:r>
            <a:r>
              <a:rPr lang="en-US" altLang="zh-TW" dirty="0"/>
              <a:t>Which city contributes the least </a:t>
            </a:r>
            <a:r>
              <a:rPr lang="en-US" altLang="zh-TW" dirty="0" smtClean="0"/>
              <a:t>sales?</a:t>
            </a:r>
            <a:endParaRPr lang="zh-TW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051" y="1495064"/>
            <a:ext cx="1707028" cy="21871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379" y="1495064"/>
            <a:ext cx="1539373" cy="21871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545" y="1495064"/>
            <a:ext cx="1455546" cy="2354784"/>
          </a:xfrm>
          <a:prstGeom prst="rect">
            <a:avLst/>
          </a:prstGeom>
        </p:spPr>
      </p:pic>
      <p:cxnSp>
        <p:nvCxnSpPr>
          <p:cNvPr id="10" name="Curved Connector 9"/>
          <p:cNvCxnSpPr/>
          <p:nvPr/>
        </p:nvCxnSpPr>
        <p:spPr>
          <a:xfrm>
            <a:off x="1332411" y="2116183"/>
            <a:ext cx="1092055" cy="70539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/>
          <p:nvPr/>
        </p:nvCxnSpPr>
        <p:spPr>
          <a:xfrm>
            <a:off x="3491327" y="2116183"/>
            <a:ext cx="662662" cy="64269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/>
          <p:nvPr/>
        </p:nvCxnSpPr>
        <p:spPr>
          <a:xfrm>
            <a:off x="5251269" y="2116183"/>
            <a:ext cx="668818" cy="64269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904" y="1422348"/>
            <a:ext cx="6994949" cy="2534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5466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613721" y="1392195"/>
            <a:ext cx="6560401" cy="40158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None/>
            </a:pPr>
            <a:r>
              <a:rPr lang="en-US" altLang="zh-TW" sz="2000" b="1" dirty="0">
                <a:latin typeface="Bahnschrift Condensed" panose="020B0502040204020203" pitchFamily="34" charset="0"/>
              </a:rPr>
              <a:t>SELECT </a:t>
            </a:r>
            <a:r>
              <a:rPr lang="en-US" altLang="zh-TW" sz="2000" b="1" dirty="0" err="1">
                <a:latin typeface="Bahnschrift Condensed" panose="020B0502040204020203" pitchFamily="34" charset="0"/>
              </a:rPr>
              <a:t>CityID</a:t>
            </a:r>
            <a:r>
              <a:rPr lang="en-US" altLang="zh-TW" sz="2000" b="1" dirty="0">
                <a:latin typeface="Bahnschrift Condensed" panose="020B0502040204020203" pitchFamily="34" charset="0"/>
              </a:rPr>
              <a:t>, SUM(Amount*Price) </a:t>
            </a:r>
            <a:endParaRPr lang="en-US" altLang="zh-TW" sz="2000" b="1" dirty="0" smtClean="0">
              <a:latin typeface="Bahnschrift Condensed" panose="020B0502040204020203" pitchFamily="34" charset="0"/>
            </a:endParaRPr>
          </a:p>
          <a:p>
            <a:pPr marL="76200" indent="0">
              <a:buNone/>
            </a:pPr>
            <a:r>
              <a:rPr lang="en-US" altLang="zh-TW" sz="2000" b="1" dirty="0" smtClean="0">
                <a:latin typeface="Bahnschrift Condensed" panose="020B0502040204020203" pitchFamily="34" charset="0"/>
              </a:rPr>
              <a:t>FROM </a:t>
            </a:r>
            <a:r>
              <a:rPr lang="en-US" altLang="zh-TW" sz="2000" b="1" dirty="0">
                <a:latin typeface="Bahnschrift Condensed" panose="020B0502040204020203" pitchFamily="34" charset="0"/>
              </a:rPr>
              <a:t>Employee LEFT JOIN sale </a:t>
            </a:r>
            <a:endParaRPr lang="en-US" altLang="zh-TW" sz="2000" b="1" dirty="0" smtClean="0">
              <a:latin typeface="Bahnschrift Condensed" panose="020B0502040204020203" pitchFamily="34" charset="0"/>
            </a:endParaRPr>
          </a:p>
          <a:p>
            <a:pPr marL="76200" indent="0">
              <a:buNone/>
            </a:pPr>
            <a:r>
              <a:rPr lang="en-US" altLang="zh-TW" sz="2000" b="1" dirty="0" smtClean="0">
                <a:latin typeface="Bahnschrift Condensed" panose="020B0502040204020203" pitchFamily="34" charset="0"/>
              </a:rPr>
              <a:t>ON </a:t>
            </a:r>
            <a:r>
              <a:rPr lang="en-US" altLang="zh-TW" sz="2000" b="1" dirty="0" err="1" smtClean="0">
                <a:latin typeface="Bahnschrift Condensed" panose="020B0502040204020203" pitchFamily="34" charset="0"/>
              </a:rPr>
              <a:t>Employee.employeeID</a:t>
            </a:r>
            <a:r>
              <a:rPr lang="en-US" altLang="zh-TW" sz="2000" b="1" dirty="0" smtClean="0">
                <a:latin typeface="Bahnschrift Condensed" panose="020B0502040204020203" pitchFamily="34" charset="0"/>
              </a:rPr>
              <a:t>=</a:t>
            </a:r>
            <a:r>
              <a:rPr lang="en-US" altLang="zh-TW" sz="2000" b="1" dirty="0" err="1" smtClean="0">
                <a:latin typeface="Bahnschrift Condensed" panose="020B0502040204020203" pitchFamily="34" charset="0"/>
              </a:rPr>
              <a:t>Sale.employeeID</a:t>
            </a:r>
            <a:endParaRPr lang="en-US" altLang="zh-TW" sz="2000" b="1" dirty="0">
              <a:latin typeface="Bahnschrift Condensed" panose="020B0502040204020203" pitchFamily="34" charset="0"/>
            </a:endParaRPr>
          </a:p>
          <a:p>
            <a:pPr marL="76200" indent="0">
              <a:buNone/>
            </a:pPr>
            <a:r>
              <a:rPr lang="en-US" altLang="zh-TW" sz="2000" b="1" dirty="0" smtClean="0">
                <a:latin typeface="Bahnschrift Condensed" panose="020B0502040204020203" pitchFamily="34" charset="0"/>
              </a:rPr>
              <a:t>JOIN </a:t>
            </a:r>
            <a:r>
              <a:rPr lang="en-US" altLang="zh-TW" sz="2000" b="1" dirty="0">
                <a:latin typeface="Bahnschrift Condensed" panose="020B0502040204020203" pitchFamily="34" charset="0"/>
              </a:rPr>
              <a:t>Item ON </a:t>
            </a:r>
            <a:r>
              <a:rPr lang="en-US" altLang="zh-TW" sz="2000" b="1" dirty="0" err="1">
                <a:latin typeface="Bahnschrift Condensed" panose="020B0502040204020203" pitchFamily="34" charset="0"/>
              </a:rPr>
              <a:t>sale.saleID</a:t>
            </a:r>
            <a:r>
              <a:rPr lang="en-US" altLang="zh-TW" sz="2000" b="1" dirty="0">
                <a:latin typeface="Bahnschrift Condensed" panose="020B0502040204020203" pitchFamily="34" charset="0"/>
              </a:rPr>
              <a:t>=</a:t>
            </a:r>
            <a:r>
              <a:rPr lang="en-US" altLang="zh-TW" sz="2000" b="1" dirty="0" err="1">
                <a:latin typeface="Bahnschrift Condensed" panose="020B0502040204020203" pitchFamily="34" charset="0"/>
              </a:rPr>
              <a:t>Item.saleID</a:t>
            </a:r>
            <a:r>
              <a:rPr lang="en-US" altLang="zh-TW" sz="2000" b="1" dirty="0">
                <a:latin typeface="Bahnschrift Condensed" panose="020B0502040204020203" pitchFamily="34" charset="0"/>
              </a:rPr>
              <a:t> </a:t>
            </a:r>
            <a:endParaRPr lang="en-US" altLang="zh-TW" sz="2000" b="1" dirty="0" smtClean="0">
              <a:latin typeface="Bahnschrift Condensed" panose="020B0502040204020203" pitchFamily="34" charset="0"/>
            </a:endParaRPr>
          </a:p>
          <a:p>
            <a:pPr marL="76200" indent="0">
              <a:buNone/>
            </a:pPr>
            <a:r>
              <a:rPr lang="en-US" altLang="zh-TW" sz="2000" b="1" dirty="0" smtClean="0">
                <a:latin typeface="Bahnschrift Condensed" panose="020B0502040204020203" pitchFamily="34" charset="0"/>
              </a:rPr>
              <a:t>GROUP </a:t>
            </a:r>
            <a:r>
              <a:rPr lang="en-US" altLang="zh-TW" sz="2000" b="1" dirty="0">
                <a:latin typeface="Bahnschrift Condensed" panose="020B0502040204020203" pitchFamily="34" charset="0"/>
              </a:rPr>
              <a:t>BY </a:t>
            </a:r>
            <a:r>
              <a:rPr lang="en-US" altLang="zh-TW" sz="2000" b="1" dirty="0" err="1">
                <a:latin typeface="Bahnschrift Condensed" panose="020B0502040204020203" pitchFamily="34" charset="0"/>
              </a:rPr>
              <a:t>CityID</a:t>
            </a:r>
            <a:r>
              <a:rPr lang="en-US" altLang="zh-TW" sz="2000" b="1" dirty="0">
                <a:latin typeface="Bahnschrift Condensed" panose="020B0502040204020203" pitchFamily="34" charset="0"/>
              </a:rPr>
              <a:t>;</a:t>
            </a:r>
            <a:endParaRPr lang="en-US" altLang="zh-TW" sz="2000" dirty="0" smtClean="0">
              <a:latin typeface="Bahnschrift Condensed" panose="020B0502040204020203" pitchFamily="34" charset="0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721" y="522351"/>
            <a:ext cx="7571700" cy="702600"/>
          </a:xfrm>
        </p:spPr>
        <p:txBody>
          <a:bodyPr/>
          <a:lstStyle/>
          <a:p>
            <a:r>
              <a:rPr lang="en" altLang="zh-TW" dirty="0" smtClean="0"/>
              <a:t>6.2 </a:t>
            </a:r>
            <a:r>
              <a:rPr lang="en-US" altLang="zh-TW" dirty="0"/>
              <a:t>Which city contributes the least </a:t>
            </a:r>
            <a:r>
              <a:rPr lang="en-US" altLang="zh-TW" dirty="0" smtClean="0"/>
              <a:t>sales?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438375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/>
          <p:nvPr/>
        </p:nvSpPr>
        <p:spPr>
          <a:xfrm>
            <a:off x="5725650" y="909615"/>
            <a:ext cx="1875600" cy="18528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ctrTitle" idx="4294967295"/>
          </p:nvPr>
        </p:nvSpPr>
        <p:spPr>
          <a:xfrm>
            <a:off x="533400" y="1252131"/>
            <a:ext cx="4779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/>
              <a:t>Big concept</a:t>
            </a:r>
            <a:endParaRPr sz="6000" b="1" dirty="0"/>
          </a:p>
        </p:txBody>
      </p:sp>
      <p:sp>
        <p:nvSpPr>
          <p:cNvPr id="119" name="Google Shape;119;p18"/>
          <p:cNvSpPr txBox="1">
            <a:spLocks noGrp="1"/>
          </p:cNvSpPr>
          <p:nvPr>
            <p:ph type="subTitle" idx="4294967295"/>
          </p:nvPr>
        </p:nvSpPr>
        <p:spPr>
          <a:xfrm>
            <a:off x="533400" y="2394538"/>
            <a:ext cx="4779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Bring the attention of your audience over a key concept using icons or illustrations</a:t>
            </a:r>
            <a:endParaRPr/>
          </a:p>
        </p:txBody>
      </p:sp>
      <p:cxnSp>
        <p:nvCxnSpPr>
          <p:cNvPr id="120" name="Google Shape;120;p18"/>
          <p:cNvCxnSpPr/>
          <p:nvPr/>
        </p:nvCxnSpPr>
        <p:spPr>
          <a:xfrm rot="10800000" flipH="1">
            <a:off x="6805299" y="540952"/>
            <a:ext cx="143700" cy="377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" name="Google Shape;121;p18"/>
          <p:cNvCxnSpPr/>
          <p:nvPr/>
        </p:nvCxnSpPr>
        <p:spPr>
          <a:xfrm flipH="1">
            <a:off x="7451750" y="1182125"/>
            <a:ext cx="337200" cy="131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18"/>
          <p:cNvCxnSpPr>
            <a:endCxn id="117" idx="6"/>
          </p:cNvCxnSpPr>
          <p:nvPr/>
        </p:nvCxnSpPr>
        <p:spPr>
          <a:xfrm rot="10800000">
            <a:off x="7601250" y="1836015"/>
            <a:ext cx="998100" cy="98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3" name="Google Shape;123;p18"/>
          <p:cNvSpPr/>
          <p:nvPr/>
        </p:nvSpPr>
        <p:spPr>
          <a:xfrm>
            <a:off x="5875408" y="1057537"/>
            <a:ext cx="1576200" cy="1556700"/>
          </a:xfrm>
          <a:prstGeom prst="ellipse">
            <a:avLst/>
          </a:prstGeom>
          <a:noFill/>
          <a:ln w="19050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" name="Google Shape;124;p18"/>
          <p:cNvGrpSpPr/>
          <p:nvPr/>
        </p:nvGrpSpPr>
        <p:grpSpPr>
          <a:xfrm>
            <a:off x="6224310" y="1351742"/>
            <a:ext cx="878284" cy="816182"/>
            <a:chOff x="5972700" y="2330200"/>
            <a:chExt cx="411625" cy="387275"/>
          </a:xfrm>
        </p:grpSpPr>
        <p:sp>
          <p:nvSpPr>
            <p:cNvPr id="125" name="Google Shape;125;p18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26" name="Google Shape;126;p18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</p:grpSp>
      <p:sp>
        <p:nvSpPr>
          <p:cNvPr id="127" name="Google Shape;127;p1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>
            <a:spLocks noGrp="1"/>
          </p:cNvSpPr>
          <p:nvPr>
            <p:ph type="body" idx="1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34" name="Google Shape;134;p19"/>
          <p:cNvSpPr txBox="1">
            <a:spLocks noGrp="1"/>
          </p:cNvSpPr>
          <p:nvPr>
            <p:ph type="body" idx="2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ebony and of outer space. It has been the symbolic color of elegance, solemnity and authority.</a:t>
            </a:r>
            <a:endParaRPr/>
          </a:p>
        </p:txBody>
      </p:sp>
      <p:sp>
        <p:nvSpPr>
          <p:cNvPr id="135" name="Google Shape;135;p19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41" name="Google Shape;141;p20"/>
          <p:cNvSpPr txBox="1">
            <a:spLocks noGrp="1"/>
          </p:cNvSpPr>
          <p:nvPr>
            <p:ph type="body" idx="1"/>
          </p:nvPr>
        </p:nvSpPr>
        <p:spPr>
          <a:xfrm>
            <a:off x="786150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42" name="Google Shape;142;p20"/>
          <p:cNvSpPr txBox="1">
            <a:spLocks noGrp="1"/>
          </p:cNvSpPr>
          <p:nvPr>
            <p:ph type="body" idx="2"/>
          </p:nvPr>
        </p:nvSpPr>
        <p:spPr>
          <a:xfrm>
            <a:off x="3329992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43" name="Google Shape;143;p20"/>
          <p:cNvSpPr txBox="1">
            <a:spLocks noGrp="1"/>
          </p:cNvSpPr>
          <p:nvPr>
            <p:ph type="body" idx="3"/>
          </p:nvPr>
        </p:nvSpPr>
        <p:spPr>
          <a:xfrm>
            <a:off x="5873834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/>
          <p:nvPr/>
        </p:nvSpPr>
        <p:spPr>
          <a:xfrm>
            <a:off x="4738600" y="1668322"/>
            <a:ext cx="2877300" cy="28569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151" name="Google Shape;151;p21"/>
          <p:cNvSpPr txBox="1">
            <a:spLocks noGrp="1"/>
          </p:cNvSpPr>
          <p:nvPr>
            <p:ph type="body" idx="1"/>
          </p:nvPr>
        </p:nvSpPr>
        <p:spPr>
          <a:xfrm>
            <a:off x="786150" y="1504950"/>
            <a:ext cx="3651000" cy="22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pic>
        <p:nvPicPr>
          <p:cNvPr id="152" name="Google Shape;15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8075" y="1868325"/>
            <a:ext cx="2456700" cy="2456700"/>
          </a:xfrm>
          <a:prstGeom prst="ellipse">
            <a:avLst/>
          </a:prstGeom>
          <a:noFill/>
          <a:ln>
            <a:noFill/>
          </a:ln>
        </p:spPr>
      </p:pic>
      <p:cxnSp>
        <p:nvCxnSpPr>
          <p:cNvPr id="153" name="Google Shape;153;p21"/>
          <p:cNvCxnSpPr/>
          <p:nvPr/>
        </p:nvCxnSpPr>
        <p:spPr>
          <a:xfrm rot="10800000" flipH="1">
            <a:off x="6793191" y="367851"/>
            <a:ext cx="638700" cy="1419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" name="Google Shape;154;p21"/>
          <p:cNvCxnSpPr/>
          <p:nvPr/>
        </p:nvCxnSpPr>
        <p:spPr>
          <a:xfrm rot="10800000" flipH="1">
            <a:off x="7194765" y="1515796"/>
            <a:ext cx="1377600" cy="5709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" name="Google Shape;155;p21"/>
          <p:cNvCxnSpPr/>
          <p:nvPr/>
        </p:nvCxnSpPr>
        <p:spPr>
          <a:xfrm rot="10800000" flipH="1">
            <a:off x="7068779" y="1169826"/>
            <a:ext cx="716400" cy="806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6" name="Google Shape;156;p2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/>
          <p:nvPr/>
        </p:nvSpPr>
        <p:spPr>
          <a:xfrm>
            <a:off x="387175" y="327675"/>
            <a:ext cx="2572500" cy="2496900"/>
          </a:xfrm>
          <a:prstGeom prst="ellipse">
            <a:avLst/>
          </a:prstGeom>
          <a:noFill/>
          <a:ln w="9525" cap="flat" cmpd="sng">
            <a:solidFill>
              <a:srgbClr val="ECEFF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rPr>
              <a:t>Want big impact?</a:t>
            </a:r>
            <a:endParaRPr sz="1800" b="1">
              <a:solidFill>
                <a:schemeClr val="accent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Use big image.</a:t>
            </a:r>
            <a:endParaRPr sz="18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62" name="Google Shape;162;p22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168" name="Google Shape;168;p23"/>
          <p:cNvSpPr/>
          <p:nvPr/>
        </p:nvSpPr>
        <p:spPr>
          <a:xfrm>
            <a:off x="2995918" y="1383600"/>
            <a:ext cx="2390100" cy="2412300"/>
          </a:xfrm>
          <a:prstGeom prst="ellipse">
            <a:avLst/>
          </a:prstGeom>
          <a:noFill/>
          <a:ln w="9525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Gray</a:t>
            </a:r>
            <a:endParaRPr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9" name="Google Shape;169;p23"/>
          <p:cNvSpPr/>
          <p:nvPr/>
        </p:nvSpPr>
        <p:spPr>
          <a:xfrm>
            <a:off x="902675" y="1383600"/>
            <a:ext cx="2390100" cy="2412300"/>
          </a:xfrm>
          <a:prstGeom prst="ellipse">
            <a:avLst/>
          </a:prstGeom>
          <a:noFill/>
          <a:ln w="9525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White</a:t>
            </a:r>
            <a:endParaRPr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0" name="Google Shape;170;p23"/>
          <p:cNvSpPr/>
          <p:nvPr/>
        </p:nvSpPr>
        <p:spPr>
          <a:xfrm>
            <a:off x="5247991" y="1383600"/>
            <a:ext cx="2390100" cy="2412300"/>
          </a:xfrm>
          <a:prstGeom prst="ellipse">
            <a:avLst/>
          </a:prstGeom>
          <a:noFill/>
          <a:ln w="9525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Black</a:t>
            </a:r>
            <a:endParaRPr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1" name="Google Shape;171;p2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326568" y="2099654"/>
            <a:ext cx="6683575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>
                <a:solidFill>
                  <a:schemeClr val="accent4"/>
                </a:solidFill>
              </a:rPr>
              <a:t>1.</a:t>
            </a:r>
            <a:endParaRPr sz="6000" dirty="0"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DELETE vs. TRUNCATE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176;p24"/>
          <p:cNvGrpSpPr/>
          <p:nvPr/>
        </p:nvGrpSpPr>
        <p:grpSpPr>
          <a:xfrm>
            <a:off x="3338271" y="1184703"/>
            <a:ext cx="2467458" cy="3429286"/>
            <a:chOff x="-6729413" y="-17360900"/>
            <a:chExt cx="26138326" cy="48436250"/>
          </a:xfrm>
        </p:grpSpPr>
        <p:sp>
          <p:nvSpPr>
            <p:cNvPr id="177" name="Google Shape;177;p24"/>
            <p:cNvSpPr/>
            <p:nvPr/>
          </p:nvSpPr>
          <p:spPr>
            <a:xfrm>
              <a:off x="-6729413" y="-9364662"/>
              <a:ext cx="25398299" cy="246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19999"/>
                  </a:moveTo>
                  <a:lnTo>
                    <a:pt x="0" y="0"/>
                  </a:lnTo>
                  <a:lnTo>
                    <a:pt x="11145" y="119999"/>
                  </a:lnTo>
                  <a:lnTo>
                    <a:pt x="120000" y="119999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24"/>
            <p:cNvSpPr/>
            <p:nvPr/>
          </p:nvSpPr>
          <p:spPr>
            <a:xfrm>
              <a:off x="3276600" y="-17360900"/>
              <a:ext cx="10882200" cy="884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547" y="0"/>
                  </a:moveTo>
                  <a:lnTo>
                    <a:pt x="0" y="120000"/>
                  </a:lnTo>
                  <a:lnTo>
                    <a:pt x="119999" y="109486"/>
                  </a:lnTo>
                  <a:lnTo>
                    <a:pt x="102547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24"/>
            <p:cNvSpPr/>
            <p:nvPr/>
          </p:nvSpPr>
          <p:spPr>
            <a:xfrm>
              <a:off x="12576175" y="-17360900"/>
              <a:ext cx="6832500" cy="10463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20000" y="62193"/>
                  </a:lnTo>
                  <a:lnTo>
                    <a:pt x="107007" y="120000"/>
                  </a:lnTo>
                  <a:lnTo>
                    <a:pt x="27797" y="9252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24"/>
            <p:cNvSpPr/>
            <p:nvPr/>
          </p:nvSpPr>
          <p:spPr>
            <a:xfrm>
              <a:off x="-6729413" y="-9364662"/>
              <a:ext cx="2358900" cy="246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19999" y="119999"/>
                  </a:lnTo>
                  <a:lnTo>
                    <a:pt x="21561" y="11999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24"/>
            <p:cNvSpPr/>
            <p:nvPr/>
          </p:nvSpPr>
          <p:spPr>
            <a:xfrm>
              <a:off x="-6729413" y="-9364662"/>
              <a:ext cx="10005900" cy="246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158"/>
                  </a:moveTo>
                  <a:lnTo>
                    <a:pt x="116173" y="119999"/>
                  </a:lnTo>
                  <a:lnTo>
                    <a:pt x="28291" y="119999"/>
                  </a:lnTo>
                  <a:lnTo>
                    <a:pt x="0" y="0"/>
                  </a:lnTo>
                  <a:lnTo>
                    <a:pt x="120000" y="41158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24"/>
            <p:cNvSpPr/>
            <p:nvPr/>
          </p:nvSpPr>
          <p:spPr>
            <a:xfrm>
              <a:off x="-6729413" y="-17360900"/>
              <a:ext cx="19305601" cy="884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62195" y="120000"/>
                  </a:lnTo>
                  <a:lnTo>
                    <a:pt x="0" y="108517"/>
                  </a:lnTo>
                  <a:lnTo>
                    <a:pt x="60656" y="80315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24"/>
            <p:cNvSpPr/>
            <p:nvPr/>
          </p:nvSpPr>
          <p:spPr>
            <a:xfrm>
              <a:off x="12752387" y="-9293225"/>
              <a:ext cx="5916600" cy="2395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8526" y="0"/>
                  </a:moveTo>
                  <a:lnTo>
                    <a:pt x="120000" y="120000"/>
                  </a:lnTo>
                  <a:lnTo>
                    <a:pt x="0" y="120000"/>
                  </a:lnTo>
                  <a:lnTo>
                    <a:pt x="28526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24"/>
            <p:cNvSpPr/>
            <p:nvPr/>
          </p:nvSpPr>
          <p:spPr>
            <a:xfrm>
              <a:off x="3276600" y="-8518525"/>
              <a:ext cx="4192500" cy="162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6084" y="120000"/>
                  </a:moveTo>
                  <a:lnTo>
                    <a:pt x="0" y="0"/>
                  </a:lnTo>
                  <a:lnTo>
                    <a:pt x="120000" y="120000"/>
                  </a:lnTo>
                  <a:lnTo>
                    <a:pt x="16084" y="12000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24"/>
            <p:cNvSpPr/>
            <p:nvPr/>
          </p:nvSpPr>
          <p:spPr>
            <a:xfrm>
              <a:off x="-6729413" y="-9364662"/>
              <a:ext cx="2358900" cy="246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19999" y="119999"/>
                  </a:lnTo>
                  <a:lnTo>
                    <a:pt x="21561" y="11999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24"/>
            <p:cNvSpPr/>
            <p:nvPr/>
          </p:nvSpPr>
          <p:spPr>
            <a:xfrm>
              <a:off x="-6729413" y="-11442700"/>
              <a:ext cx="10005900" cy="2924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029" y="0"/>
                  </a:moveTo>
                  <a:lnTo>
                    <a:pt x="120000" y="120000"/>
                  </a:lnTo>
                  <a:lnTo>
                    <a:pt x="0" y="85276"/>
                  </a:lnTo>
                  <a:lnTo>
                    <a:pt x="117029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24"/>
            <p:cNvSpPr/>
            <p:nvPr/>
          </p:nvSpPr>
          <p:spPr>
            <a:xfrm>
              <a:off x="14158913" y="-11938000"/>
              <a:ext cx="5250000" cy="504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0" y="62966"/>
                  </a:lnTo>
                  <a:lnTo>
                    <a:pt x="103090" y="119999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24"/>
            <p:cNvSpPr/>
            <p:nvPr/>
          </p:nvSpPr>
          <p:spPr>
            <a:xfrm>
              <a:off x="2957512" y="-8518525"/>
              <a:ext cx="881100" cy="162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lnTo>
                    <a:pt x="43459" y="0"/>
                  </a:lnTo>
                  <a:lnTo>
                    <a:pt x="0" y="120000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24"/>
            <p:cNvSpPr/>
            <p:nvPr/>
          </p:nvSpPr>
          <p:spPr>
            <a:xfrm>
              <a:off x="11728450" y="-6897687"/>
              <a:ext cx="6940500" cy="1564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18188" y="67289"/>
                  </a:lnTo>
                  <a:lnTo>
                    <a:pt x="0" y="120000"/>
                  </a:lnTo>
                  <a:lnTo>
                    <a:pt x="0" y="1297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24"/>
            <p:cNvSpPr/>
            <p:nvPr/>
          </p:nvSpPr>
          <p:spPr>
            <a:xfrm>
              <a:off x="-4899025" y="-698500"/>
              <a:ext cx="6378600" cy="1761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68929" y="119999"/>
                  </a:lnTo>
                  <a:lnTo>
                    <a:pt x="0" y="17748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24"/>
            <p:cNvSpPr/>
            <p:nvPr/>
          </p:nvSpPr>
          <p:spPr>
            <a:xfrm>
              <a:off x="-4370388" y="-6897687"/>
              <a:ext cx="7327800" cy="6199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95797" y="120000"/>
                  </a:lnTo>
                  <a:lnTo>
                    <a:pt x="0" y="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24"/>
            <p:cNvSpPr/>
            <p:nvPr/>
          </p:nvSpPr>
          <p:spPr>
            <a:xfrm>
              <a:off x="9578975" y="8743950"/>
              <a:ext cx="4263900" cy="2233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491" y="0"/>
                  </a:moveTo>
                  <a:lnTo>
                    <a:pt x="120000" y="33491"/>
                  </a:lnTo>
                  <a:lnTo>
                    <a:pt x="0" y="119999"/>
                  </a:lnTo>
                  <a:lnTo>
                    <a:pt x="60491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24"/>
            <p:cNvSpPr/>
            <p:nvPr/>
          </p:nvSpPr>
          <p:spPr>
            <a:xfrm>
              <a:off x="11728450" y="-6897687"/>
              <a:ext cx="6940500" cy="169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0" y="120000"/>
                  </a:lnTo>
                  <a:lnTo>
                    <a:pt x="17703" y="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24"/>
            <p:cNvSpPr/>
            <p:nvPr/>
          </p:nvSpPr>
          <p:spPr>
            <a:xfrm>
              <a:off x="3838575" y="-6897687"/>
              <a:ext cx="7890000" cy="979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8193" y="119999"/>
                  </a:moveTo>
                  <a:lnTo>
                    <a:pt x="0" y="0"/>
                  </a:lnTo>
                  <a:lnTo>
                    <a:pt x="55219" y="0"/>
                  </a:lnTo>
                  <a:lnTo>
                    <a:pt x="119999" y="20719"/>
                  </a:lnTo>
                  <a:lnTo>
                    <a:pt x="48193" y="119999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24"/>
            <p:cNvSpPr/>
            <p:nvPr/>
          </p:nvSpPr>
          <p:spPr>
            <a:xfrm>
              <a:off x="-1235075" y="-698500"/>
              <a:ext cx="8242200" cy="1761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24475"/>
                  </a:moveTo>
                  <a:lnTo>
                    <a:pt x="39522" y="0"/>
                  </a:lnTo>
                  <a:lnTo>
                    <a:pt x="0" y="119999"/>
                  </a:lnTo>
                  <a:lnTo>
                    <a:pt x="120000" y="24475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24"/>
            <p:cNvSpPr/>
            <p:nvPr/>
          </p:nvSpPr>
          <p:spPr>
            <a:xfrm>
              <a:off x="-1235075" y="-5207000"/>
              <a:ext cx="12963600" cy="2212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0" y="120000"/>
                  </a:lnTo>
                  <a:lnTo>
                    <a:pt x="120000" y="75677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24"/>
            <p:cNvSpPr/>
            <p:nvPr/>
          </p:nvSpPr>
          <p:spPr>
            <a:xfrm>
              <a:off x="-6305550" y="-6897687"/>
              <a:ext cx="7785000" cy="8804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9828" y="0"/>
                  </a:moveTo>
                  <a:lnTo>
                    <a:pt x="120000" y="84493"/>
                  </a:lnTo>
                  <a:lnTo>
                    <a:pt x="21680" y="120000"/>
                  </a:lnTo>
                  <a:lnTo>
                    <a:pt x="0" y="0"/>
                  </a:lnTo>
                  <a:lnTo>
                    <a:pt x="29828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24"/>
            <p:cNvSpPr/>
            <p:nvPr/>
          </p:nvSpPr>
          <p:spPr>
            <a:xfrm>
              <a:off x="11728450" y="-6897687"/>
              <a:ext cx="6940500" cy="877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0" y="23131"/>
                  </a:lnTo>
                  <a:lnTo>
                    <a:pt x="118188" y="12000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24"/>
            <p:cNvSpPr/>
            <p:nvPr/>
          </p:nvSpPr>
          <p:spPr>
            <a:xfrm>
              <a:off x="1479550" y="-6897687"/>
              <a:ext cx="5527800" cy="979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75972"/>
                  </a:moveTo>
                  <a:lnTo>
                    <a:pt x="119999" y="119999"/>
                  </a:lnTo>
                  <a:lnTo>
                    <a:pt x="51211" y="0"/>
                  </a:lnTo>
                  <a:lnTo>
                    <a:pt x="32085" y="0"/>
                  </a:lnTo>
                  <a:lnTo>
                    <a:pt x="0" y="75972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24"/>
            <p:cNvSpPr/>
            <p:nvPr/>
          </p:nvSpPr>
          <p:spPr>
            <a:xfrm>
              <a:off x="-1373188" y="8743950"/>
              <a:ext cx="13101600" cy="1363019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71642"/>
                  </a:moveTo>
                  <a:lnTo>
                    <a:pt x="120000" y="0"/>
                  </a:lnTo>
                  <a:lnTo>
                    <a:pt x="40000" y="120000"/>
                  </a:lnTo>
                  <a:lnTo>
                    <a:pt x="0" y="71642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24"/>
            <p:cNvSpPr/>
            <p:nvPr/>
          </p:nvSpPr>
          <p:spPr>
            <a:xfrm>
              <a:off x="2994025" y="8743950"/>
              <a:ext cx="8734500" cy="2233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73243"/>
                  </a:moveTo>
                  <a:lnTo>
                    <a:pt x="90468" y="119999"/>
                  </a:lnTo>
                  <a:lnTo>
                    <a:pt x="120000" y="0"/>
                  </a:lnTo>
                  <a:lnTo>
                    <a:pt x="0" y="73243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24"/>
            <p:cNvSpPr/>
            <p:nvPr/>
          </p:nvSpPr>
          <p:spPr>
            <a:xfrm>
              <a:off x="11728450" y="1873250"/>
              <a:ext cx="6835800" cy="13103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37120" y="120000"/>
                  </a:lnTo>
                  <a:lnTo>
                    <a:pt x="0" y="62922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24"/>
            <p:cNvSpPr/>
            <p:nvPr/>
          </p:nvSpPr>
          <p:spPr>
            <a:xfrm>
              <a:off x="3276600" y="-9293225"/>
              <a:ext cx="10882200" cy="2395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807"/>
                  </a:moveTo>
                  <a:lnTo>
                    <a:pt x="119999" y="0"/>
                  </a:lnTo>
                  <a:lnTo>
                    <a:pt x="104490" y="120000"/>
                  </a:lnTo>
                  <a:lnTo>
                    <a:pt x="46231" y="120000"/>
                  </a:lnTo>
                  <a:lnTo>
                    <a:pt x="0" y="38807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24"/>
            <p:cNvSpPr/>
            <p:nvPr/>
          </p:nvSpPr>
          <p:spPr>
            <a:xfrm>
              <a:off x="7469187" y="-6897687"/>
              <a:ext cx="5283300" cy="169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742" y="120000"/>
                  </a:moveTo>
                  <a:lnTo>
                    <a:pt x="120000" y="0"/>
                  </a:lnTo>
                  <a:lnTo>
                    <a:pt x="0" y="0"/>
                  </a:lnTo>
                  <a:lnTo>
                    <a:pt x="96742" y="12000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5" name="Google Shape;205;p24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 diagrams to explain complex ideas</a:t>
            </a:r>
            <a:endParaRPr/>
          </a:p>
        </p:txBody>
      </p:sp>
      <p:sp>
        <p:nvSpPr>
          <p:cNvPr id="206" name="Google Shape;206;p24"/>
          <p:cNvSpPr/>
          <p:nvPr/>
        </p:nvSpPr>
        <p:spPr>
          <a:xfrm>
            <a:off x="0" y="1928808"/>
            <a:ext cx="9144000" cy="3214800"/>
          </a:xfrm>
          <a:prstGeom prst="rect">
            <a:avLst/>
          </a:prstGeom>
          <a:solidFill>
            <a:srgbClr val="0091EA">
              <a:alpha val="3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24"/>
          <p:cNvSpPr/>
          <p:nvPr/>
        </p:nvSpPr>
        <p:spPr>
          <a:xfrm>
            <a:off x="786147" y="2368321"/>
            <a:ext cx="2105100" cy="24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63238"/>
                </a:solidFill>
                <a:latin typeface="Roboto Slab"/>
                <a:ea typeface="Roboto Slab"/>
                <a:cs typeface="Roboto Slab"/>
                <a:sym typeface="Roboto Slab"/>
              </a:rPr>
              <a:t>Example text.</a:t>
            </a:r>
            <a:endParaRPr sz="1800">
              <a:solidFill>
                <a:srgbClr val="263238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Lorem ipsum dolor sit amet, consectetur adipiscing elit. Nam venenatis nisi at nisl tempor, et luctus diam lobortis. Nulla sit amet metus consequat velit iaculis tempor. </a:t>
            </a:r>
            <a:endParaRPr sz="12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8" name="Google Shape;208;p24"/>
          <p:cNvSpPr/>
          <p:nvPr/>
        </p:nvSpPr>
        <p:spPr>
          <a:xfrm>
            <a:off x="6286512" y="2368321"/>
            <a:ext cx="2105100" cy="24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800">
                <a:solidFill>
                  <a:srgbClr val="263238"/>
                </a:solidFill>
                <a:latin typeface="Roboto Slab"/>
                <a:ea typeface="Roboto Slab"/>
                <a:cs typeface="Roboto Slab"/>
                <a:sym typeface="Roboto Slab"/>
              </a:rPr>
              <a:t>Example text.</a:t>
            </a:r>
            <a:endParaRPr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Lorem ipsum dolor sit amet, consectetur adipiscing elit. Nam venenatis nisi at nisl tempor, et luctus diam lobortis. Nulla sit amet metus consequat velit iaculis tempor. </a:t>
            </a:r>
            <a:endParaRPr sz="12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9" name="Google Shape;209;p24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215" name="Google Shape;215;p25"/>
          <p:cNvGraphicFramePr/>
          <p:nvPr/>
        </p:nvGraphicFramePr>
        <p:xfrm>
          <a:off x="952500" y="1564481"/>
          <a:ext cx="7239000" cy="2004100"/>
        </p:xfrm>
        <a:graphic>
          <a:graphicData uri="http://schemas.openxmlformats.org/drawingml/2006/table">
            <a:tbl>
              <a:tblPr>
                <a:noFill/>
                <a:tableStyleId>{701FB10D-A61A-4DE4-8506-F670E7A89527}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1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A</a:t>
                      </a:r>
                      <a:endParaRPr sz="110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B</a:t>
                      </a:r>
                      <a:endParaRPr sz="110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C</a:t>
                      </a:r>
                      <a:endParaRPr sz="110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1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Yellow</a:t>
                      </a:r>
                      <a:endParaRPr sz="110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10</a:t>
                      </a:r>
                      <a:endParaRPr sz="14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20</a:t>
                      </a:r>
                      <a:endParaRPr sz="14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7</a:t>
                      </a:r>
                      <a:endParaRPr sz="14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1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Blue</a:t>
                      </a:r>
                      <a:endParaRPr sz="110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30</a:t>
                      </a:r>
                      <a:endParaRPr sz="14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15</a:t>
                      </a:r>
                      <a:endParaRPr sz="14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10</a:t>
                      </a:r>
                      <a:endParaRPr sz="14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1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Orange</a:t>
                      </a:r>
                      <a:endParaRPr sz="110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5</a:t>
                      </a:r>
                      <a:endParaRPr sz="14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24</a:t>
                      </a:r>
                      <a:endParaRPr sz="14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16</a:t>
                      </a:r>
                      <a:endParaRPr sz="14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16" name="Google Shape;216;p2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8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255" name="Google Shape;255;p28"/>
          <p:cNvSpPr txBox="1">
            <a:spLocks noGrp="1"/>
          </p:cNvSpPr>
          <p:nvPr>
            <p:ph type="body" idx="1"/>
          </p:nvPr>
        </p:nvSpPr>
        <p:spPr>
          <a:xfrm>
            <a:off x="786150" y="1200150"/>
            <a:ext cx="7466100" cy="266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This presentations uses the following typographies and colors:</a:t>
            </a: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◎"/>
            </a:pPr>
            <a:r>
              <a:rPr lang="en" sz="1400"/>
              <a:t>Titles: </a:t>
            </a:r>
            <a:r>
              <a:rPr lang="en" sz="1400" b="1"/>
              <a:t>Roboto Slab</a:t>
            </a:r>
            <a:endParaRPr sz="1400" b="1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◎"/>
            </a:pPr>
            <a:r>
              <a:rPr lang="en" sz="1400"/>
              <a:t>Body copy: </a:t>
            </a:r>
            <a:r>
              <a:rPr lang="en" sz="1400" b="1"/>
              <a:t>Source Sans Pro</a:t>
            </a:r>
            <a:endParaRPr sz="1400"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Download for free at: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https://www.fontsquirrel.com/fonts/roboto-slab</a:t>
            </a:r>
            <a:endParaRPr sz="1400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accent1"/>
                </a:solidFill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https://www.fontsquirrel.com/fonts/source-sans-pro</a:t>
            </a:r>
            <a:endParaRPr sz="1400" b="1">
              <a:solidFill>
                <a:schemeClr val="accent1"/>
              </a:solidFill>
              <a:highlight>
                <a:srgbClr val="263238"/>
              </a:highlight>
            </a:endParaRPr>
          </a:p>
        </p:txBody>
      </p:sp>
      <p:sp>
        <p:nvSpPr>
          <p:cNvPr id="256" name="Google Shape;256;p28"/>
          <p:cNvSpPr txBox="1"/>
          <p:nvPr/>
        </p:nvSpPr>
        <p:spPr>
          <a:xfrm>
            <a:off x="3146900" y="4185319"/>
            <a:ext cx="5160300" cy="6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i="1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 i="1"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i="1"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57" name="Google Shape;257;p2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9"/>
          <p:cNvSpPr txBox="1">
            <a:spLocks noGrp="1"/>
          </p:cNvSpPr>
          <p:nvPr>
            <p:ph type="ctrTitle" idx="4294967295"/>
          </p:nvPr>
        </p:nvSpPr>
        <p:spPr>
          <a:xfrm>
            <a:off x="1973100" y="800400"/>
            <a:ext cx="52779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89,526,124$</a:t>
            </a:r>
            <a:endParaRPr sz="4800"/>
          </a:p>
        </p:txBody>
      </p:sp>
      <p:sp>
        <p:nvSpPr>
          <p:cNvPr id="263" name="Google Shape;263;p29"/>
          <p:cNvSpPr txBox="1">
            <a:spLocks noGrp="1"/>
          </p:cNvSpPr>
          <p:nvPr>
            <p:ph type="subTitle" idx="4294967295"/>
          </p:nvPr>
        </p:nvSpPr>
        <p:spPr>
          <a:xfrm>
            <a:off x="1973100" y="1373212"/>
            <a:ext cx="52779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That’s a lot of money</a:t>
            </a:r>
            <a:endParaRPr sz="1800"/>
          </a:p>
        </p:txBody>
      </p:sp>
      <p:sp>
        <p:nvSpPr>
          <p:cNvPr id="264" name="Google Shape;264;p29"/>
          <p:cNvSpPr txBox="1">
            <a:spLocks noGrp="1"/>
          </p:cNvSpPr>
          <p:nvPr>
            <p:ph type="ctrTitle" idx="4294967295"/>
          </p:nvPr>
        </p:nvSpPr>
        <p:spPr>
          <a:xfrm>
            <a:off x="1973100" y="3429313"/>
            <a:ext cx="52779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100%</a:t>
            </a:r>
            <a:endParaRPr sz="4800"/>
          </a:p>
        </p:txBody>
      </p:sp>
      <p:sp>
        <p:nvSpPr>
          <p:cNvPr id="265" name="Google Shape;265;p29"/>
          <p:cNvSpPr txBox="1">
            <a:spLocks noGrp="1"/>
          </p:cNvSpPr>
          <p:nvPr>
            <p:ph type="subTitle" idx="4294967295"/>
          </p:nvPr>
        </p:nvSpPr>
        <p:spPr>
          <a:xfrm>
            <a:off x="1973100" y="4002125"/>
            <a:ext cx="52779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Total success!</a:t>
            </a:r>
            <a:endParaRPr sz="1800"/>
          </a:p>
        </p:txBody>
      </p:sp>
      <p:sp>
        <p:nvSpPr>
          <p:cNvPr id="266" name="Google Shape;266;p29"/>
          <p:cNvSpPr txBox="1">
            <a:spLocks noGrp="1"/>
          </p:cNvSpPr>
          <p:nvPr>
            <p:ph type="ctrTitle" idx="4294967295"/>
          </p:nvPr>
        </p:nvSpPr>
        <p:spPr>
          <a:xfrm>
            <a:off x="1973100" y="2114857"/>
            <a:ext cx="52779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185,244 users</a:t>
            </a:r>
            <a:endParaRPr sz="4800"/>
          </a:p>
        </p:txBody>
      </p:sp>
      <p:sp>
        <p:nvSpPr>
          <p:cNvPr id="267" name="Google Shape;267;p29"/>
          <p:cNvSpPr txBox="1">
            <a:spLocks noGrp="1"/>
          </p:cNvSpPr>
          <p:nvPr>
            <p:ph type="subTitle" idx="4294967295"/>
          </p:nvPr>
        </p:nvSpPr>
        <p:spPr>
          <a:xfrm>
            <a:off x="1973100" y="2687668"/>
            <a:ext cx="52779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And a lot of users</a:t>
            </a:r>
            <a:endParaRPr sz="1800"/>
          </a:p>
        </p:txBody>
      </p:sp>
      <p:sp>
        <p:nvSpPr>
          <p:cNvPr id="268" name="Google Shape;268;p29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2"/>
          <p:cNvSpPr txBox="1">
            <a:spLocks noGrp="1"/>
          </p:cNvSpPr>
          <p:nvPr>
            <p:ph type="body" idx="1"/>
          </p:nvPr>
        </p:nvSpPr>
        <p:spPr>
          <a:xfrm>
            <a:off x="457200" y="4055343"/>
            <a:ext cx="8229600" cy="36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insert graphs from Excel or Google Sheets</a:t>
            </a:r>
            <a:endParaRPr/>
          </a:p>
        </p:txBody>
      </p:sp>
      <p:sp>
        <p:nvSpPr>
          <p:cNvPr id="344" name="Google Shape;344;p32"/>
          <p:cNvSpPr txBox="1">
            <a:spLocks noGrp="1"/>
          </p:cNvSpPr>
          <p:nvPr>
            <p:ph type="sldNum" idx="12"/>
          </p:nvPr>
        </p:nvSpPr>
        <p:spPr>
          <a:xfrm>
            <a:off x="-92" y="4749844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cxnSp>
        <p:nvCxnSpPr>
          <p:cNvPr id="345" name="Google Shape;345;p32"/>
          <p:cNvCxnSpPr/>
          <p:nvPr/>
        </p:nvCxnSpPr>
        <p:spPr>
          <a:xfrm>
            <a:off x="952500" y="846101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6" name="Google Shape;346;p32"/>
          <p:cNvCxnSpPr/>
          <p:nvPr/>
        </p:nvCxnSpPr>
        <p:spPr>
          <a:xfrm>
            <a:off x="952500" y="1555583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7" name="Google Shape;347;p32"/>
          <p:cNvCxnSpPr/>
          <p:nvPr/>
        </p:nvCxnSpPr>
        <p:spPr>
          <a:xfrm>
            <a:off x="952500" y="2265064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8" name="Google Shape;348;p32"/>
          <p:cNvCxnSpPr/>
          <p:nvPr/>
        </p:nvCxnSpPr>
        <p:spPr>
          <a:xfrm>
            <a:off x="952500" y="2974546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9" name="Google Shape;349;p32"/>
          <p:cNvCxnSpPr/>
          <p:nvPr/>
        </p:nvCxnSpPr>
        <p:spPr>
          <a:xfrm>
            <a:off x="952500" y="3705926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0" name="Google Shape;350;p32"/>
          <p:cNvSpPr txBox="1"/>
          <p:nvPr/>
        </p:nvSpPr>
        <p:spPr>
          <a:xfrm>
            <a:off x="952500" y="687350"/>
            <a:ext cx="364500" cy="30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4000</a:t>
            </a:r>
            <a:endParaRPr sz="10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3000</a:t>
            </a:r>
            <a:endParaRPr sz="10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2000</a:t>
            </a:r>
            <a:endParaRPr sz="10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1000</a:t>
            </a:r>
            <a:endParaRPr sz="10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4400"/>
              </a:spcAft>
              <a:buNone/>
            </a:pPr>
            <a:r>
              <a:rPr lang="en"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endParaRPr sz="10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51" name="Google Shape;351;p32"/>
          <p:cNvSpPr/>
          <p:nvPr/>
        </p:nvSpPr>
        <p:spPr>
          <a:xfrm>
            <a:off x="1572782" y="2152337"/>
            <a:ext cx="233700" cy="155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32"/>
          <p:cNvSpPr/>
          <p:nvPr/>
        </p:nvSpPr>
        <p:spPr>
          <a:xfrm>
            <a:off x="1887026" y="1758274"/>
            <a:ext cx="233700" cy="194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32"/>
          <p:cNvSpPr/>
          <p:nvPr/>
        </p:nvSpPr>
        <p:spPr>
          <a:xfrm>
            <a:off x="2201270" y="2265064"/>
            <a:ext cx="233700" cy="1441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32"/>
          <p:cNvSpPr/>
          <p:nvPr/>
        </p:nvSpPr>
        <p:spPr>
          <a:xfrm>
            <a:off x="3325786" y="2466127"/>
            <a:ext cx="233700" cy="123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32"/>
          <p:cNvSpPr/>
          <p:nvPr/>
        </p:nvSpPr>
        <p:spPr>
          <a:xfrm>
            <a:off x="3640031" y="1867744"/>
            <a:ext cx="233700" cy="1838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32"/>
          <p:cNvSpPr/>
          <p:nvPr/>
        </p:nvSpPr>
        <p:spPr>
          <a:xfrm>
            <a:off x="3954275" y="1000425"/>
            <a:ext cx="233700" cy="270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32"/>
          <p:cNvSpPr/>
          <p:nvPr/>
        </p:nvSpPr>
        <p:spPr>
          <a:xfrm>
            <a:off x="5078791" y="1911520"/>
            <a:ext cx="233700" cy="1794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32"/>
          <p:cNvSpPr/>
          <p:nvPr/>
        </p:nvSpPr>
        <p:spPr>
          <a:xfrm>
            <a:off x="5393035" y="845977"/>
            <a:ext cx="233700" cy="2860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32"/>
          <p:cNvSpPr/>
          <p:nvPr/>
        </p:nvSpPr>
        <p:spPr>
          <a:xfrm>
            <a:off x="5707280" y="2093962"/>
            <a:ext cx="233700" cy="1611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32"/>
          <p:cNvSpPr/>
          <p:nvPr/>
        </p:nvSpPr>
        <p:spPr>
          <a:xfrm>
            <a:off x="6831796" y="2524501"/>
            <a:ext cx="233700" cy="118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32"/>
          <p:cNvSpPr/>
          <p:nvPr/>
        </p:nvSpPr>
        <p:spPr>
          <a:xfrm>
            <a:off x="7146040" y="1065020"/>
            <a:ext cx="233700" cy="264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32"/>
          <p:cNvSpPr/>
          <p:nvPr/>
        </p:nvSpPr>
        <p:spPr>
          <a:xfrm>
            <a:off x="7460284" y="1378810"/>
            <a:ext cx="233700" cy="2327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6"/>
          <p:cNvSpPr txBox="1">
            <a:spLocks noGrp="1"/>
          </p:cNvSpPr>
          <p:nvPr>
            <p:ph type="ctrTitle" idx="4294967295"/>
          </p:nvPr>
        </p:nvSpPr>
        <p:spPr>
          <a:xfrm>
            <a:off x="685800" y="5165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/>
              <a:t>Thanks!</a:t>
            </a:r>
            <a:endParaRPr sz="6000" b="1"/>
          </a:p>
        </p:txBody>
      </p:sp>
      <p:sp>
        <p:nvSpPr>
          <p:cNvPr id="404" name="Google Shape;404;p36"/>
          <p:cNvSpPr txBox="1">
            <a:spLocks noGrp="1"/>
          </p:cNvSpPr>
          <p:nvPr>
            <p:ph type="subTitle" idx="4294967295"/>
          </p:nvPr>
        </p:nvSpPr>
        <p:spPr>
          <a:xfrm>
            <a:off x="685800" y="1639913"/>
            <a:ext cx="6593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/>
              <a:t>Any questions?</a:t>
            </a:r>
            <a:endParaRPr sz="3600" b="1"/>
          </a:p>
        </p:txBody>
      </p:sp>
      <p:sp>
        <p:nvSpPr>
          <p:cNvPr id="405" name="Google Shape;405;p36"/>
          <p:cNvSpPr txBox="1">
            <a:spLocks noGrp="1"/>
          </p:cNvSpPr>
          <p:nvPr>
            <p:ph type="body" idx="4294967295"/>
          </p:nvPr>
        </p:nvSpPr>
        <p:spPr>
          <a:xfrm>
            <a:off x="685800" y="2464406"/>
            <a:ext cx="4863900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 can find me at: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@username &amp; user@mail.me</a:t>
            </a:r>
            <a:endParaRPr/>
          </a:p>
        </p:txBody>
      </p:sp>
      <p:sp>
        <p:nvSpPr>
          <p:cNvPr id="406" name="Google Shape;406;p3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412" name="Google Shape;412;p37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 sz="2400"/>
              <a:t>Presentation template by </a:t>
            </a:r>
            <a:r>
              <a:rPr lang="en" sz="2400" u="sng">
                <a:hlinkClick r:id="rId3"/>
              </a:rPr>
              <a:t>SlidesCarnival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 sz="2400"/>
              <a:t>Photographs by </a:t>
            </a:r>
            <a:r>
              <a:rPr lang="en" sz="2400" u="sng">
                <a:hlinkClick r:id="rId4"/>
              </a:rPr>
              <a:t>Unsplash</a:t>
            </a:r>
            <a:endParaRPr sz="2400"/>
          </a:p>
        </p:txBody>
      </p:sp>
      <p:sp>
        <p:nvSpPr>
          <p:cNvPr id="413" name="Google Shape;413;p3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8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2.</a:t>
            </a:r>
            <a:r>
              <a:rPr lang="en"/>
              <a:t/>
            </a:r>
            <a:br>
              <a:rPr lang="en"/>
            </a:br>
            <a:r>
              <a:rPr lang="en"/>
              <a:t>Extra Resources</a:t>
            </a:r>
            <a:endParaRPr/>
          </a:p>
        </p:txBody>
      </p:sp>
      <p:sp>
        <p:nvSpPr>
          <p:cNvPr id="419" name="Google Shape;419;p38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For Business Plans, Marketing Plans, Project Proposals, Lessons, etc</a:t>
            </a:r>
            <a:endParaRPr sz="28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9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id="425" name="Google Shape;425;p39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  <p:sp>
        <p:nvSpPr>
          <p:cNvPr id="426" name="Google Shape;426;p39"/>
          <p:cNvSpPr/>
          <p:nvPr/>
        </p:nvSpPr>
        <p:spPr>
          <a:xfrm>
            <a:off x="7735208" y="24511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DEC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27" name="Google Shape;427;p39"/>
          <p:cNvSpPr/>
          <p:nvPr/>
        </p:nvSpPr>
        <p:spPr>
          <a:xfrm>
            <a:off x="7075124" y="24511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NOV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28" name="Google Shape;428;p39"/>
          <p:cNvSpPr/>
          <p:nvPr/>
        </p:nvSpPr>
        <p:spPr>
          <a:xfrm>
            <a:off x="6415040" y="24511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OCT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29" name="Google Shape;429;p39"/>
          <p:cNvSpPr/>
          <p:nvPr/>
        </p:nvSpPr>
        <p:spPr>
          <a:xfrm>
            <a:off x="5754956" y="24511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SEP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30" name="Google Shape;430;p39"/>
          <p:cNvSpPr/>
          <p:nvPr/>
        </p:nvSpPr>
        <p:spPr>
          <a:xfrm>
            <a:off x="5094872" y="24511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AUG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31" name="Google Shape;431;p39"/>
          <p:cNvSpPr/>
          <p:nvPr/>
        </p:nvSpPr>
        <p:spPr>
          <a:xfrm>
            <a:off x="4434788" y="24511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JUL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32" name="Google Shape;432;p39"/>
          <p:cNvSpPr/>
          <p:nvPr/>
        </p:nvSpPr>
        <p:spPr>
          <a:xfrm>
            <a:off x="3774704" y="24511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JUN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33" name="Google Shape;433;p39"/>
          <p:cNvSpPr/>
          <p:nvPr/>
        </p:nvSpPr>
        <p:spPr>
          <a:xfrm>
            <a:off x="3114619" y="24511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MAY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34" name="Google Shape;434;p39"/>
          <p:cNvSpPr/>
          <p:nvPr/>
        </p:nvSpPr>
        <p:spPr>
          <a:xfrm>
            <a:off x="2454535" y="24511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APR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35" name="Google Shape;435;p39"/>
          <p:cNvSpPr/>
          <p:nvPr/>
        </p:nvSpPr>
        <p:spPr>
          <a:xfrm>
            <a:off x="1794451" y="24511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MAR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36" name="Google Shape;436;p39"/>
          <p:cNvSpPr/>
          <p:nvPr/>
        </p:nvSpPr>
        <p:spPr>
          <a:xfrm>
            <a:off x="1134367" y="24511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FEB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37" name="Google Shape;437;p39"/>
          <p:cNvSpPr/>
          <p:nvPr/>
        </p:nvSpPr>
        <p:spPr>
          <a:xfrm>
            <a:off x="474283" y="24511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JAN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38" name="Google Shape;438;p39"/>
          <p:cNvSpPr/>
          <p:nvPr/>
        </p:nvSpPr>
        <p:spPr>
          <a:xfrm>
            <a:off x="0" y="2451150"/>
            <a:ext cx="637200" cy="393600"/>
          </a:xfrm>
          <a:prstGeom prst="homePlate">
            <a:avLst>
              <a:gd name="adj" fmla="val 32030"/>
            </a:avLst>
          </a:prstGeom>
          <a:solidFill>
            <a:schemeClr val="l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cxnSp>
        <p:nvCxnSpPr>
          <p:cNvPr id="439" name="Google Shape;439;p39"/>
          <p:cNvCxnSpPr/>
          <p:nvPr/>
        </p:nvCxnSpPr>
        <p:spPr>
          <a:xfrm rot="10800000">
            <a:off x="768923" y="19771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40" name="Google Shape;440;p39"/>
          <p:cNvSpPr txBox="1"/>
          <p:nvPr/>
        </p:nvSpPr>
        <p:spPr>
          <a:xfrm>
            <a:off x="727900" y="14224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441" name="Google Shape;441;p39"/>
          <p:cNvCxnSpPr/>
          <p:nvPr/>
        </p:nvCxnSpPr>
        <p:spPr>
          <a:xfrm rot="10800000">
            <a:off x="2090158" y="19771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42" name="Google Shape;442;p39"/>
          <p:cNvSpPr txBox="1"/>
          <p:nvPr/>
        </p:nvSpPr>
        <p:spPr>
          <a:xfrm>
            <a:off x="2050642" y="14224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Red is the colour of danger and courage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443" name="Google Shape;443;p39"/>
          <p:cNvCxnSpPr/>
          <p:nvPr/>
        </p:nvCxnSpPr>
        <p:spPr>
          <a:xfrm rot="10800000">
            <a:off x="3411393" y="19771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44" name="Google Shape;444;p39"/>
          <p:cNvSpPr txBox="1"/>
          <p:nvPr/>
        </p:nvSpPr>
        <p:spPr>
          <a:xfrm>
            <a:off x="3373384" y="14224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445" name="Google Shape;445;p39"/>
          <p:cNvCxnSpPr/>
          <p:nvPr/>
        </p:nvCxnSpPr>
        <p:spPr>
          <a:xfrm rot="10800000">
            <a:off x="4732628" y="19771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46" name="Google Shape;446;p39"/>
          <p:cNvSpPr txBox="1"/>
          <p:nvPr/>
        </p:nvSpPr>
        <p:spPr>
          <a:xfrm>
            <a:off x="4696126" y="14224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447" name="Google Shape;447;p39"/>
          <p:cNvCxnSpPr/>
          <p:nvPr/>
        </p:nvCxnSpPr>
        <p:spPr>
          <a:xfrm rot="10800000">
            <a:off x="6053863" y="19771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48" name="Google Shape;448;p39"/>
          <p:cNvSpPr txBox="1"/>
          <p:nvPr/>
        </p:nvSpPr>
        <p:spPr>
          <a:xfrm>
            <a:off x="6018868" y="14224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449" name="Google Shape;449;p39"/>
          <p:cNvCxnSpPr/>
          <p:nvPr/>
        </p:nvCxnSpPr>
        <p:spPr>
          <a:xfrm rot="10800000">
            <a:off x="7375098" y="19771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50" name="Google Shape;450;p39"/>
          <p:cNvSpPr txBox="1"/>
          <p:nvPr/>
        </p:nvSpPr>
        <p:spPr>
          <a:xfrm>
            <a:off x="7341610" y="14224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451" name="Google Shape;451;p39"/>
          <p:cNvCxnSpPr/>
          <p:nvPr/>
        </p:nvCxnSpPr>
        <p:spPr>
          <a:xfrm rot="10800000">
            <a:off x="1439687" y="28201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52" name="Google Shape;452;p39"/>
          <p:cNvSpPr txBox="1"/>
          <p:nvPr/>
        </p:nvSpPr>
        <p:spPr>
          <a:xfrm>
            <a:off x="1369548" y="33433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453" name="Google Shape;453;p39"/>
          <p:cNvCxnSpPr/>
          <p:nvPr/>
        </p:nvCxnSpPr>
        <p:spPr>
          <a:xfrm rot="10800000">
            <a:off x="2760922" y="28201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54" name="Google Shape;454;p39"/>
          <p:cNvSpPr txBox="1"/>
          <p:nvPr/>
        </p:nvSpPr>
        <p:spPr>
          <a:xfrm>
            <a:off x="2699944" y="33433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455" name="Google Shape;455;p39"/>
          <p:cNvCxnSpPr/>
          <p:nvPr/>
        </p:nvCxnSpPr>
        <p:spPr>
          <a:xfrm rot="10800000">
            <a:off x="4082157" y="28201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56" name="Google Shape;456;p39"/>
          <p:cNvSpPr txBox="1"/>
          <p:nvPr/>
        </p:nvSpPr>
        <p:spPr>
          <a:xfrm>
            <a:off x="4030339" y="33433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457" name="Google Shape;457;p39"/>
          <p:cNvCxnSpPr/>
          <p:nvPr/>
        </p:nvCxnSpPr>
        <p:spPr>
          <a:xfrm rot="10800000">
            <a:off x="5403392" y="28201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58" name="Google Shape;458;p39"/>
          <p:cNvSpPr txBox="1"/>
          <p:nvPr/>
        </p:nvSpPr>
        <p:spPr>
          <a:xfrm>
            <a:off x="5360735" y="33433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Red is the colour of danger and courage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459" name="Google Shape;459;p39"/>
          <p:cNvCxnSpPr/>
          <p:nvPr/>
        </p:nvCxnSpPr>
        <p:spPr>
          <a:xfrm rot="10800000">
            <a:off x="6724627" y="28201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60" name="Google Shape;460;p39"/>
          <p:cNvSpPr txBox="1"/>
          <p:nvPr/>
        </p:nvSpPr>
        <p:spPr>
          <a:xfrm>
            <a:off x="6691131" y="33433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461" name="Google Shape;461;p39"/>
          <p:cNvCxnSpPr/>
          <p:nvPr/>
        </p:nvCxnSpPr>
        <p:spPr>
          <a:xfrm rot="10800000">
            <a:off x="8045862" y="28201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62" name="Google Shape;462;p39"/>
          <p:cNvSpPr txBox="1"/>
          <p:nvPr/>
        </p:nvSpPr>
        <p:spPr>
          <a:xfrm>
            <a:off x="8008073" y="3343350"/>
            <a:ext cx="10347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40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</a:t>
            </a:r>
            <a:endParaRPr/>
          </a:p>
        </p:txBody>
      </p:sp>
      <p:sp>
        <p:nvSpPr>
          <p:cNvPr id="468" name="Google Shape;468;p4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  <p:sp>
        <p:nvSpPr>
          <p:cNvPr id="469" name="Google Shape;469;p40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Google Shape;470;p40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71" name="Google Shape;471;p40"/>
          <p:cNvGrpSpPr/>
          <p:nvPr/>
        </p:nvGrpSpPr>
        <p:grpSpPr>
          <a:xfrm>
            <a:off x="1786339" y="1703401"/>
            <a:ext cx="473400" cy="473400"/>
            <a:chOff x="1786339" y="1703401"/>
            <a:chExt cx="473400" cy="473400"/>
          </a:xfrm>
        </p:grpSpPr>
        <p:sp>
          <p:nvSpPr>
            <p:cNvPr id="472" name="Google Shape;472;p40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40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1</a:t>
              </a:r>
              <a:endParaRPr sz="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474" name="Google Shape;474;p40"/>
          <p:cNvGrpSpPr/>
          <p:nvPr/>
        </p:nvGrpSpPr>
        <p:grpSpPr>
          <a:xfrm>
            <a:off x="3814414" y="1703401"/>
            <a:ext cx="473400" cy="473400"/>
            <a:chOff x="3814414" y="1703401"/>
            <a:chExt cx="473400" cy="473400"/>
          </a:xfrm>
        </p:grpSpPr>
        <p:sp>
          <p:nvSpPr>
            <p:cNvPr id="475" name="Google Shape;475;p40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40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3</a:t>
              </a:r>
              <a:endParaRPr sz="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477" name="Google Shape;477;p40"/>
          <p:cNvGrpSpPr/>
          <p:nvPr/>
        </p:nvGrpSpPr>
        <p:grpSpPr>
          <a:xfrm>
            <a:off x="5842489" y="1703401"/>
            <a:ext cx="473400" cy="473400"/>
            <a:chOff x="5842489" y="1703401"/>
            <a:chExt cx="473400" cy="473400"/>
          </a:xfrm>
        </p:grpSpPr>
        <p:sp>
          <p:nvSpPr>
            <p:cNvPr id="478" name="Google Shape;478;p40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40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5</a:t>
              </a:r>
              <a:endParaRPr sz="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480" name="Google Shape;480;p40"/>
          <p:cNvGrpSpPr/>
          <p:nvPr/>
        </p:nvGrpSpPr>
        <p:grpSpPr>
          <a:xfrm>
            <a:off x="6880814" y="3576300"/>
            <a:ext cx="473400" cy="473400"/>
            <a:chOff x="6880814" y="3576300"/>
            <a:chExt cx="473400" cy="473400"/>
          </a:xfrm>
        </p:grpSpPr>
        <p:sp>
          <p:nvSpPr>
            <p:cNvPr id="481" name="Google Shape;481;p40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40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6</a:t>
              </a:r>
              <a:endParaRPr sz="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483" name="Google Shape;483;p40"/>
          <p:cNvGrpSpPr/>
          <p:nvPr/>
        </p:nvGrpSpPr>
        <p:grpSpPr>
          <a:xfrm>
            <a:off x="4852739" y="3576300"/>
            <a:ext cx="473400" cy="473400"/>
            <a:chOff x="4852739" y="3576300"/>
            <a:chExt cx="473400" cy="473400"/>
          </a:xfrm>
        </p:grpSpPr>
        <p:sp>
          <p:nvSpPr>
            <p:cNvPr id="484" name="Google Shape;484;p40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40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4</a:t>
              </a:r>
              <a:endParaRPr sz="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486" name="Google Shape;486;p40"/>
          <p:cNvGrpSpPr/>
          <p:nvPr/>
        </p:nvGrpSpPr>
        <p:grpSpPr>
          <a:xfrm>
            <a:off x="2824664" y="3576300"/>
            <a:ext cx="473400" cy="473400"/>
            <a:chOff x="2824664" y="3576300"/>
            <a:chExt cx="473400" cy="473400"/>
          </a:xfrm>
        </p:grpSpPr>
        <p:sp>
          <p:nvSpPr>
            <p:cNvPr id="487" name="Google Shape;487;p40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40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  <a:endParaRPr sz="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489" name="Google Shape;489;p40"/>
          <p:cNvSpPr txBox="1"/>
          <p:nvPr/>
        </p:nvSpPr>
        <p:spPr>
          <a:xfrm>
            <a:off x="137985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90" name="Google Shape;490;p40"/>
          <p:cNvSpPr txBox="1"/>
          <p:nvPr/>
        </p:nvSpPr>
        <p:spPr>
          <a:xfrm>
            <a:off x="3377205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Red is the colour of danger and courage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91" name="Google Shape;491;p40"/>
          <p:cNvSpPr txBox="1"/>
          <p:nvPr/>
        </p:nvSpPr>
        <p:spPr>
          <a:xfrm>
            <a:off x="543601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92" name="Google Shape;492;p40"/>
          <p:cNvSpPr txBox="1"/>
          <p:nvPr/>
        </p:nvSpPr>
        <p:spPr>
          <a:xfrm>
            <a:off x="241817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93" name="Google Shape;493;p40"/>
          <p:cNvSpPr txBox="1"/>
          <p:nvPr/>
        </p:nvSpPr>
        <p:spPr>
          <a:xfrm>
            <a:off x="444625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94" name="Google Shape;494;p40"/>
          <p:cNvSpPr txBox="1"/>
          <p:nvPr/>
        </p:nvSpPr>
        <p:spPr>
          <a:xfrm>
            <a:off x="647433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613721" y="15699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TW" dirty="0"/>
              <a:t>DELETE removes rows based on some condition given by the </a:t>
            </a:r>
            <a:r>
              <a:rPr lang="en-US" altLang="zh-TW" dirty="0" smtClean="0"/>
              <a:t>user</a:t>
            </a:r>
          </a:p>
          <a:p>
            <a:pPr lvl="0"/>
            <a:r>
              <a:rPr lang="en-US" altLang="zh-TW" dirty="0"/>
              <a:t>TRUNCATE removes all rows in a table without any condition</a:t>
            </a:r>
            <a:endParaRPr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721" y="543251"/>
            <a:ext cx="7571700" cy="702600"/>
          </a:xfrm>
        </p:spPr>
        <p:txBody>
          <a:bodyPr/>
          <a:lstStyle/>
          <a:p>
            <a:r>
              <a:rPr lang="en-US" altLang="zh-TW" dirty="0" smtClean="0"/>
              <a:t>DELETE vs. TRUNCATE</a:t>
            </a:r>
            <a:endParaRPr lang="zh-TW" alt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4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  <p:sp>
        <p:nvSpPr>
          <p:cNvPr id="500" name="Google Shape;500;p4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  <p:graphicFrame>
        <p:nvGraphicFramePr>
          <p:cNvPr id="501" name="Google Shape;501;p41"/>
          <p:cNvGraphicFramePr/>
          <p:nvPr/>
        </p:nvGraphicFramePr>
        <p:xfrm>
          <a:off x="786150" y="1107281"/>
          <a:ext cx="7434250" cy="3197750"/>
        </p:xfrm>
        <a:graphic>
          <a:graphicData uri="http://schemas.openxmlformats.org/drawingml/2006/table">
            <a:tbl>
              <a:tblPr>
                <a:noFill/>
                <a:tableStyleId>{701FB10D-A61A-4DE4-8506-F670E7A89527}</a:tableStyleId>
              </a:tblPr>
              <a:tblGrid>
                <a:gridCol w="128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9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9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9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9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95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95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95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95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95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95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95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395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395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19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Week 1</a:t>
                      </a:r>
                      <a:endParaRPr sz="800" b="1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Week 2</a:t>
                      </a:r>
                      <a:endParaRPr sz="800" b="1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3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4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5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6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7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8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9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10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11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12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13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14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 1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 2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 3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 4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 5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 6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 7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 8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42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SWOT Analysis</a:t>
            </a:r>
            <a:endParaRPr/>
          </a:p>
        </p:txBody>
      </p:sp>
      <p:sp>
        <p:nvSpPr>
          <p:cNvPr id="507" name="Google Shape;507;p42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  <p:sp>
        <p:nvSpPr>
          <p:cNvPr id="508" name="Google Shape;508;p42"/>
          <p:cNvSpPr/>
          <p:nvPr/>
        </p:nvSpPr>
        <p:spPr>
          <a:xfrm>
            <a:off x="794225" y="982400"/>
            <a:ext cx="3709200" cy="1584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13716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STRENGTHS</a:t>
            </a:r>
            <a:endParaRPr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Blue is the colour of the clear sky and the deep sea</a:t>
            </a:r>
            <a:endParaRPr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09" name="Google Shape;509;p42"/>
          <p:cNvSpPr/>
          <p:nvPr/>
        </p:nvSpPr>
        <p:spPr>
          <a:xfrm>
            <a:off x="4656792" y="982400"/>
            <a:ext cx="3709200" cy="1584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600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WEAKNESSES</a:t>
            </a:r>
            <a:endParaRPr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Yellow is the color of gold, butter and ripe lemons</a:t>
            </a:r>
            <a:endParaRPr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10" name="Google Shape;510;p42"/>
          <p:cNvSpPr/>
          <p:nvPr/>
        </p:nvSpPr>
        <p:spPr>
          <a:xfrm>
            <a:off x="794225" y="2715247"/>
            <a:ext cx="3709200" cy="1584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13716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Black is the color of ebony and of outer space</a:t>
            </a:r>
            <a:endParaRPr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OPPORTUNITIES</a:t>
            </a:r>
            <a:endParaRPr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11" name="Google Shape;511;p42"/>
          <p:cNvSpPr/>
          <p:nvPr/>
        </p:nvSpPr>
        <p:spPr>
          <a:xfrm>
            <a:off x="4656792" y="2715247"/>
            <a:ext cx="3709200" cy="1584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600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White is the color of milk and fresh snow</a:t>
            </a:r>
            <a:endParaRPr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THREATS</a:t>
            </a:r>
            <a:endParaRPr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12" name="Google Shape;512;p42"/>
          <p:cNvSpPr/>
          <p:nvPr/>
        </p:nvSpPr>
        <p:spPr>
          <a:xfrm>
            <a:off x="3298452" y="1357389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42"/>
          <p:cNvSpPr/>
          <p:nvPr/>
        </p:nvSpPr>
        <p:spPr>
          <a:xfrm rot="5400000">
            <a:off x="3447052" y="1357389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42"/>
          <p:cNvSpPr/>
          <p:nvPr/>
        </p:nvSpPr>
        <p:spPr>
          <a:xfrm rot="10800000">
            <a:off x="3447052" y="1507352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42"/>
          <p:cNvSpPr/>
          <p:nvPr/>
        </p:nvSpPr>
        <p:spPr>
          <a:xfrm rot="-5400000">
            <a:off x="3298452" y="1507352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42"/>
          <p:cNvSpPr/>
          <p:nvPr/>
        </p:nvSpPr>
        <p:spPr>
          <a:xfrm>
            <a:off x="3854926" y="1861577"/>
            <a:ext cx="329187" cy="45146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Roboto Slab"/>
              </a:rPr>
              <a:t>S</a:t>
            </a:r>
          </a:p>
        </p:txBody>
      </p:sp>
      <p:sp>
        <p:nvSpPr>
          <p:cNvPr id="517" name="Google Shape;517;p42"/>
          <p:cNvSpPr/>
          <p:nvPr/>
        </p:nvSpPr>
        <p:spPr>
          <a:xfrm>
            <a:off x="4844894" y="1869297"/>
            <a:ext cx="643552" cy="43911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Roboto Slab"/>
              </a:rPr>
              <a:t>W</a:t>
            </a:r>
          </a:p>
        </p:txBody>
      </p:sp>
      <p:sp>
        <p:nvSpPr>
          <p:cNvPr id="518" name="Google Shape;518;p42"/>
          <p:cNvSpPr/>
          <p:nvPr/>
        </p:nvSpPr>
        <p:spPr>
          <a:xfrm>
            <a:off x="3820340" y="2942299"/>
            <a:ext cx="398360" cy="45146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Roboto Slab"/>
              </a:rPr>
              <a:t>O</a:t>
            </a:r>
          </a:p>
        </p:txBody>
      </p:sp>
      <p:sp>
        <p:nvSpPr>
          <p:cNvPr id="519" name="Google Shape;519;p42"/>
          <p:cNvSpPr/>
          <p:nvPr/>
        </p:nvSpPr>
        <p:spPr>
          <a:xfrm>
            <a:off x="4959152" y="2950018"/>
            <a:ext cx="391566" cy="43911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Roboto Slab"/>
              </a:rPr>
              <a:t>T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43"/>
          <p:cNvSpPr txBox="1">
            <a:spLocks noGrp="1"/>
          </p:cNvSpPr>
          <p:nvPr>
            <p:ph type="title"/>
          </p:nvPr>
        </p:nvSpPr>
        <p:spPr>
          <a:xfrm>
            <a:off x="262200" y="0"/>
            <a:ext cx="86196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Business Model Canvas</a:t>
            </a:r>
            <a:endParaRPr sz="1200"/>
          </a:p>
        </p:txBody>
      </p:sp>
      <p:sp>
        <p:nvSpPr>
          <p:cNvPr id="525" name="Google Shape;525;p4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  <p:sp>
        <p:nvSpPr>
          <p:cNvPr id="526" name="Google Shape;526;p43"/>
          <p:cNvSpPr txBox="1"/>
          <p:nvPr/>
        </p:nvSpPr>
        <p:spPr>
          <a:xfrm>
            <a:off x="2047275" y="493825"/>
            <a:ext cx="1683000" cy="1575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Key Activities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800" b="1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27" name="Google Shape;527;p43"/>
          <p:cNvSpPr txBox="1"/>
          <p:nvPr/>
        </p:nvSpPr>
        <p:spPr>
          <a:xfrm>
            <a:off x="2047275" y="2069180"/>
            <a:ext cx="1683000" cy="1575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Key Resources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28" name="Google Shape;528;p43"/>
          <p:cNvSpPr txBox="1"/>
          <p:nvPr/>
        </p:nvSpPr>
        <p:spPr>
          <a:xfrm>
            <a:off x="3730425" y="493825"/>
            <a:ext cx="1683000" cy="3150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Value Propositions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29" name="Google Shape;529;p43"/>
          <p:cNvSpPr txBox="1"/>
          <p:nvPr/>
        </p:nvSpPr>
        <p:spPr>
          <a:xfrm>
            <a:off x="5413575" y="493825"/>
            <a:ext cx="1683000" cy="1575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Customer Relationships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30" name="Google Shape;530;p43"/>
          <p:cNvSpPr txBox="1"/>
          <p:nvPr/>
        </p:nvSpPr>
        <p:spPr>
          <a:xfrm>
            <a:off x="5413575" y="2069180"/>
            <a:ext cx="1683000" cy="1575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Channels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31" name="Google Shape;531;p43"/>
          <p:cNvSpPr txBox="1"/>
          <p:nvPr/>
        </p:nvSpPr>
        <p:spPr>
          <a:xfrm>
            <a:off x="7096725" y="493825"/>
            <a:ext cx="1683000" cy="3150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Customer Segments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32" name="Google Shape;532;p43"/>
          <p:cNvSpPr txBox="1"/>
          <p:nvPr/>
        </p:nvSpPr>
        <p:spPr>
          <a:xfrm>
            <a:off x="364125" y="493825"/>
            <a:ext cx="1683000" cy="3150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Key Partners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800" b="1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33" name="Google Shape;533;p43"/>
          <p:cNvSpPr txBox="1"/>
          <p:nvPr/>
        </p:nvSpPr>
        <p:spPr>
          <a:xfrm>
            <a:off x="364125" y="3644534"/>
            <a:ext cx="4207800" cy="1220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Cost Structure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34" name="Google Shape;534;p43"/>
          <p:cNvSpPr txBox="1"/>
          <p:nvPr/>
        </p:nvSpPr>
        <p:spPr>
          <a:xfrm>
            <a:off x="4572000" y="3644534"/>
            <a:ext cx="4207800" cy="1220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Revenue Streams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35" name="Google Shape;535;p43"/>
          <p:cNvSpPr/>
          <p:nvPr/>
        </p:nvSpPr>
        <p:spPr>
          <a:xfrm>
            <a:off x="4286312" y="3719651"/>
            <a:ext cx="211273" cy="212538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43"/>
          <p:cNvSpPr/>
          <p:nvPr/>
        </p:nvSpPr>
        <p:spPr>
          <a:xfrm>
            <a:off x="6811641" y="569177"/>
            <a:ext cx="210666" cy="191349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43"/>
          <p:cNvSpPr/>
          <p:nvPr/>
        </p:nvSpPr>
        <p:spPr>
          <a:xfrm>
            <a:off x="1770102" y="569172"/>
            <a:ext cx="202661" cy="205065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43"/>
          <p:cNvSpPr/>
          <p:nvPr/>
        </p:nvSpPr>
        <p:spPr>
          <a:xfrm>
            <a:off x="8512669" y="569100"/>
            <a:ext cx="192798" cy="205680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9" name="Google Shape;539;p43"/>
          <p:cNvGrpSpPr/>
          <p:nvPr/>
        </p:nvGrpSpPr>
        <p:grpSpPr>
          <a:xfrm>
            <a:off x="8482889" y="3719564"/>
            <a:ext cx="222362" cy="163303"/>
            <a:chOff x="4604550" y="3714775"/>
            <a:chExt cx="439625" cy="319075"/>
          </a:xfrm>
        </p:grpSpPr>
        <p:sp>
          <p:nvSpPr>
            <p:cNvPr id="540" name="Google Shape;540;p43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43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2" name="Google Shape;542;p43"/>
          <p:cNvGrpSpPr/>
          <p:nvPr/>
        </p:nvGrpSpPr>
        <p:grpSpPr>
          <a:xfrm>
            <a:off x="5154880" y="568971"/>
            <a:ext cx="184187" cy="237475"/>
            <a:chOff x="1959600" y="4980625"/>
            <a:chExt cx="364150" cy="464000"/>
          </a:xfrm>
        </p:grpSpPr>
        <p:sp>
          <p:nvSpPr>
            <p:cNvPr id="543" name="Google Shape;543;p43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l" t="t" r="r" b="b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3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l" t="t" r="r" b="b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3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l" t="t" r="r" b="b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43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43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43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43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0" name="Google Shape;550;p43"/>
          <p:cNvGrpSpPr/>
          <p:nvPr/>
        </p:nvGrpSpPr>
        <p:grpSpPr>
          <a:xfrm>
            <a:off x="6749663" y="2144173"/>
            <a:ext cx="272259" cy="264268"/>
            <a:chOff x="5233525" y="4954450"/>
            <a:chExt cx="538275" cy="516350"/>
          </a:xfrm>
        </p:grpSpPr>
        <p:sp>
          <p:nvSpPr>
            <p:cNvPr id="551" name="Google Shape;551;p43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43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43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43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43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43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43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43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43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43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43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2" name="Google Shape;562;p43"/>
          <p:cNvGrpSpPr/>
          <p:nvPr/>
        </p:nvGrpSpPr>
        <p:grpSpPr>
          <a:xfrm>
            <a:off x="3386590" y="2144175"/>
            <a:ext cx="277191" cy="254928"/>
            <a:chOff x="4556450" y="4963575"/>
            <a:chExt cx="548025" cy="498100"/>
          </a:xfrm>
        </p:grpSpPr>
        <p:sp>
          <p:nvSpPr>
            <p:cNvPr id="563" name="Google Shape;563;p43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43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43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43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43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8" name="Google Shape;568;p43"/>
          <p:cNvSpPr/>
          <p:nvPr/>
        </p:nvSpPr>
        <p:spPr>
          <a:xfrm>
            <a:off x="3433676" y="569177"/>
            <a:ext cx="222349" cy="225040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4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Weekly Planner</a:t>
            </a:r>
            <a:endParaRPr/>
          </a:p>
        </p:txBody>
      </p:sp>
      <p:sp>
        <p:nvSpPr>
          <p:cNvPr id="704" name="Google Shape;704;p4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43</a:t>
            </a:fld>
            <a:endParaRPr/>
          </a:p>
        </p:txBody>
      </p:sp>
      <p:graphicFrame>
        <p:nvGraphicFramePr>
          <p:cNvPr id="705" name="Google Shape;705;p47"/>
          <p:cNvGraphicFramePr/>
          <p:nvPr/>
        </p:nvGraphicFramePr>
        <p:xfrm>
          <a:off x="855300" y="1093725"/>
          <a:ext cx="7530600" cy="2986820"/>
        </p:xfrm>
        <a:graphic>
          <a:graphicData uri="http://schemas.openxmlformats.org/drawingml/2006/table">
            <a:tbl>
              <a:tblPr>
                <a:noFill/>
                <a:tableStyleId>{6398DAF6-0271-4389-B3DC-BA433CC306D7}</a:tableStyleId>
              </a:tblPr>
              <a:tblGrid>
                <a:gridCol w="834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6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6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6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6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56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565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565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355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SUNDAY</a:t>
                      </a:r>
                      <a:endParaRPr sz="7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MONDAY</a:t>
                      </a:r>
                      <a:endParaRPr sz="7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TUESDAY</a:t>
                      </a:r>
                      <a:endParaRPr sz="7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WEDNESDAY</a:t>
                      </a:r>
                      <a:endParaRPr sz="7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THURSDAY</a:t>
                      </a:r>
                      <a:endParaRPr sz="7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FRIDAY</a:t>
                      </a:r>
                      <a:endParaRPr sz="7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SATURDAY</a:t>
                      </a:r>
                      <a:endParaRPr sz="7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09:00 - 09:45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10:00 - 10:45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11:00 - 11:45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12:00 - 13:15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13:30 - 14:15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14:30 - 15:15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15:30 - 16:15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D8DC"/>
        </a:solidFill>
        <a:effectLst/>
      </p:bgPr>
    </p:bg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4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44</a:t>
            </a:fld>
            <a:endParaRPr/>
          </a:p>
        </p:txBody>
      </p:sp>
      <p:sp>
        <p:nvSpPr>
          <p:cNvPr id="711" name="Google Shape;711;p48"/>
          <p:cNvSpPr txBox="1"/>
          <p:nvPr/>
        </p:nvSpPr>
        <p:spPr>
          <a:xfrm>
            <a:off x="6324775" y="383850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SlidesCarnival icons are editable shapes</a:t>
            </a: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This means that you can: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900"/>
              <a:buFont typeface="Source Sans Pro"/>
              <a:buChar char="●"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Resize them without losing quality.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900"/>
              <a:buFont typeface="Source Sans Pro"/>
              <a:buChar char="●"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Change line color, width and style.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Isn’t that nice? :)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Examples: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712" name="Google Shape;712;p48"/>
          <p:cNvGrpSpPr/>
          <p:nvPr/>
        </p:nvGrpSpPr>
        <p:grpSpPr>
          <a:xfrm>
            <a:off x="424947" y="404794"/>
            <a:ext cx="342903" cy="447293"/>
            <a:chOff x="590250" y="244200"/>
            <a:chExt cx="407975" cy="532175"/>
          </a:xfrm>
        </p:grpSpPr>
        <p:sp>
          <p:nvSpPr>
            <p:cNvPr id="713" name="Google Shape;713;p48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4" name="Google Shape;714;p48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5" name="Google Shape;715;p48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6" name="Google Shape;716;p4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7" name="Google Shape;717;p48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8" name="Google Shape;718;p48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9" name="Google Shape;719;p48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0" name="Google Shape;720;p48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1" name="Google Shape;721;p48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2" name="Google Shape;722;p48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3" name="Google Shape;723;p48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4" name="Google Shape;724;p48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5" name="Google Shape;725;p48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6" name="Google Shape;726;p4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27" name="Google Shape;727;p48"/>
          <p:cNvGrpSpPr/>
          <p:nvPr/>
        </p:nvGrpSpPr>
        <p:grpSpPr>
          <a:xfrm>
            <a:off x="977639" y="470816"/>
            <a:ext cx="372594" cy="310144"/>
            <a:chOff x="1247825" y="322750"/>
            <a:chExt cx="443300" cy="369000"/>
          </a:xfrm>
        </p:grpSpPr>
        <p:sp>
          <p:nvSpPr>
            <p:cNvPr id="728" name="Google Shape;728;p48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9" name="Google Shape;729;p48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0" name="Google Shape;730;p48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1" name="Google Shape;731;p48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2" name="Google Shape;732;p48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33" name="Google Shape;733;p48"/>
          <p:cNvGrpSpPr/>
          <p:nvPr/>
        </p:nvGrpSpPr>
        <p:grpSpPr>
          <a:xfrm>
            <a:off x="1550818" y="469282"/>
            <a:ext cx="356204" cy="313212"/>
            <a:chOff x="1929775" y="320925"/>
            <a:chExt cx="423800" cy="372650"/>
          </a:xfrm>
        </p:grpSpPr>
        <p:sp>
          <p:nvSpPr>
            <p:cNvPr id="734" name="Google Shape;734;p48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l" t="t" r="r" b="b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5" name="Google Shape;735;p48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l" t="t" r="r" b="b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6" name="Google Shape;736;p48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l" t="t" r="r" b="b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7" name="Google Shape;737;p48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l" t="t" r="r" b="b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8" name="Google Shape;738;p48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l" t="t" r="r" b="b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739" name="Google Shape;739;p48"/>
          <p:cNvSpPr/>
          <p:nvPr/>
        </p:nvSpPr>
        <p:spPr>
          <a:xfrm>
            <a:off x="2148120" y="458029"/>
            <a:ext cx="291717" cy="335738"/>
          </a:xfrm>
          <a:custGeom>
            <a:avLst/>
            <a:gdLst/>
            <a:ahLst/>
            <a:cxnLst/>
            <a:rect l="l" t="t" r="r" b="b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740" name="Google Shape;740;p48"/>
          <p:cNvSpPr/>
          <p:nvPr/>
        </p:nvSpPr>
        <p:spPr>
          <a:xfrm>
            <a:off x="2733088" y="459058"/>
            <a:ext cx="251793" cy="333679"/>
          </a:xfrm>
          <a:custGeom>
            <a:avLst/>
            <a:gdLst/>
            <a:ahLst/>
            <a:cxnLst/>
            <a:rect l="l" t="t" r="r" b="b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741" name="Google Shape;741;p48"/>
          <p:cNvGrpSpPr/>
          <p:nvPr/>
        </p:nvGrpSpPr>
        <p:grpSpPr>
          <a:xfrm>
            <a:off x="3820462" y="433960"/>
            <a:ext cx="336767" cy="383835"/>
            <a:chOff x="4630125" y="278900"/>
            <a:chExt cx="400675" cy="456675"/>
          </a:xfrm>
        </p:grpSpPr>
        <p:sp>
          <p:nvSpPr>
            <p:cNvPr id="742" name="Google Shape;742;p48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3" name="Google Shape;743;p48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4" name="Google Shape;744;p48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l" t="t" r="r" b="b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5" name="Google Shape;745;p48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l" t="t" r="r" b="b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746" name="Google Shape;746;p48"/>
          <p:cNvSpPr/>
          <p:nvPr/>
        </p:nvSpPr>
        <p:spPr>
          <a:xfrm>
            <a:off x="4361051" y="457525"/>
            <a:ext cx="385895" cy="336746"/>
          </a:xfrm>
          <a:custGeom>
            <a:avLst/>
            <a:gdLst/>
            <a:ahLst/>
            <a:cxnLst/>
            <a:rect l="l" t="t" r="r" b="b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747" name="Google Shape;747;p48"/>
          <p:cNvGrpSpPr/>
          <p:nvPr/>
        </p:nvGrpSpPr>
        <p:grpSpPr>
          <a:xfrm>
            <a:off x="430074" y="980516"/>
            <a:ext cx="342882" cy="418128"/>
            <a:chOff x="596350" y="929175"/>
            <a:chExt cx="407950" cy="497475"/>
          </a:xfrm>
        </p:grpSpPr>
        <p:sp>
          <p:nvSpPr>
            <p:cNvPr id="748" name="Google Shape;748;p48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9" name="Google Shape;749;p48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0" name="Google Shape;750;p48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1" name="Google Shape;751;p48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2" name="Google Shape;752;p48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3" name="Google Shape;753;p48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4" name="Google Shape;754;p4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55" name="Google Shape;755;p48"/>
          <p:cNvGrpSpPr/>
          <p:nvPr/>
        </p:nvGrpSpPr>
        <p:grpSpPr>
          <a:xfrm>
            <a:off x="1554390" y="1041431"/>
            <a:ext cx="349060" cy="298882"/>
            <a:chOff x="1934025" y="1001650"/>
            <a:chExt cx="415300" cy="355600"/>
          </a:xfrm>
        </p:grpSpPr>
        <p:sp>
          <p:nvSpPr>
            <p:cNvPr id="756" name="Google Shape;756;p48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7" name="Google Shape;757;p48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8" name="Google Shape;758;p48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9" name="Google Shape;759;p48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760" name="Google Shape;760;p48"/>
          <p:cNvSpPr/>
          <p:nvPr/>
        </p:nvSpPr>
        <p:spPr>
          <a:xfrm>
            <a:off x="2118449" y="1016373"/>
            <a:ext cx="351077" cy="349039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761" name="Google Shape;761;p48"/>
          <p:cNvSpPr/>
          <p:nvPr/>
        </p:nvSpPr>
        <p:spPr>
          <a:xfrm>
            <a:off x="2683959" y="1033772"/>
            <a:ext cx="350068" cy="314242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762" name="Google Shape;762;p48"/>
          <p:cNvSpPr/>
          <p:nvPr/>
        </p:nvSpPr>
        <p:spPr>
          <a:xfrm>
            <a:off x="3254071" y="1036336"/>
            <a:ext cx="339835" cy="309115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763" name="Google Shape;763;p48"/>
          <p:cNvSpPr/>
          <p:nvPr/>
        </p:nvSpPr>
        <p:spPr>
          <a:xfrm>
            <a:off x="3830339" y="1039404"/>
            <a:ext cx="317310" cy="30297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764" name="Google Shape;764;p48"/>
          <p:cNvGrpSpPr/>
          <p:nvPr/>
        </p:nvGrpSpPr>
        <p:grpSpPr>
          <a:xfrm>
            <a:off x="4378785" y="1018906"/>
            <a:ext cx="350068" cy="350573"/>
            <a:chOff x="5294400" y="974850"/>
            <a:chExt cx="416500" cy="417100"/>
          </a:xfrm>
        </p:grpSpPr>
        <p:sp>
          <p:nvSpPr>
            <p:cNvPr id="765" name="Google Shape;765;p48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l" t="t" r="r" b="b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6" name="Google Shape;766;p48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l" t="t" r="r" b="b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67" name="Google Shape;767;p48"/>
          <p:cNvGrpSpPr/>
          <p:nvPr/>
        </p:nvGrpSpPr>
        <p:grpSpPr>
          <a:xfrm>
            <a:off x="4901807" y="979507"/>
            <a:ext cx="433992" cy="422729"/>
            <a:chOff x="5916675" y="927975"/>
            <a:chExt cx="516350" cy="502950"/>
          </a:xfrm>
        </p:grpSpPr>
        <p:sp>
          <p:nvSpPr>
            <p:cNvPr id="768" name="Google Shape;768;p48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9" name="Google Shape;769;p48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70" name="Google Shape;770;p48"/>
          <p:cNvGrpSpPr/>
          <p:nvPr/>
        </p:nvGrpSpPr>
        <p:grpSpPr>
          <a:xfrm>
            <a:off x="403451" y="1628920"/>
            <a:ext cx="391001" cy="264085"/>
            <a:chOff x="564675" y="1700625"/>
            <a:chExt cx="465200" cy="314200"/>
          </a:xfrm>
        </p:grpSpPr>
        <p:sp>
          <p:nvSpPr>
            <p:cNvPr id="771" name="Google Shape;771;p48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l" t="t" r="r" b="b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2" name="Google Shape;772;p48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l" t="t" r="r" b="b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3" name="Google Shape;773;p48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74" name="Google Shape;774;p48"/>
          <p:cNvGrpSpPr/>
          <p:nvPr/>
        </p:nvGrpSpPr>
        <p:grpSpPr>
          <a:xfrm>
            <a:off x="968435" y="1564432"/>
            <a:ext cx="391001" cy="382827"/>
            <a:chOff x="1236875" y="1623900"/>
            <a:chExt cx="465200" cy="455475"/>
          </a:xfrm>
        </p:grpSpPr>
        <p:sp>
          <p:nvSpPr>
            <p:cNvPr id="775" name="Google Shape;775;p48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l" t="t" r="r" b="b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6" name="Google Shape;776;p48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7" name="Google Shape;777;p48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l" t="t" r="r" b="b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8" name="Google Shape;778;p48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l" t="t" r="r" b="b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9" name="Google Shape;779;p48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0" name="Google Shape;780;p48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1" name="Google Shape;781;p48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l" t="t" r="r" b="b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82" name="Google Shape;782;p48"/>
          <p:cNvGrpSpPr/>
          <p:nvPr/>
        </p:nvGrpSpPr>
        <p:grpSpPr>
          <a:xfrm>
            <a:off x="1545690" y="1572627"/>
            <a:ext cx="366458" cy="366437"/>
            <a:chOff x="1923675" y="1633650"/>
            <a:chExt cx="436000" cy="435975"/>
          </a:xfrm>
        </p:grpSpPr>
        <p:sp>
          <p:nvSpPr>
            <p:cNvPr id="783" name="Google Shape;783;p48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4" name="Google Shape;784;p48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5" name="Google Shape;785;p48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6" name="Google Shape;786;p48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7" name="Google Shape;787;p48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8" name="Google Shape;788;p48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89" name="Google Shape;789;p48"/>
          <p:cNvGrpSpPr/>
          <p:nvPr/>
        </p:nvGrpSpPr>
        <p:grpSpPr>
          <a:xfrm>
            <a:off x="2109141" y="1571093"/>
            <a:ext cx="369505" cy="369505"/>
            <a:chOff x="2594050" y="1631825"/>
            <a:chExt cx="439625" cy="439625"/>
          </a:xfrm>
        </p:grpSpPr>
        <p:sp>
          <p:nvSpPr>
            <p:cNvPr id="790" name="Google Shape;790;p48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1" name="Google Shape;791;p48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2" name="Google Shape;792;p48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3" name="Google Shape;793;p48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794" name="Google Shape;794;p48"/>
          <p:cNvSpPr/>
          <p:nvPr/>
        </p:nvSpPr>
        <p:spPr>
          <a:xfrm>
            <a:off x="2690599" y="158751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795" name="Google Shape;795;p48"/>
          <p:cNvGrpSpPr/>
          <p:nvPr/>
        </p:nvGrpSpPr>
        <p:grpSpPr>
          <a:xfrm>
            <a:off x="3273906" y="1543462"/>
            <a:ext cx="299911" cy="424768"/>
            <a:chOff x="3979850" y="1598950"/>
            <a:chExt cx="356825" cy="505375"/>
          </a:xfrm>
        </p:grpSpPr>
        <p:sp>
          <p:nvSpPr>
            <p:cNvPr id="796" name="Google Shape;796;p48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l" t="t" r="r" b="b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7" name="Google Shape;797;p48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l" t="t" r="r" b="b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98" name="Google Shape;798;p48"/>
          <p:cNvGrpSpPr/>
          <p:nvPr/>
        </p:nvGrpSpPr>
        <p:grpSpPr>
          <a:xfrm>
            <a:off x="3791296" y="1634551"/>
            <a:ext cx="395098" cy="242589"/>
            <a:chOff x="4595425" y="1707325"/>
            <a:chExt cx="470075" cy="288625"/>
          </a:xfrm>
        </p:grpSpPr>
        <p:sp>
          <p:nvSpPr>
            <p:cNvPr id="799" name="Google Shape;799;p48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0" name="Google Shape;800;p48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1" name="Google Shape;801;p48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l" t="t" r="r" b="b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2" name="Google Shape;802;p48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3" name="Google Shape;803;p48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l" t="t" r="r" b="b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04" name="Google Shape;804;p48"/>
          <p:cNvGrpSpPr/>
          <p:nvPr/>
        </p:nvGrpSpPr>
        <p:grpSpPr>
          <a:xfrm>
            <a:off x="4375213" y="1575191"/>
            <a:ext cx="357234" cy="361310"/>
            <a:chOff x="5290150" y="1636700"/>
            <a:chExt cx="425025" cy="429875"/>
          </a:xfrm>
        </p:grpSpPr>
        <p:sp>
          <p:nvSpPr>
            <p:cNvPr id="805" name="Google Shape;805;p48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l" t="t" r="r" b="b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6" name="Google Shape;806;p48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l" t="t" r="r" b="b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07" name="Google Shape;807;p48"/>
          <p:cNvGrpSpPr/>
          <p:nvPr/>
        </p:nvGrpSpPr>
        <p:grpSpPr>
          <a:xfrm>
            <a:off x="4939167" y="1564432"/>
            <a:ext cx="359272" cy="376691"/>
            <a:chOff x="5961125" y="1623900"/>
            <a:chExt cx="427450" cy="448175"/>
          </a:xfrm>
        </p:grpSpPr>
        <p:sp>
          <p:nvSpPr>
            <p:cNvPr id="808" name="Google Shape;808;p48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9" name="Google Shape;809;p48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0" name="Google Shape;810;p48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1" name="Google Shape;811;p48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2" name="Google Shape;812;p48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3" name="Google Shape;813;p48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4" name="Google Shape;814;p48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15" name="Google Shape;815;p48"/>
          <p:cNvGrpSpPr/>
          <p:nvPr/>
        </p:nvGrpSpPr>
        <p:grpSpPr>
          <a:xfrm>
            <a:off x="5491859" y="1574161"/>
            <a:ext cx="383835" cy="363369"/>
            <a:chOff x="6618700" y="1635475"/>
            <a:chExt cx="456675" cy="432325"/>
          </a:xfrm>
        </p:grpSpPr>
        <p:sp>
          <p:nvSpPr>
            <p:cNvPr id="816" name="Google Shape;816;p48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l" t="t" r="r" b="b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7" name="Google Shape;817;p48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l" t="t" r="r" b="b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8" name="Google Shape;818;p48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l" t="t" r="r" b="b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9" name="Google Shape;819;p48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l" t="t" r="r" b="b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0" name="Google Shape;820;p48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l" t="t" r="r" b="b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21" name="Google Shape;821;p48"/>
          <p:cNvGrpSpPr/>
          <p:nvPr/>
        </p:nvGrpSpPr>
        <p:grpSpPr>
          <a:xfrm>
            <a:off x="446947" y="2157573"/>
            <a:ext cx="304009" cy="326513"/>
            <a:chOff x="616425" y="2329600"/>
            <a:chExt cx="361700" cy="388475"/>
          </a:xfrm>
        </p:grpSpPr>
        <p:sp>
          <p:nvSpPr>
            <p:cNvPr id="822" name="Google Shape;822;p48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l" t="t" r="r" b="b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3" name="Google Shape;823;p48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l" t="t" r="r" b="b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4" name="Google Shape;824;p48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5" name="Google Shape;825;p48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l" t="t" r="r" b="b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6" name="Google Shape;826;p48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7" name="Google Shape;827;p48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l" t="t" r="r" b="b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8" name="Google Shape;828;p48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l" t="t" r="r" b="b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9" name="Google Shape;829;p48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30" name="Google Shape;830;p48"/>
          <p:cNvGrpSpPr/>
          <p:nvPr/>
        </p:nvGrpSpPr>
        <p:grpSpPr>
          <a:xfrm>
            <a:off x="1003757" y="2160641"/>
            <a:ext cx="320378" cy="320378"/>
            <a:chOff x="1278900" y="2333250"/>
            <a:chExt cx="381175" cy="381175"/>
          </a:xfrm>
        </p:grpSpPr>
        <p:sp>
          <p:nvSpPr>
            <p:cNvPr id="831" name="Google Shape;831;p48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32" name="Google Shape;832;p48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33" name="Google Shape;833;p48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34" name="Google Shape;834;p48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35" name="Google Shape;835;p48"/>
          <p:cNvGrpSpPr/>
          <p:nvPr/>
        </p:nvGrpSpPr>
        <p:grpSpPr>
          <a:xfrm>
            <a:off x="1568720" y="2160641"/>
            <a:ext cx="320399" cy="320378"/>
            <a:chOff x="1951075" y="2333250"/>
            <a:chExt cx="381200" cy="381175"/>
          </a:xfrm>
        </p:grpSpPr>
        <p:sp>
          <p:nvSpPr>
            <p:cNvPr id="836" name="Google Shape;836;p48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l" t="t" r="r" b="b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37" name="Google Shape;837;p48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38" name="Google Shape;838;p48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39" name="Google Shape;839;p48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l" t="t" r="r" b="b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40" name="Google Shape;840;p48"/>
          <p:cNvGrpSpPr/>
          <p:nvPr/>
        </p:nvGrpSpPr>
        <p:grpSpPr>
          <a:xfrm>
            <a:off x="2133704" y="2160641"/>
            <a:ext cx="320378" cy="320378"/>
            <a:chOff x="2623275" y="2333250"/>
            <a:chExt cx="381175" cy="381175"/>
          </a:xfrm>
        </p:grpSpPr>
        <p:sp>
          <p:nvSpPr>
            <p:cNvPr id="841" name="Google Shape;841;p48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42" name="Google Shape;842;p48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43" name="Google Shape;843;p48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44" name="Google Shape;844;p48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l" t="t" r="r" b="b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45" name="Google Shape;845;p48"/>
          <p:cNvGrpSpPr/>
          <p:nvPr/>
        </p:nvGrpSpPr>
        <p:grpSpPr>
          <a:xfrm>
            <a:off x="2773409" y="2105378"/>
            <a:ext cx="170937" cy="426827"/>
            <a:chOff x="3384375" y="2267500"/>
            <a:chExt cx="203375" cy="507825"/>
          </a:xfrm>
        </p:grpSpPr>
        <p:sp>
          <p:nvSpPr>
            <p:cNvPr id="846" name="Google Shape;846;p48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47" name="Google Shape;847;p48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48" name="Google Shape;848;p48"/>
          <p:cNvGrpSpPr/>
          <p:nvPr/>
        </p:nvGrpSpPr>
        <p:grpSpPr>
          <a:xfrm>
            <a:off x="3918716" y="2159611"/>
            <a:ext cx="140237" cy="318339"/>
            <a:chOff x="4747025" y="2332025"/>
            <a:chExt cx="166850" cy="378750"/>
          </a:xfrm>
        </p:grpSpPr>
        <p:sp>
          <p:nvSpPr>
            <p:cNvPr id="849" name="Google Shape;849;p48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l" t="t" r="r" b="b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50" name="Google Shape;850;p48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l" t="t" r="r" b="b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51" name="Google Shape;851;p48"/>
          <p:cNvGrpSpPr/>
          <p:nvPr/>
        </p:nvGrpSpPr>
        <p:grpSpPr>
          <a:xfrm>
            <a:off x="3351190" y="2107416"/>
            <a:ext cx="145343" cy="422729"/>
            <a:chOff x="4071800" y="2269925"/>
            <a:chExt cx="172925" cy="502950"/>
          </a:xfrm>
        </p:grpSpPr>
        <p:sp>
          <p:nvSpPr>
            <p:cNvPr id="852" name="Google Shape;852;p48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l" t="t" r="r" b="b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53" name="Google Shape;853;p48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l" t="t" r="r" b="b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854" name="Google Shape;854;p48"/>
          <p:cNvSpPr/>
          <p:nvPr/>
        </p:nvSpPr>
        <p:spPr>
          <a:xfrm>
            <a:off x="4393811" y="2152016"/>
            <a:ext cx="320378" cy="337776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855" name="Google Shape;855;p48"/>
          <p:cNvGrpSpPr/>
          <p:nvPr/>
        </p:nvGrpSpPr>
        <p:grpSpPr>
          <a:xfrm>
            <a:off x="4948896" y="2158077"/>
            <a:ext cx="345971" cy="325505"/>
            <a:chOff x="5972700" y="2330200"/>
            <a:chExt cx="411625" cy="387275"/>
          </a:xfrm>
        </p:grpSpPr>
        <p:sp>
          <p:nvSpPr>
            <p:cNvPr id="856" name="Google Shape;856;p48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57" name="Google Shape;857;p48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58" name="Google Shape;858;p48"/>
          <p:cNvGrpSpPr/>
          <p:nvPr/>
        </p:nvGrpSpPr>
        <p:grpSpPr>
          <a:xfrm>
            <a:off x="544193" y="2686206"/>
            <a:ext cx="109538" cy="399195"/>
            <a:chOff x="732125" y="2958550"/>
            <a:chExt cx="130325" cy="474950"/>
          </a:xfrm>
        </p:grpSpPr>
        <p:sp>
          <p:nvSpPr>
            <p:cNvPr id="859" name="Google Shape;859;p48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l" t="t" r="r" b="b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60" name="Google Shape;860;p48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l" t="t" r="r" b="b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61" name="Google Shape;861;p48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62" name="Google Shape;862;p48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63" name="Google Shape;863;p48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64" name="Google Shape;864;p48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65" name="Google Shape;865;p48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66" name="Google Shape;866;p48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867" name="Google Shape;867;p48"/>
          <p:cNvSpPr/>
          <p:nvPr/>
        </p:nvSpPr>
        <p:spPr>
          <a:xfrm>
            <a:off x="1561113" y="2670435"/>
            <a:ext cx="335738" cy="430924"/>
          </a:xfrm>
          <a:custGeom>
            <a:avLst/>
            <a:gdLst/>
            <a:ahLst/>
            <a:cxnLst/>
            <a:rect l="l" t="t" r="r" b="b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868" name="Google Shape;868;p48"/>
          <p:cNvSpPr/>
          <p:nvPr/>
        </p:nvSpPr>
        <p:spPr>
          <a:xfrm>
            <a:off x="1039605" y="2670435"/>
            <a:ext cx="248746" cy="430924"/>
          </a:xfrm>
          <a:custGeom>
            <a:avLst/>
            <a:gdLst/>
            <a:ahLst/>
            <a:cxnLst/>
            <a:rect l="l" t="t" r="r" b="b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869" name="Google Shape;869;p48"/>
          <p:cNvGrpSpPr/>
          <p:nvPr/>
        </p:nvGrpSpPr>
        <p:grpSpPr>
          <a:xfrm>
            <a:off x="2099937" y="2699002"/>
            <a:ext cx="387933" cy="367467"/>
            <a:chOff x="2583100" y="2973775"/>
            <a:chExt cx="461550" cy="437200"/>
          </a:xfrm>
        </p:grpSpPr>
        <p:sp>
          <p:nvSpPr>
            <p:cNvPr id="870" name="Google Shape;870;p48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71" name="Google Shape;871;p48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872" name="Google Shape;872;p48"/>
          <p:cNvSpPr/>
          <p:nvPr/>
        </p:nvSpPr>
        <p:spPr>
          <a:xfrm>
            <a:off x="3810881" y="2707797"/>
            <a:ext cx="356204" cy="356204"/>
          </a:xfrm>
          <a:custGeom>
            <a:avLst/>
            <a:gdLst/>
            <a:ahLst/>
            <a:cxnLst/>
            <a:rect l="l" t="t" r="r" b="b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873" name="Google Shape;873;p48"/>
          <p:cNvGrpSpPr/>
          <p:nvPr/>
        </p:nvGrpSpPr>
        <p:grpSpPr>
          <a:xfrm>
            <a:off x="4339386" y="2727159"/>
            <a:ext cx="435022" cy="323445"/>
            <a:chOff x="5247525" y="3007275"/>
            <a:chExt cx="517575" cy="384825"/>
          </a:xfrm>
        </p:grpSpPr>
        <p:sp>
          <p:nvSpPr>
            <p:cNvPr id="874" name="Google Shape;874;p48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75" name="Google Shape;875;p48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76" name="Google Shape;876;p48"/>
          <p:cNvGrpSpPr/>
          <p:nvPr/>
        </p:nvGrpSpPr>
        <p:grpSpPr>
          <a:xfrm>
            <a:off x="3250372" y="2708731"/>
            <a:ext cx="342882" cy="350068"/>
            <a:chOff x="3951850" y="2985350"/>
            <a:chExt cx="407950" cy="416500"/>
          </a:xfrm>
        </p:grpSpPr>
        <p:sp>
          <p:nvSpPr>
            <p:cNvPr id="877" name="Google Shape;877;p48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78" name="Google Shape;878;p48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79" name="Google Shape;879;p48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80" name="Google Shape;880;p48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81" name="Google Shape;881;p48"/>
          <p:cNvGrpSpPr/>
          <p:nvPr/>
        </p:nvGrpSpPr>
        <p:grpSpPr>
          <a:xfrm>
            <a:off x="407044" y="3298279"/>
            <a:ext cx="397136" cy="305017"/>
            <a:chOff x="568950" y="3686775"/>
            <a:chExt cx="472500" cy="362900"/>
          </a:xfrm>
        </p:grpSpPr>
        <p:sp>
          <p:nvSpPr>
            <p:cNvPr id="882" name="Google Shape;882;p48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l" t="t" r="r" b="b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83" name="Google Shape;883;p48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l" t="t" r="r" b="b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84" name="Google Shape;884;p48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l" t="t" r="r" b="b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885" name="Google Shape;885;p48"/>
          <p:cNvSpPr/>
          <p:nvPr/>
        </p:nvSpPr>
        <p:spPr>
          <a:xfrm>
            <a:off x="4983886" y="2691427"/>
            <a:ext cx="270221" cy="388962"/>
          </a:xfrm>
          <a:custGeom>
            <a:avLst/>
            <a:gdLst/>
            <a:ahLst/>
            <a:cxnLst/>
            <a:rect l="l" t="t" r="r" b="b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886" name="Google Shape;886;p48"/>
          <p:cNvGrpSpPr/>
          <p:nvPr/>
        </p:nvGrpSpPr>
        <p:grpSpPr>
          <a:xfrm>
            <a:off x="975096" y="3323872"/>
            <a:ext cx="377700" cy="253852"/>
            <a:chOff x="1244800" y="3717225"/>
            <a:chExt cx="449375" cy="302025"/>
          </a:xfrm>
        </p:grpSpPr>
        <p:sp>
          <p:nvSpPr>
            <p:cNvPr id="887" name="Google Shape;887;p48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l" t="t" r="r" b="b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88" name="Google Shape;888;p48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89" name="Google Shape;889;p48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90" name="Google Shape;890;p48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l" t="t" r="r" b="b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91" name="Google Shape;891;p48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l" t="t" r="r" b="b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92" name="Google Shape;892;p48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l" t="t" r="r" b="b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93" name="Google Shape;893;p48"/>
          <p:cNvGrpSpPr/>
          <p:nvPr/>
        </p:nvGrpSpPr>
        <p:grpSpPr>
          <a:xfrm>
            <a:off x="1545186" y="3304414"/>
            <a:ext cx="367467" cy="287115"/>
            <a:chOff x="1923075" y="3694075"/>
            <a:chExt cx="437200" cy="341600"/>
          </a:xfrm>
        </p:grpSpPr>
        <p:sp>
          <p:nvSpPr>
            <p:cNvPr id="894" name="Google Shape;894;p48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95" name="Google Shape;895;p48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96" name="Google Shape;896;p48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l" t="t" r="r" b="b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97" name="Google Shape;897;p48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l" t="t" r="r" b="b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98" name="Google Shape;898;p48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l" t="t" r="r" b="b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99" name="Google Shape;899;p48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l" t="t" r="r" b="b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00" name="Google Shape;900;p48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l" t="t" r="r" b="b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01" name="Google Shape;901;p48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l" t="t" r="r" b="b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02" name="Google Shape;902;p48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l" t="t" r="r" b="b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903" name="Google Shape;903;p48"/>
          <p:cNvGrpSpPr/>
          <p:nvPr/>
        </p:nvGrpSpPr>
        <p:grpSpPr>
          <a:xfrm>
            <a:off x="2113742" y="3299813"/>
            <a:ext cx="360301" cy="295814"/>
            <a:chOff x="2599525" y="3688600"/>
            <a:chExt cx="428675" cy="351950"/>
          </a:xfrm>
        </p:grpSpPr>
        <p:sp>
          <p:nvSpPr>
            <p:cNvPr id="904" name="Google Shape;904;p48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l" t="t" r="r" b="b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05" name="Google Shape;905;p48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l" t="t" r="r" b="b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06" name="Google Shape;906;p48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l" t="t" r="r" b="b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907" name="Google Shape;907;p48"/>
          <p:cNvGrpSpPr/>
          <p:nvPr/>
        </p:nvGrpSpPr>
        <p:grpSpPr>
          <a:xfrm>
            <a:off x="2696125" y="3279346"/>
            <a:ext cx="333700" cy="329077"/>
            <a:chOff x="3292425" y="3664250"/>
            <a:chExt cx="397025" cy="391525"/>
          </a:xfrm>
        </p:grpSpPr>
        <p:sp>
          <p:nvSpPr>
            <p:cNvPr id="908" name="Google Shape;908;p48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l" t="t" r="r" b="b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09" name="Google Shape;909;p48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l" t="t" r="r" b="b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10" name="Google Shape;910;p48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l" t="t" r="r" b="b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911" name="Google Shape;911;p48"/>
          <p:cNvGrpSpPr/>
          <p:nvPr/>
        </p:nvGrpSpPr>
        <p:grpSpPr>
          <a:xfrm>
            <a:off x="3233982" y="3321813"/>
            <a:ext cx="369526" cy="268183"/>
            <a:chOff x="3932350" y="3714775"/>
            <a:chExt cx="439650" cy="319075"/>
          </a:xfrm>
        </p:grpSpPr>
        <p:sp>
          <p:nvSpPr>
            <p:cNvPr id="912" name="Google Shape;912;p48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13" name="Google Shape;913;p48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14" name="Google Shape;914;p48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15" name="Google Shape;915;p48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16" name="Google Shape;916;p48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917" name="Google Shape;917;p48"/>
          <p:cNvGrpSpPr/>
          <p:nvPr/>
        </p:nvGrpSpPr>
        <p:grpSpPr>
          <a:xfrm>
            <a:off x="3798966" y="3321813"/>
            <a:ext cx="369505" cy="268183"/>
            <a:chOff x="4604550" y="3714775"/>
            <a:chExt cx="439625" cy="319075"/>
          </a:xfrm>
        </p:grpSpPr>
        <p:sp>
          <p:nvSpPr>
            <p:cNvPr id="918" name="Google Shape;918;p48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19" name="Google Shape;919;p48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920" name="Google Shape;920;p48"/>
          <p:cNvGrpSpPr/>
          <p:nvPr/>
        </p:nvGrpSpPr>
        <p:grpSpPr>
          <a:xfrm>
            <a:off x="4377251" y="3294181"/>
            <a:ext cx="353136" cy="313738"/>
            <a:chOff x="5292575" y="3681900"/>
            <a:chExt cx="420150" cy="373275"/>
          </a:xfrm>
        </p:grpSpPr>
        <p:sp>
          <p:nvSpPr>
            <p:cNvPr id="921" name="Google Shape;921;p48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22" name="Google Shape;922;p48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23" name="Google Shape;923;p48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24" name="Google Shape;924;p48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25" name="Google Shape;925;p48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26" name="Google Shape;926;p48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27" name="Google Shape;927;p48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928" name="Google Shape;928;p48"/>
          <p:cNvGrpSpPr/>
          <p:nvPr/>
        </p:nvGrpSpPr>
        <p:grpSpPr>
          <a:xfrm>
            <a:off x="4922273" y="3254258"/>
            <a:ext cx="393060" cy="393060"/>
            <a:chOff x="5941025" y="3634400"/>
            <a:chExt cx="467650" cy="467650"/>
          </a:xfrm>
        </p:grpSpPr>
        <p:sp>
          <p:nvSpPr>
            <p:cNvPr id="929" name="Google Shape;929;p48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30" name="Google Shape;930;p48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31" name="Google Shape;931;p48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32" name="Google Shape;932;p48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33" name="Google Shape;933;p48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34" name="Google Shape;934;p48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935" name="Google Shape;935;p48"/>
          <p:cNvGrpSpPr/>
          <p:nvPr/>
        </p:nvGrpSpPr>
        <p:grpSpPr>
          <a:xfrm>
            <a:off x="5512346" y="3279346"/>
            <a:ext cx="342882" cy="342903"/>
            <a:chOff x="6643075" y="3664250"/>
            <a:chExt cx="407950" cy="407975"/>
          </a:xfrm>
        </p:grpSpPr>
        <p:sp>
          <p:nvSpPr>
            <p:cNvPr id="936" name="Google Shape;936;p4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37" name="Google Shape;937;p4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938" name="Google Shape;938;p48"/>
          <p:cNvGrpSpPr/>
          <p:nvPr/>
        </p:nvGrpSpPr>
        <p:grpSpPr>
          <a:xfrm>
            <a:off x="413180" y="3830000"/>
            <a:ext cx="371564" cy="371543"/>
            <a:chOff x="576250" y="4319400"/>
            <a:chExt cx="442075" cy="442050"/>
          </a:xfrm>
        </p:grpSpPr>
        <p:sp>
          <p:nvSpPr>
            <p:cNvPr id="939" name="Google Shape;939;p4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40" name="Google Shape;940;p4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41" name="Google Shape;941;p4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42" name="Google Shape;942;p4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943" name="Google Shape;943;p48"/>
          <p:cNvSpPr/>
          <p:nvPr/>
        </p:nvSpPr>
        <p:spPr>
          <a:xfrm>
            <a:off x="962843" y="3902298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944" name="Google Shape;944;p48"/>
          <p:cNvSpPr/>
          <p:nvPr/>
        </p:nvSpPr>
        <p:spPr>
          <a:xfrm>
            <a:off x="3253566" y="3845478"/>
            <a:ext cx="340844" cy="340865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945" name="Google Shape;945;p48"/>
          <p:cNvSpPr/>
          <p:nvPr/>
        </p:nvSpPr>
        <p:spPr>
          <a:xfrm>
            <a:off x="2688561" y="3866974"/>
            <a:ext cx="340844" cy="297873"/>
          </a:xfrm>
          <a:custGeom>
            <a:avLst/>
            <a:gdLst/>
            <a:ahLst/>
            <a:cxnLst/>
            <a:rect l="l" t="t" r="r" b="b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946" name="Google Shape;946;p48"/>
          <p:cNvSpPr/>
          <p:nvPr/>
        </p:nvSpPr>
        <p:spPr>
          <a:xfrm>
            <a:off x="3817038" y="3843944"/>
            <a:ext cx="343912" cy="343933"/>
          </a:xfrm>
          <a:custGeom>
            <a:avLst/>
            <a:gdLst/>
            <a:ahLst/>
            <a:cxnLst/>
            <a:rect l="l" t="t" r="r" b="b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947" name="Google Shape;947;p48"/>
          <p:cNvGrpSpPr/>
          <p:nvPr/>
        </p:nvGrpSpPr>
        <p:grpSpPr>
          <a:xfrm>
            <a:off x="4356785" y="3848932"/>
            <a:ext cx="394068" cy="325505"/>
            <a:chOff x="5268225" y="4341925"/>
            <a:chExt cx="468850" cy="387275"/>
          </a:xfrm>
        </p:grpSpPr>
        <p:sp>
          <p:nvSpPr>
            <p:cNvPr id="948" name="Google Shape;948;p48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49" name="Google Shape;949;p48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50" name="Google Shape;950;p48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l" t="t" r="r" b="b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51" name="Google Shape;951;p48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l" t="t" r="r" b="b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52" name="Google Shape;952;p48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53" name="Google Shape;953;p48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l" t="t" r="r" b="b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54" name="Google Shape;954;p48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l" t="t" r="r" b="b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55" name="Google Shape;955;p48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956" name="Google Shape;956;p48"/>
          <p:cNvGrpSpPr/>
          <p:nvPr/>
        </p:nvGrpSpPr>
        <p:grpSpPr>
          <a:xfrm>
            <a:off x="4941731" y="3838699"/>
            <a:ext cx="354145" cy="354145"/>
            <a:chOff x="5964175" y="4329750"/>
            <a:chExt cx="421350" cy="421350"/>
          </a:xfrm>
        </p:grpSpPr>
        <p:sp>
          <p:nvSpPr>
            <p:cNvPr id="957" name="Google Shape;957;p48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l" t="t" r="r" b="b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58" name="Google Shape;958;p48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l" t="t" r="r" b="b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959" name="Google Shape;959;p48"/>
          <p:cNvGrpSpPr/>
          <p:nvPr/>
        </p:nvGrpSpPr>
        <p:grpSpPr>
          <a:xfrm>
            <a:off x="977639" y="4403683"/>
            <a:ext cx="372594" cy="360301"/>
            <a:chOff x="1247825" y="5001950"/>
            <a:chExt cx="443300" cy="428675"/>
          </a:xfrm>
        </p:grpSpPr>
        <p:sp>
          <p:nvSpPr>
            <p:cNvPr id="960" name="Google Shape;960;p48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61" name="Google Shape;961;p48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62" name="Google Shape;962;p48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63" name="Google Shape;963;p48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64" name="Google Shape;964;p48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65" name="Google Shape;965;p48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966" name="Google Shape;966;p48"/>
          <p:cNvGrpSpPr/>
          <p:nvPr/>
        </p:nvGrpSpPr>
        <p:grpSpPr>
          <a:xfrm>
            <a:off x="1575885" y="4385760"/>
            <a:ext cx="306068" cy="389992"/>
            <a:chOff x="1959600" y="4980625"/>
            <a:chExt cx="364150" cy="464000"/>
          </a:xfrm>
        </p:grpSpPr>
        <p:sp>
          <p:nvSpPr>
            <p:cNvPr id="967" name="Google Shape;967;p48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l" t="t" r="r" b="b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68" name="Google Shape;968;p48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l" t="t" r="r" b="b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69" name="Google Shape;969;p48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l" t="t" r="r" b="b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70" name="Google Shape;970;p48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71" name="Google Shape;971;p48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72" name="Google Shape;972;p48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73" name="Google Shape;973;p48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974" name="Google Shape;974;p48"/>
          <p:cNvGrpSpPr/>
          <p:nvPr/>
        </p:nvGrpSpPr>
        <p:grpSpPr>
          <a:xfrm>
            <a:off x="2118365" y="4400615"/>
            <a:ext cx="351077" cy="360806"/>
            <a:chOff x="2605025" y="4998300"/>
            <a:chExt cx="417700" cy="429275"/>
          </a:xfrm>
        </p:grpSpPr>
        <p:sp>
          <p:nvSpPr>
            <p:cNvPr id="975" name="Google Shape;975;p48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l" t="t" r="r" b="b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76" name="Google Shape;976;p48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l" t="t" r="r" b="b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77" name="Google Shape;977;p48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l" t="t" r="r" b="b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978" name="Google Shape;978;p48"/>
          <p:cNvGrpSpPr/>
          <p:nvPr/>
        </p:nvGrpSpPr>
        <p:grpSpPr>
          <a:xfrm>
            <a:off x="2649057" y="4403683"/>
            <a:ext cx="419662" cy="349543"/>
            <a:chOff x="3236425" y="5001950"/>
            <a:chExt cx="499300" cy="415875"/>
          </a:xfrm>
        </p:grpSpPr>
        <p:sp>
          <p:nvSpPr>
            <p:cNvPr id="979" name="Google Shape;979;p48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l" t="t" r="r" b="b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80" name="Google Shape;980;p48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l" t="t" r="r" b="b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81" name="Google Shape;981;p48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l" t="t" r="r" b="b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82" name="Google Shape;982;p48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83" name="Google Shape;983;p48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84" name="Google Shape;984;p48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l" t="t" r="r" b="b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985" name="Google Shape;985;p48"/>
          <p:cNvGrpSpPr/>
          <p:nvPr/>
        </p:nvGrpSpPr>
        <p:grpSpPr>
          <a:xfrm>
            <a:off x="3264177" y="4385760"/>
            <a:ext cx="319369" cy="380263"/>
            <a:chOff x="3968275" y="4980625"/>
            <a:chExt cx="379975" cy="452425"/>
          </a:xfrm>
        </p:grpSpPr>
        <p:sp>
          <p:nvSpPr>
            <p:cNvPr id="986" name="Google Shape;986;p48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l" t="t" r="r" b="b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87" name="Google Shape;987;p48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l" t="t" r="r" b="b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88" name="Google Shape;988;p48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l" t="t" r="r" b="b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989" name="Google Shape;989;p48"/>
          <p:cNvGrpSpPr/>
          <p:nvPr/>
        </p:nvGrpSpPr>
        <p:grpSpPr>
          <a:xfrm>
            <a:off x="4919710" y="4470713"/>
            <a:ext cx="404323" cy="220085"/>
            <a:chOff x="5937975" y="5081700"/>
            <a:chExt cx="481050" cy="261850"/>
          </a:xfrm>
        </p:grpSpPr>
        <p:sp>
          <p:nvSpPr>
            <p:cNvPr id="990" name="Google Shape;990;p48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l" t="t" r="r" b="b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91" name="Google Shape;991;p48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l" t="t" r="r" b="b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92" name="Google Shape;992;p48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l" t="t" r="r" b="b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993" name="Google Shape;993;p48"/>
          <p:cNvGrpSpPr/>
          <p:nvPr/>
        </p:nvGrpSpPr>
        <p:grpSpPr>
          <a:xfrm>
            <a:off x="5537918" y="4428247"/>
            <a:ext cx="290183" cy="333679"/>
            <a:chOff x="6673500" y="5031175"/>
            <a:chExt cx="345250" cy="397000"/>
          </a:xfrm>
        </p:grpSpPr>
        <p:sp>
          <p:nvSpPr>
            <p:cNvPr id="994" name="Google Shape;994;p48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l" t="t" r="r" b="b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95" name="Google Shape;995;p48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l" t="t" r="r" b="b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96" name="Google Shape;996;p48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l" t="t" r="r" b="b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97" name="Google Shape;997;p48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l" t="t" r="r" b="b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98" name="Google Shape;998;p48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l" t="t" r="r" b="b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999" name="Google Shape;999;p48"/>
          <p:cNvGrpSpPr/>
          <p:nvPr/>
        </p:nvGrpSpPr>
        <p:grpSpPr>
          <a:xfrm>
            <a:off x="3229905" y="452892"/>
            <a:ext cx="387933" cy="345971"/>
            <a:chOff x="3927500" y="301425"/>
            <a:chExt cx="461550" cy="411625"/>
          </a:xfrm>
        </p:grpSpPr>
        <p:sp>
          <p:nvSpPr>
            <p:cNvPr id="1000" name="Google Shape;1000;p48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l" t="t" r="r" b="b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01" name="Google Shape;1001;p48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l" t="t" r="r" b="b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02" name="Google Shape;1002;p48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l" t="t" r="r" b="b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03" name="Google Shape;1003;p48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l" t="t" r="r" b="b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04" name="Google Shape;1004;p48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l" t="t" r="r" b="b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05" name="Google Shape;1005;p48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l" t="t" r="r" b="b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06" name="Google Shape;1006;p48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l" t="t" r="r" b="b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07" name="Google Shape;1007;p48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l" t="t" r="r" b="b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08" name="Google Shape;1008;p48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l" t="t" r="r" b="b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09" name="Google Shape;1009;p48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l" t="t" r="r" b="b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10" name="Google Shape;1010;p48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11" name="Google Shape;1011;p48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l" t="t" r="r" b="b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12" name="Google Shape;1012;p48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l" t="t" r="r" b="b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13" name="Google Shape;1013;p48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l" t="t" r="r" b="b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14" name="Google Shape;1014;p48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l" t="t" r="r" b="b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15" name="Google Shape;1015;p48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l" t="t" r="r" b="b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16" name="Google Shape;1016;p48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l" t="t" r="r" b="b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17" name="Google Shape;1017;p48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l" t="t" r="r" b="b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18" name="Google Shape;1018;p48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l" t="t" r="r" b="b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19" name="Google Shape;1019;p48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l" t="t" r="r" b="b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20" name="Google Shape;1020;p48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l" t="t" r="r" b="b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21" name="Google Shape;1021;p48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l" t="t" r="r" b="b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22" name="Google Shape;1022;p48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23" name="Google Shape;1023;p48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l" t="t" r="r" b="b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24" name="Google Shape;1024;p48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l" t="t" r="r" b="b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25" name="Google Shape;1025;p48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l" t="t" r="r" b="b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26" name="Google Shape;1026;p48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l" t="t" r="r" b="b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027" name="Google Shape;1027;p48"/>
          <p:cNvGrpSpPr/>
          <p:nvPr/>
        </p:nvGrpSpPr>
        <p:grpSpPr>
          <a:xfrm>
            <a:off x="5517452" y="459553"/>
            <a:ext cx="332670" cy="332670"/>
            <a:chOff x="6649150" y="309350"/>
            <a:chExt cx="395800" cy="395800"/>
          </a:xfrm>
        </p:grpSpPr>
        <p:sp>
          <p:nvSpPr>
            <p:cNvPr id="1028" name="Google Shape;1028;p48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l" t="t" r="r" b="b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29" name="Google Shape;1029;p48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l" t="t" r="r" b="b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30" name="Google Shape;1030;p48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l" t="t" r="r" b="b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31" name="Google Shape;1031;p48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32" name="Google Shape;1032;p48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33" name="Google Shape;1033;p48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34" name="Google Shape;1034;p48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35" name="Google Shape;1035;p48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36" name="Google Shape;1036;p48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37" name="Google Shape;1037;p48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38" name="Google Shape;1038;p48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39" name="Google Shape;1039;p48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40" name="Google Shape;1040;p48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41" name="Google Shape;1041;p48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42" name="Google Shape;1042;p48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43" name="Google Shape;1043;p48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44" name="Google Shape;1044;p48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45" name="Google Shape;1045;p48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46" name="Google Shape;1046;p48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47" name="Google Shape;1047;p48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48" name="Google Shape;1048;p48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49" name="Google Shape;1049;p48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50" name="Google Shape;1050;p48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051" name="Google Shape;1051;p48"/>
          <p:cNvGrpSpPr/>
          <p:nvPr/>
        </p:nvGrpSpPr>
        <p:grpSpPr>
          <a:xfrm>
            <a:off x="4949905" y="467223"/>
            <a:ext cx="337797" cy="319873"/>
            <a:chOff x="5973900" y="318475"/>
            <a:chExt cx="401900" cy="380575"/>
          </a:xfrm>
        </p:grpSpPr>
        <p:sp>
          <p:nvSpPr>
            <p:cNvPr id="1052" name="Google Shape;1052;p48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l" t="t" r="r" b="b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53" name="Google Shape;1053;p48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54" name="Google Shape;1054;p48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55" name="Google Shape;1055;p48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l" t="t" r="r" b="b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56" name="Google Shape;1056;p48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57" name="Google Shape;1057;p48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58" name="Google Shape;1058;p48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l" t="t" r="r" b="b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59" name="Google Shape;1059;p48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l" t="t" r="r" b="b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0" name="Google Shape;1060;p48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1" name="Google Shape;1061;p48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2" name="Google Shape;1062;p48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3" name="Google Shape;1063;p48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4" name="Google Shape;1064;p48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5" name="Google Shape;1065;p48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066" name="Google Shape;1066;p48"/>
          <p:cNvGrpSpPr/>
          <p:nvPr/>
        </p:nvGrpSpPr>
        <p:grpSpPr>
          <a:xfrm>
            <a:off x="995058" y="980516"/>
            <a:ext cx="342882" cy="418128"/>
            <a:chOff x="1268550" y="929175"/>
            <a:chExt cx="407950" cy="497475"/>
          </a:xfrm>
        </p:grpSpPr>
        <p:sp>
          <p:nvSpPr>
            <p:cNvPr id="1067" name="Google Shape;1067;p48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8" name="Google Shape;1068;p48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9" name="Google Shape;1069;p48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070" name="Google Shape;1070;p48"/>
          <p:cNvGrpSpPr/>
          <p:nvPr/>
        </p:nvGrpSpPr>
        <p:grpSpPr>
          <a:xfrm>
            <a:off x="5481122" y="996380"/>
            <a:ext cx="405331" cy="388962"/>
            <a:chOff x="6605925" y="948050"/>
            <a:chExt cx="482250" cy="462775"/>
          </a:xfrm>
        </p:grpSpPr>
        <p:sp>
          <p:nvSpPr>
            <p:cNvPr id="1071" name="Google Shape;1071;p48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l" t="t" r="r" b="b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2" name="Google Shape;1072;p48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l" t="t" r="r" b="b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3" name="Google Shape;1073;p48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l" t="t" r="r" b="b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4" name="Google Shape;1074;p48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l" t="t" r="r" b="b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5" name="Google Shape;1075;p48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6" name="Google Shape;1076;p48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077" name="Google Shape;1077;p48"/>
          <p:cNvGrpSpPr/>
          <p:nvPr/>
        </p:nvGrpSpPr>
        <p:grpSpPr>
          <a:xfrm>
            <a:off x="5575804" y="2148349"/>
            <a:ext cx="215966" cy="342399"/>
            <a:chOff x="6718575" y="2318625"/>
            <a:chExt cx="256950" cy="407375"/>
          </a:xfrm>
        </p:grpSpPr>
        <p:sp>
          <p:nvSpPr>
            <p:cNvPr id="1078" name="Google Shape;1078;p48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9" name="Google Shape;1079;p48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0" name="Google Shape;1080;p4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1" name="Google Shape;1081;p4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2" name="Google Shape;1082;p4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3" name="Google Shape;1083;p4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4" name="Google Shape;1084;p48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5" name="Google Shape;1085;p4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086" name="Google Shape;1086;p48"/>
          <p:cNvGrpSpPr/>
          <p:nvPr/>
        </p:nvGrpSpPr>
        <p:grpSpPr>
          <a:xfrm>
            <a:off x="2677193" y="2775257"/>
            <a:ext cx="363369" cy="221115"/>
            <a:chOff x="3269900" y="3064500"/>
            <a:chExt cx="432325" cy="263075"/>
          </a:xfrm>
        </p:grpSpPr>
        <p:sp>
          <p:nvSpPr>
            <p:cNvPr id="1087" name="Google Shape;1087;p48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l" t="t" r="r" b="b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8" name="Google Shape;1088;p48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l" t="t" r="r" b="b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9" name="Google Shape;1089;p48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l" t="t" r="r" b="b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090" name="Google Shape;1090;p48"/>
          <p:cNvGrpSpPr/>
          <p:nvPr/>
        </p:nvGrpSpPr>
        <p:grpSpPr>
          <a:xfrm>
            <a:off x="5551219" y="2707701"/>
            <a:ext cx="265115" cy="372594"/>
            <a:chOff x="6689325" y="2984125"/>
            <a:chExt cx="315425" cy="443300"/>
          </a:xfrm>
        </p:grpSpPr>
        <p:sp>
          <p:nvSpPr>
            <p:cNvPr id="1091" name="Google Shape;1091;p48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l" t="t" r="r" b="b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2" name="Google Shape;1092;p48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l" t="t" r="r" b="b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3" name="Google Shape;1093;p48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4" name="Google Shape;1094;p48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5" name="Google Shape;1095;p48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096" name="Google Shape;1096;p48"/>
          <p:cNvGrpSpPr/>
          <p:nvPr/>
        </p:nvGrpSpPr>
        <p:grpSpPr>
          <a:xfrm>
            <a:off x="1599945" y="3802369"/>
            <a:ext cx="256416" cy="414535"/>
            <a:chOff x="1988225" y="4286525"/>
            <a:chExt cx="305075" cy="493200"/>
          </a:xfrm>
        </p:grpSpPr>
        <p:sp>
          <p:nvSpPr>
            <p:cNvPr id="1097" name="Google Shape;1097;p48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l" t="t" r="r" b="b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8" name="Google Shape;1098;p48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9" name="Google Shape;1099;p48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l" t="t" r="r" b="b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00" name="Google Shape;1100;p48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l" t="t" r="r" b="b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01" name="Google Shape;1101;p48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l" t="t" r="r" b="b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02" name="Google Shape;1102;p48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03" name="Google Shape;1103;p48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104" name="Google Shape;1104;p48"/>
          <p:cNvGrpSpPr/>
          <p:nvPr/>
        </p:nvGrpSpPr>
        <p:grpSpPr>
          <a:xfrm>
            <a:off x="2143937" y="3831534"/>
            <a:ext cx="309640" cy="392030"/>
            <a:chOff x="2635450" y="4321225"/>
            <a:chExt cx="368400" cy="466425"/>
          </a:xfrm>
        </p:grpSpPr>
        <p:sp>
          <p:nvSpPr>
            <p:cNvPr id="1105" name="Google Shape;1105;p48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l" t="t" r="r" b="b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06" name="Google Shape;1106;p48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l" t="t" r="r" b="b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07" name="Google Shape;1107;p48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l" t="t" r="r" b="b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08" name="Google Shape;1108;p48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09" name="Google Shape;1109;p48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10" name="Google Shape;1110;p48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111" name="Google Shape;1111;p48"/>
          <p:cNvGrpSpPr/>
          <p:nvPr/>
        </p:nvGrpSpPr>
        <p:grpSpPr>
          <a:xfrm>
            <a:off x="5512346" y="3821805"/>
            <a:ext cx="342882" cy="383835"/>
            <a:chOff x="6643075" y="4309650"/>
            <a:chExt cx="407950" cy="456675"/>
          </a:xfrm>
        </p:grpSpPr>
        <p:sp>
          <p:nvSpPr>
            <p:cNvPr id="1112" name="Google Shape;1112;p48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13" name="Google Shape;1113;p48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14" name="Google Shape;1114;p48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15" name="Google Shape;1115;p48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l" t="t" r="r" b="b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16" name="Google Shape;1116;p48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l" t="t" r="r" b="b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17" name="Google Shape;1117;p48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l" t="t" r="r" b="b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18" name="Google Shape;1118;p48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l" t="t" r="r" b="b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19" name="Google Shape;1119;p48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l" t="t" r="r" b="b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20" name="Google Shape;1120;p48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l" t="t" r="r" b="b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121" name="Google Shape;1121;p48"/>
          <p:cNvGrpSpPr/>
          <p:nvPr/>
        </p:nvGrpSpPr>
        <p:grpSpPr>
          <a:xfrm>
            <a:off x="4327619" y="4363760"/>
            <a:ext cx="452420" cy="433992"/>
            <a:chOff x="5233525" y="4954450"/>
            <a:chExt cx="538275" cy="516350"/>
          </a:xfrm>
        </p:grpSpPr>
        <p:sp>
          <p:nvSpPr>
            <p:cNvPr id="1122" name="Google Shape;1122;p48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23" name="Google Shape;1123;p48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24" name="Google Shape;1124;p48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25" name="Google Shape;1125;p48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26" name="Google Shape;1126;p48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27" name="Google Shape;1127;p48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28" name="Google Shape;1128;p48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29" name="Google Shape;1129;p48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30" name="Google Shape;1130;p48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31" name="Google Shape;1131;p48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32" name="Google Shape;1132;p48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133" name="Google Shape;1133;p48"/>
          <p:cNvGrpSpPr/>
          <p:nvPr/>
        </p:nvGrpSpPr>
        <p:grpSpPr>
          <a:xfrm>
            <a:off x="3758538" y="4371429"/>
            <a:ext cx="460615" cy="418653"/>
            <a:chOff x="4556450" y="4963575"/>
            <a:chExt cx="548025" cy="498100"/>
          </a:xfrm>
        </p:grpSpPr>
        <p:sp>
          <p:nvSpPr>
            <p:cNvPr id="1134" name="Google Shape;1134;p48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35" name="Google Shape;1135;p48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36" name="Google Shape;1136;p48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37" name="Google Shape;1137;p48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38" name="Google Shape;1138;p48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139" name="Google Shape;1139;p48"/>
          <p:cNvGrpSpPr/>
          <p:nvPr/>
        </p:nvGrpSpPr>
        <p:grpSpPr>
          <a:xfrm>
            <a:off x="375820" y="4462014"/>
            <a:ext cx="445255" cy="246182"/>
            <a:chOff x="531800" y="5071350"/>
            <a:chExt cx="529750" cy="292900"/>
          </a:xfrm>
        </p:grpSpPr>
        <p:sp>
          <p:nvSpPr>
            <p:cNvPr id="1140" name="Google Shape;1140;p48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l" t="t" r="r" b="b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41" name="Google Shape;1141;p48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l" t="t" r="r" b="b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42" name="Google Shape;1142;p48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43" name="Google Shape;1143;p48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44" name="Google Shape;1144;p48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l" t="t" r="r" b="b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45" name="Google Shape;1145;p48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46" name="Google Shape;1146;p48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147" name="Google Shape;1147;p48"/>
          <p:cNvGrpSpPr/>
          <p:nvPr/>
        </p:nvGrpSpPr>
        <p:grpSpPr>
          <a:xfrm>
            <a:off x="7320094" y="1875175"/>
            <a:ext cx="433992" cy="422729"/>
            <a:chOff x="5916675" y="927975"/>
            <a:chExt cx="516350" cy="502950"/>
          </a:xfrm>
        </p:grpSpPr>
        <p:sp>
          <p:nvSpPr>
            <p:cNvPr id="1148" name="Google Shape;1148;p48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8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0" name="Google Shape;1150;p48"/>
          <p:cNvGrpSpPr/>
          <p:nvPr/>
        </p:nvGrpSpPr>
        <p:grpSpPr>
          <a:xfrm>
            <a:off x="6436114" y="2581077"/>
            <a:ext cx="1079481" cy="1051467"/>
            <a:chOff x="5916675" y="927975"/>
            <a:chExt cx="516350" cy="502950"/>
          </a:xfrm>
        </p:grpSpPr>
        <p:sp>
          <p:nvSpPr>
            <p:cNvPr id="1151" name="Google Shape;1151;p48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8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3" name="Google Shape;1153;p48"/>
          <p:cNvGrpSpPr/>
          <p:nvPr/>
        </p:nvGrpSpPr>
        <p:grpSpPr>
          <a:xfrm>
            <a:off x="6436257" y="1875175"/>
            <a:ext cx="433992" cy="422729"/>
            <a:chOff x="5916675" y="927975"/>
            <a:chExt cx="516350" cy="502950"/>
          </a:xfrm>
        </p:grpSpPr>
        <p:sp>
          <p:nvSpPr>
            <p:cNvPr id="1154" name="Google Shape;1154;p48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8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6" name="Google Shape;1156;p48"/>
          <p:cNvSpPr/>
          <p:nvPr/>
        </p:nvSpPr>
        <p:spPr>
          <a:xfrm>
            <a:off x="7512255" y="2111553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7" name="Google Shape;1157;p48"/>
          <p:cNvSpPr/>
          <p:nvPr/>
        </p:nvSpPr>
        <p:spPr>
          <a:xfrm>
            <a:off x="6628418" y="2111553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8" name="Google Shape;1158;p48"/>
          <p:cNvSpPr/>
          <p:nvPr/>
        </p:nvSpPr>
        <p:spPr>
          <a:xfrm>
            <a:off x="6913953" y="3169090"/>
            <a:ext cx="1000561" cy="565194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3" name="Google Shape;1163;p49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1164" name="Google Shape;1164;p49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5" name="Google Shape;1165;p49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6" name="Google Shape;1166;p49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7" name="Google Shape;1167;p49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" name="Google Shape;1168;p49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9" name="Google Shape;1169;p49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0" name="Google Shape;1170;p49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1171" name="Google Shape;1171;p49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2" name="Google Shape;1172;p49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3" name="Google Shape;1173;p49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4" name="Google Shape;1174;p49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5" name="Google Shape;1175;p49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1176" name="Google Shape;1176;p49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7" name="Google Shape;1177;p49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8" name="Google Shape;1178;p49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9" name="Google Shape;1179;p49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1180" name="Google Shape;1180;p49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1" name="Google Shape;1181;p49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" name="Google Shape;1182;p49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3" name="Google Shape;1183;p49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4" name="Google Shape;1184;p49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5" name="Google Shape;1185;p49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1186" name="Google Shape;1186;p49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7" name="Google Shape;1187;p49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8" name="Google Shape;1188;p49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9" name="Google Shape;1189;p49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1190" name="Google Shape;1190;p49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1" name="Google Shape;1191;p49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2" name="Google Shape;1192;p49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3" name="Google Shape;1193;p49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4" name="Google Shape;1194;p49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1195" name="Google Shape;1195;p49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6" name="Google Shape;1196;p49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7" name="Google Shape;1197;p49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8" name="Google Shape;1198;p49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9" name="Google Shape;1199;p49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0" name="Google Shape;1200;p49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1201" name="Google Shape;1201;p49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2" name="Google Shape;1202;p49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3" name="Google Shape;1203;p49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4" name="Google Shape;1204;p49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5" name="Google Shape;1205;p49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6" name="Google Shape;1206;p49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7" name="Google Shape;1207;p49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1208" name="Google Shape;1208;p49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9" name="Google Shape;1209;p49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0" name="Google Shape;1210;p49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1211" name="Google Shape;1211;p49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2" name="Google Shape;1212;p49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3" name="Google Shape;1213;p49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4" name="Google Shape;1214;p49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1215" name="Google Shape;1215;p49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6" name="Google Shape;1216;p49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7" name="Google Shape;1217;p49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8" name="Google Shape;1218;p49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9" name="Google Shape;1219;p49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0" name="Google Shape;1220;p49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1" name="Google Shape;1221;p49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1222" name="Google Shape;1222;p49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3" name="Google Shape;1223;p49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4" name="Google Shape;1224;p49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5" name="Google Shape;1225;p49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6" name="Google Shape;1226;p49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7" name="Google Shape;1227;p49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1228" name="Google Shape;1228;p49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9" name="Google Shape;1229;p49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0" name="Google Shape;1230;p49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1" name="Google Shape;1231;p49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1232" name="Google Shape;1232;p49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1233" name="Google Shape;1233;p49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4" name="Google Shape;1234;p49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5" name="Google Shape;1235;p49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6" name="Google Shape;1236;p49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7" name="Google Shape;1237;p49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8" name="Google Shape;1238;p49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9" name="Google Shape;1239;p49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0" name="Google Shape;1240;p49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1" name="Google Shape;1241;p49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2" name="Google Shape;1242;p49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243" name="Google Shape;1243;p49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4" name="Google Shape;1244;p49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5" name="Google Shape;1245;p49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6" name="Google Shape;1246;p49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7" name="Google Shape;1247;p49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8" name="Google Shape;1248;p49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9" name="Google Shape;1249;p49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1250" name="Google Shape;1250;p49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1" name="Google Shape;1251;p49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2" name="Google Shape;1252;p49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3" name="Google Shape;1253;p49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4" name="Google Shape;1254;p49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1255" name="Google Shape;1255;p49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6" name="Google Shape;1256;p49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7" name="Google Shape;1257;p49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8" name="Google Shape;1258;p49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9" name="Google Shape;1259;p49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0" name="Google Shape;1260;p49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1261" name="Google Shape;1261;p49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2" name="Google Shape;1262;p49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3" name="Google Shape;1263;p49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4" name="Google Shape;1264;p49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5" name="Google Shape;1265;p49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6" name="Google Shape;1266;p49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7" name="Google Shape;1267;p49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1268" name="Google Shape;1268;p49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9" name="Google Shape;1269;p49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0" name="Google Shape;1270;p49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1" name="Google Shape;1271;p49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2" name="Google Shape;1272;p49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1273" name="Google Shape;1273;p49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4" name="Google Shape;1274;p49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5" name="Google Shape;1275;p49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6" name="Google Shape;1276;p49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7" name="Google Shape;1277;p49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1278" name="Google Shape;1278;p49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9" name="Google Shape;1279;p49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0" name="Google Shape;1280;p49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1" name="Google Shape;1281;p49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2" name="Google Shape;1282;p49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83" name="Google Shape;1283;p49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1284" name="Google Shape;1284;p4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5" name="Google Shape;1285;p4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6" name="Google Shape;1286;p4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7" name="Google Shape;1287;p4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8" name="Google Shape;1288;p4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9" name="Google Shape;1289;p4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0" name="Google Shape;1290;p4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1" name="Google Shape;1291;p4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2" name="Google Shape;1292;p4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3" name="Google Shape;1293;p4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94" name="Google Shape;1294;p49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1295" name="Google Shape;1295;p49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6" name="Google Shape;1296;p49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7" name="Google Shape;1297;p49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98" name="Google Shape;1298;p49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299" name="Google Shape;1299;p4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0" name="Google Shape;1300;p4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1" name="Google Shape;1301;p4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2" name="Google Shape;1302;p4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3" name="Google Shape;1303;p4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4" name="Google Shape;1304;p4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5" name="Google Shape;1305;p4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6" name="Google Shape;1306;p4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7" name="Google Shape;1307;p4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8" name="Google Shape;1308;p4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309" name="Google Shape;1309;p49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1310" name="Google Shape;1310;p49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1" name="Google Shape;1311;p49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2" name="Google Shape;1312;p49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3" name="Google Shape;1313;p49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14" name="Google Shape;1314;p49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315" name="Google Shape;1315;p4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6" name="Google Shape;1316;p4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7" name="Google Shape;1317;p4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8" name="Google Shape;1318;p4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9" name="Google Shape;1319;p4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0" name="Google Shape;1320;p4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1" name="Google Shape;1321;p4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2" name="Google Shape;1322;p4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3" name="Google Shape;1323;p4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4" name="Google Shape;1324;p4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325" name="Google Shape;1325;p49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1326" name="Google Shape;1326;p49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7" name="Google Shape;1327;p49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8" name="Google Shape;1328;p49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9" name="Google Shape;1329;p49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0" name="Google Shape;1330;p49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1" name="Google Shape;1331;p49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2" name="Google Shape;1332;p49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33" name="Google Shape;1333;p49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1334" name="Google Shape;1334;p49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5" name="Google Shape;1335;p49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6" name="Google Shape;1336;p49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7" name="Google Shape;1337;p49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38" name="Google Shape;1338;p49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1339" name="Google Shape;1339;p49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0" name="Google Shape;1340;p49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1" name="Google Shape;1341;p49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2" name="Google Shape;1342;p49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3" name="Google Shape;1343;p49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1344" name="Google Shape;1344;p49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5" name="Google Shape;1345;p49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6" name="Google Shape;1346;p49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7" name="Google Shape;1347;p49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8" name="Google Shape;1348;p49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9" name="Google Shape;1349;p49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1350" name="Google Shape;1350;p49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1" name="Google Shape;1351;p49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2" name="Google Shape;1352;p49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3" name="Google Shape;1353;p49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4" name="Google Shape;1354;p49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5" name="Google Shape;1355;p49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6" name="Google Shape;1356;p49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1357" name="Google Shape;1357;p49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8" name="Google Shape;1358;p49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9" name="Google Shape;1359;p49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0" name="Google Shape;1360;p49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1361" name="Google Shape;1361;p49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2" name="Google Shape;1362;p49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3" name="Google Shape;1363;p49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4" name="Google Shape;1364;p49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5" name="Google Shape;1365;p49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6" name="Google Shape;1366;p49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1367" name="Google Shape;1367;p49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8" name="Google Shape;1368;p49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9" name="Google Shape;1369;p49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0" name="Google Shape;1370;p49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1" name="Google Shape;1371;p49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2" name="Google Shape;1372;p49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3" name="Google Shape;1373;p49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1374" name="Google Shape;1374;p49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5" name="Google Shape;1375;p49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6" name="Google Shape;1376;p49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7" name="Google Shape;1377;p49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1378" name="Google Shape;1378;p49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9" name="Google Shape;1379;p49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0" name="Google Shape;1380;p49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1" name="Google Shape;1381;p49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2" name="Google Shape;1382;p49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1383" name="Google Shape;1383;p49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4" name="Google Shape;1384;p49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5" name="Google Shape;1385;p49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6" name="Google Shape;1386;p49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7" name="Google Shape;1387;p49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8" name="Google Shape;1388;p49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9" name="Google Shape;1389;p49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1390" name="Google Shape;1390;p49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1" name="Google Shape;1391;p49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2" name="Google Shape;1392;p49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3" name="Google Shape;1393;p49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4" name="Google Shape;1394;p49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5" name="Google Shape;1395;p49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6" name="Google Shape;1396;p49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7" name="Google Shape;1397;p49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1398" name="Google Shape;1398;p49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9" name="Google Shape;1399;p49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0" name="Google Shape;1400;p49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1" name="Google Shape;1401;p49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2" name="Google Shape;1402;p49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1403" name="Google Shape;1403;p49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4" name="Google Shape;1404;p49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5" name="Google Shape;1405;p49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6" name="Google Shape;1406;p49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1407" name="Google Shape;1407;p49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8" name="Google Shape;1408;p49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9" name="Google Shape;1409;p49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0" name="Google Shape;1410;p49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1411" name="Google Shape;1411;p49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2" name="Google Shape;1412;p49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3" name="Google Shape;1413;p49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4" name="Google Shape;1414;p49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5" name="Google Shape;1415;p49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1416" name="Google Shape;1416;p49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7" name="Google Shape;1417;p49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8" name="Google Shape;1418;p49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9" name="Google Shape;1419;p49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20" name="Google Shape;1420;p49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1421" name="Google Shape;1421;p49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2" name="Google Shape;1422;p49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3" name="Google Shape;1423;p49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4" name="Google Shape;1424;p49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5" name="Google Shape;1425;p49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26" name="Google Shape;1426;p49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1427" name="Google Shape;1427;p49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8" name="Google Shape;1428;p49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9" name="Google Shape;1429;p49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0" name="Google Shape;1430;p49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1" name="Google Shape;1431;p49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2" name="Google Shape;1432;p49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33" name="Google Shape;1433;p49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1434" name="Google Shape;1434;p49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5" name="Google Shape;1435;p49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6" name="Google Shape;1436;p49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7" name="Google Shape;1437;p49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8" name="Google Shape;1438;p49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9" name="Google Shape;1439;p49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0" name="Google Shape;1440;p49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41" name="Google Shape;1441;p49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1442" name="Google Shape;1442;p49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3" name="Google Shape;1443;p49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4" name="Google Shape;1444;p49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5" name="Google Shape;1445;p49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6" name="Google Shape;1446;p49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7" name="Google Shape;1447;p49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8" name="Google Shape;1448;p49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9" name="Google Shape;1449;p49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0" name="Google Shape;1450;p49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1" name="Google Shape;1451;p49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2" name="Google Shape;1452;p49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3" name="Google Shape;1453;p49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54" name="Google Shape;1454;p49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1455" name="Google Shape;1455;p49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6" name="Google Shape;1456;p49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7" name="Google Shape;1457;p49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8" name="Google Shape;1458;p49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59" name="Google Shape;1459;p49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1460" name="Google Shape;1460;p49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1" name="Google Shape;1461;p49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2" name="Google Shape;1462;p49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63" name="Google Shape;1463;p49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1464" name="Google Shape;1464;p49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5" name="Google Shape;1465;p49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6" name="Google Shape;1466;p49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7" name="Google Shape;1467;p49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8" name="Google Shape;1468;p49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9" name="Google Shape;1469;p49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70" name="Google Shape;1470;p49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1471" name="Google Shape;1471;p49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2" name="Google Shape;1472;p49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3" name="Google Shape;1473;p49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4" name="Google Shape;1474;p49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5" name="Google Shape;1475;p49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6" name="Google Shape;1476;p49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7" name="Google Shape;1477;p49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8" name="Google Shape;1478;p49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79" name="Google Shape;1479;p49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1480" name="Google Shape;1480;p49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1" name="Google Shape;1481;p49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2" name="Google Shape;1482;p49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3" name="Google Shape;1483;p49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4" name="Google Shape;1484;p49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5" name="Google Shape;1485;p49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6" name="Google Shape;1486;p49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7" name="Google Shape;1487;p49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8" name="Google Shape;1488;p49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9" name="Google Shape;1489;p49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0" name="Google Shape;1490;p49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1" name="Google Shape;1491;p49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92" name="Google Shape;1492;p49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1493" name="Google Shape;1493;p49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4" name="Google Shape;1494;p49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5" name="Google Shape;1495;p49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6" name="Google Shape;1496;p49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7" name="Google Shape;1497;p49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8" name="Google Shape;1498;p49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9" name="Google Shape;1499;p49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0" name="Google Shape;1500;p49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1" name="Google Shape;1501;p49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2" name="Google Shape;1502;p49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3" name="Google Shape;1503;p49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4" name="Google Shape;1504;p49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05" name="Google Shape;1505;p49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1506" name="Google Shape;1506;p49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7" name="Google Shape;1507;p49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8" name="Google Shape;1508;p49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9" name="Google Shape;1509;p49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0" name="Google Shape;1510;p49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1" name="Google Shape;1511;p49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2" name="Google Shape;1512;p49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3" name="Google Shape;1513;p49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4" name="Google Shape;1514;p49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5" name="Google Shape;1515;p49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6" name="Google Shape;1516;p49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7" name="Google Shape;1517;p49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18" name="Google Shape;1518;p49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1519" name="Google Shape;1519;p49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0" name="Google Shape;1520;p49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1" name="Google Shape;1521;p49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2" name="Google Shape;1522;p49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3" name="Google Shape;1523;p49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4" name="Google Shape;1524;p49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25" name="Google Shape;1525;p49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526" name="Google Shape;1526;p49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7" name="Google Shape;1527;p49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8" name="Google Shape;1528;p49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9" name="Google Shape;1529;p49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0" name="Google Shape;1530;p49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1" name="Google Shape;1531;p49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2" name="Google Shape;1532;p49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3" name="Google Shape;1533;p49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4" name="Google Shape;1534;p49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5" name="Google Shape;1535;p49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6" name="Google Shape;1536;p49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7" name="Google Shape;1537;p49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8" name="Google Shape;1538;p49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9" name="Google Shape;1539;p49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0" name="Google Shape;1540;p49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41" name="Google Shape;1541;p49"/>
          <p:cNvGrpSpPr/>
          <p:nvPr/>
        </p:nvGrpSpPr>
        <p:grpSpPr>
          <a:xfrm>
            <a:off x="1879183" y="4379878"/>
            <a:ext cx="445738" cy="442950"/>
            <a:chOff x="1879183" y="4379878"/>
            <a:chExt cx="445738" cy="442950"/>
          </a:xfrm>
        </p:grpSpPr>
        <p:sp>
          <p:nvSpPr>
            <p:cNvPr id="1542" name="Google Shape;1542;p49"/>
            <p:cNvSpPr/>
            <p:nvPr/>
          </p:nvSpPr>
          <p:spPr>
            <a:xfrm>
              <a:off x="1879183" y="4379878"/>
              <a:ext cx="445738" cy="303917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3" name="Google Shape;1543;p49"/>
            <p:cNvSpPr/>
            <p:nvPr/>
          </p:nvSpPr>
          <p:spPr>
            <a:xfrm>
              <a:off x="1879183" y="4683795"/>
              <a:ext cx="262365" cy="72893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4" name="Google Shape;1544;p49"/>
            <p:cNvSpPr/>
            <p:nvPr/>
          </p:nvSpPr>
          <p:spPr>
            <a:xfrm>
              <a:off x="1977511" y="4711043"/>
              <a:ext cx="164036" cy="45646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5" name="Google Shape;1545;p49"/>
            <p:cNvSpPr/>
            <p:nvPr/>
          </p:nvSpPr>
          <p:spPr>
            <a:xfrm>
              <a:off x="1977511" y="4756688"/>
              <a:ext cx="82018" cy="66140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46" name="Google Shape;1546;p49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547" name="Google Shape;1547;p49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548" name="Google Shape;1548;p49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9" name="Google Shape;1549;p49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0" name="Google Shape;1550;p49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51" name="Google Shape;1551;p49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552" name="Google Shape;1552;p49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3" name="Google Shape;1553;p49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4" name="Google Shape;1554;p49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55" name="Google Shape;1555;p49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556" name="Google Shape;1556;p49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7" name="Google Shape;1557;p49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8" name="Google Shape;1558;p49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59" name="Google Shape;1559;p49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560" name="Google Shape;1560;p49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1" name="Google Shape;1561;p49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2" name="Google Shape;1562;p49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563" name="Google Shape;1563;p49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564" name="Google Shape;1564;p49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5" name="Google Shape;1565;p49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6" name="Google Shape;1566;p49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7" name="Google Shape;1567;p49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8" name="Google Shape;1568;p49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9" name="Google Shape;1569;p49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0" name="Google Shape;1570;p49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1" name="Google Shape;1571;p49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72" name="Google Shape;1572;p49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573" name="Google Shape;1573;p49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4" name="Google Shape;1574;p49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5" name="Google Shape;1575;p49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6" name="Google Shape;1576;p49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7" name="Google Shape;1577;p49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8" name="Google Shape;1578;p49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9" name="Google Shape;1579;p49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0" name="Google Shape;1580;p49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1" name="Google Shape;1581;p49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2" name="Google Shape;1582;p49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3" name="Google Shape;1583;p49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4" name="Google Shape;1584;p49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5" name="Google Shape;1585;p49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6" name="Google Shape;1586;p49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7" name="Google Shape;1587;p49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8" name="Google Shape;1588;p49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9" name="Google Shape;1589;p49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0" name="Google Shape;1590;p49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1" name="Google Shape;1591;p49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2" name="Google Shape;1592;p49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3" name="Google Shape;1593;p49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4" name="Google Shape;1594;p49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5" name="Google Shape;1595;p49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6" name="Google Shape;1596;p49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97" name="Google Shape;1597;p49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598" name="Google Shape;1598;p49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599" name="Google Shape;1599;p4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0" name="Google Shape;1600;p4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01" name="Google Shape;1601;p49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602" name="Google Shape;1602;p4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3" name="Google Shape;1603;p4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04" name="Google Shape;1604;p49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605" name="Google Shape;1605;p4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6" name="Google Shape;1606;p4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607" name="Google Shape;1607;p49"/>
          <p:cNvSpPr txBox="1">
            <a:spLocks noGrp="1"/>
          </p:cNvSpPr>
          <p:nvPr>
            <p:ph type="title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/>
          </a:p>
        </p:txBody>
      </p:sp>
      <p:sp>
        <p:nvSpPr>
          <p:cNvPr id="1608" name="Google Shape;1608;p49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45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3" name="Google Shape;1613;p50"/>
          <p:cNvSpPr txBox="1"/>
          <p:nvPr/>
        </p:nvSpPr>
        <p:spPr>
          <a:xfrm>
            <a:off x="808100" y="838100"/>
            <a:ext cx="8032500" cy="10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can also use any emoji as an icon!</a:t>
            </a:r>
            <a:endParaRPr b="1"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And of course it resizes without losing quality.</a:t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How? Follow Google instructions https://twitter.com/googledocs/status/730087240156643328</a:t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14" name="Google Shape;1614;p50"/>
          <p:cNvSpPr txBox="1"/>
          <p:nvPr/>
        </p:nvSpPr>
        <p:spPr>
          <a:xfrm>
            <a:off x="808100" y="2314088"/>
            <a:ext cx="7327500" cy="19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chemeClr val="accent1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 and many more...</a:t>
            </a:r>
            <a:endParaRPr sz="2400">
              <a:solidFill>
                <a:srgbClr val="FFFFFF"/>
              </a:solidFill>
              <a:highlight>
                <a:schemeClr val="accent1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15" name="Google Shape;1615;p5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46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326568" y="2099654"/>
            <a:ext cx="6683575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4"/>
                </a:solidFill>
              </a:rPr>
              <a:t>2</a:t>
            </a:r>
            <a:r>
              <a:rPr lang="en" sz="6000" dirty="0" smtClean="0">
                <a:solidFill>
                  <a:schemeClr val="accent4"/>
                </a:solidFill>
              </a:rPr>
              <a:t>.</a:t>
            </a:r>
            <a:endParaRPr sz="6000" dirty="0"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Indexes in RDBMS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76543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613721" y="15699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TW" dirty="0"/>
              <a:t>An index inside of a </a:t>
            </a:r>
            <a:r>
              <a:rPr lang="en-US" altLang="zh-TW" dirty="0" smtClean="0"/>
              <a:t>RDBMS </a:t>
            </a:r>
            <a:r>
              <a:rPr lang="en-US" altLang="zh-TW" dirty="0"/>
              <a:t>is an additional data </a:t>
            </a:r>
            <a:r>
              <a:rPr lang="en-US" altLang="zh-TW" dirty="0" smtClean="0"/>
              <a:t>structure</a:t>
            </a:r>
          </a:p>
          <a:p>
            <a:pPr lvl="0"/>
            <a:r>
              <a:rPr lang="en-US" altLang="zh-TW" dirty="0" smtClean="0"/>
              <a:t>It </a:t>
            </a:r>
            <a:r>
              <a:rPr lang="en-US" altLang="zh-TW" dirty="0"/>
              <a:t>associates a sorted copy of a column (or columns) to </a:t>
            </a:r>
            <a:r>
              <a:rPr lang="en-US" altLang="zh-TW" dirty="0" smtClean="0"/>
              <a:t>their respective rows of the database.</a:t>
            </a:r>
            <a:endParaRPr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721" y="543251"/>
            <a:ext cx="7571700" cy="702600"/>
          </a:xfrm>
        </p:spPr>
        <p:txBody>
          <a:bodyPr/>
          <a:lstStyle/>
          <a:p>
            <a:r>
              <a:rPr lang="en" altLang="zh-TW" dirty="0"/>
              <a:t>Indexes in </a:t>
            </a:r>
            <a:r>
              <a:rPr lang="en" altLang="zh-TW" dirty="0" smtClean="0"/>
              <a:t>Relational DBMS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76317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804673" y="1460171"/>
            <a:ext cx="349562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90600" lvl="2" indent="0">
              <a:buNone/>
            </a:pPr>
            <a:r>
              <a:rPr lang="en-US" altLang="zh-TW" dirty="0" smtClean="0"/>
              <a:t>Pros</a:t>
            </a:r>
          </a:p>
          <a:p>
            <a:pPr lvl="0"/>
            <a:r>
              <a:rPr lang="en-US" altLang="zh-TW" dirty="0" smtClean="0"/>
              <a:t>Reduces </a:t>
            </a:r>
            <a:r>
              <a:rPr lang="en-US" altLang="zh-TW" dirty="0"/>
              <a:t>the lookup time of queries from O(n) to O(</a:t>
            </a:r>
            <a:r>
              <a:rPr lang="en-US" altLang="zh-TW" dirty="0" err="1"/>
              <a:t>logn</a:t>
            </a:r>
            <a:r>
              <a:rPr lang="en-US" altLang="zh-TW" dirty="0"/>
              <a:t>) because indexes are sorted in order</a:t>
            </a:r>
            <a:r>
              <a:rPr lang="en-US" altLang="zh-TW" dirty="0" smtClean="0"/>
              <a:t>.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721" y="355146"/>
            <a:ext cx="7571700" cy="702600"/>
          </a:xfrm>
        </p:spPr>
        <p:txBody>
          <a:bodyPr/>
          <a:lstStyle/>
          <a:p>
            <a:r>
              <a:rPr lang="en" altLang="zh-TW" dirty="0" smtClean="0"/>
              <a:t>2.1 Pros and C</a:t>
            </a:r>
            <a:r>
              <a:rPr lang="en-US" altLang="zh-TW" dirty="0" smtClean="0"/>
              <a:t>o</a:t>
            </a:r>
            <a:r>
              <a:rPr lang="en" altLang="zh-TW" dirty="0" smtClean="0"/>
              <a:t>ns of Indexes</a:t>
            </a:r>
            <a:endParaRPr lang="zh-TW" altLang="en-US" dirty="0"/>
          </a:p>
        </p:txBody>
      </p:sp>
      <p:sp>
        <p:nvSpPr>
          <p:cNvPr id="6" name="Google Shape;111;p17"/>
          <p:cNvSpPr txBox="1">
            <a:spLocks/>
          </p:cNvSpPr>
          <p:nvPr/>
        </p:nvSpPr>
        <p:spPr>
          <a:xfrm>
            <a:off x="4394345" y="1373051"/>
            <a:ext cx="3451194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◎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76200" indent="0">
              <a:buNone/>
            </a:pPr>
            <a:r>
              <a:rPr lang="en-US" altLang="zh-TW" dirty="0" smtClean="0"/>
              <a:t>	   Cons</a:t>
            </a:r>
          </a:p>
          <a:p>
            <a:r>
              <a:rPr lang="en-US" altLang="zh-TW" dirty="0" smtClean="0"/>
              <a:t>This is achieved at the cost of additional storage space because indexes use a B-Tree data structure to store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09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613721" y="15699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TW" dirty="0" smtClean="0"/>
              <a:t>Columns </a:t>
            </a:r>
            <a:r>
              <a:rPr lang="en-US" altLang="zh-TW" dirty="0"/>
              <a:t>that are queried </a:t>
            </a:r>
            <a:r>
              <a:rPr lang="en-US" altLang="zh-TW" dirty="0" smtClean="0"/>
              <a:t>often</a:t>
            </a:r>
          </a:p>
          <a:p>
            <a:r>
              <a:rPr lang="en-US" altLang="zh-TW" dirty="0" smtClean="0"/>
              <a:t>Columns </a:t>
            </a:r>
            <a:r>
              <a:rPr lang="en-US" altLang="zh-TW" dirty="0"/>
              <a:t>that are used to JOIN other </a:t>
            </a:r>
            <a:r>
              <a:rPr lang="en-US" altLang="zh-TW" dirty="0" smtClean="0"/>
              <a:t>tables</a:t>
            </a:r>
          </a:p>
          <a:p>
            <a:r>
              <a:rPr lang="en-US" altLang="zh-TW" dirty="0" smtClean="0"/>
              <a:t>Columns </a:t>
            </a:r>
            <a:r>
              <a:rPr lang="en-US" altLang="zh-TW" dirty="0"/>
              <a:t>used in the ORDER BY </a:t>
            </a:r>
            <a:r>
              <a:rPr lang="en-US" altLang="zh-TW" dirty="0" smtClean="0"/>
              <a:t>command</a:t>
            </a:r>
          </a:p>
          <a:p>
            <a:r>
              <a:rPr lang="en-US" altLang="zh-TW" dirty="0" smtClean="0"/>
              <a:t>Columns </a:t>
            </a:r>
            <a:r>
              <a:rPr lang="en-US" altLang="zh-TW" dirty="0"/>
              <a:t>that contain data with high selectivity.</a:t>
            </a:r>
            <a:endParaRPr lang="zh-TW" altLang="zh-TW"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721" y="543251"/>
            <a:ext cx="7571700" cy="702600"/>
          </a:xfrm>
        </p:spPr>
        <p:txBody>
          <a:bodyPr/>
          <a:lstStyle/>
          <a:p>
            <a:r>
              <a:rPr lang="en" altLang="zh-TW" dirty="0" smtClean="0"/>
              <a:t>2.2 What Kind of Columns Should Be Indexed?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86901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326568" y="2099654"/>
            <a:ext cx="6683575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4"/>
                </a:solidFill>
              </a:rPr>
              <a:t>3</a:t>
            </a:r>
            <a:r>
              <a:rPr lang="en" sz="6000" dirty="0" smtClean="0">
                <a:solidFill>
                  <a:schemeClr val="accent4"/>
                </a:solidFill>
              </a:rPr>
              <a:t>.</a:t>
            </a:r>
            <a:endParaRPr sz="6000" dirty="0"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JOINs In SQL 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72738106"/>
      </p:ext>
    </p:extLst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1677</Words>
  <Application>Microsoft Office PowerPoint</Application>
  <PresentationFormat>On-screen Show (16:9)</PresentationFormat>
  <Paragraphs>402</Paragraphs>
  <Slides>46</Slides>
  <Notes>46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Roboto Slab</vt:lpstr>
      <vt:lpstr>Bahnschrift Condensed</vt:lpstr>
      <vt:lpstr>Calibri</vt:lpstr>
      <vt:lpstr>Source Sans Pro</vt:lpstr>
      <vt:lpstr>Cordelia template</vt:lpstr>
      <vt:lpstr>DBMS Quiz</vt:lpstr>
      <vt:lpstr>Instructions for use</vt:lpstr>
      <vt:lpstr>1. DELETE vs. TRUNCATE</vt:lpstr>
      <vt:lpstr>DELETE vs. TRUNCATE</vt:lpstr>
      <vt:lpstr>2. Indexes in RDBMS</vt:lpstr>
      <vt:lpstr>Indexes in Relational DBMS</vt:lpstr>
      <vt:lpstr>2.1 Pros and Cons of Indexes</vt:lpstr>
      <vt:lpstr>2.2 What Kind of Columns Should Be Indexed?</vt:lpstr>
      <vt:lpstr>3. JOINs In SQL </vt:lpstr>
      <vt:lpstr>3.1 INNER JOIN</vt:lpstr>
      <vt:lpstr>3.2 LEFT JOIN</vt:lpstr>
      <vt:lpstr>3.3 RIGHT JOIN</vt:lpstr>
      <vt:lpstr>3.4 OUTER JOIN</vt:lpstr>
      <vt:lpstr>4. GROUP BY / HAVING</vt:lpstr>
      <vt:lpstr>4. GROUP BY/ HAVING</vt:lpstr>
      <vt:lpstr>5. SQL Practice</vt:lpstr>
      <vt:lpstr>5. SQL Practice</vt:lpstr>
      <vt:lpstr>5. SQL Practice</vt:lpstr>
      <vt:lpstr>6. More SQL Practice</vt:lpstr>
      <vt:lpstr>6.1 Which customer spends the most money?</vt:lpstr>
      <vt:lpstr>6.1 Which customer spends the most money?</vt:lpstr>
      <vt:lpstr>6.2 Which city contributes the least sales?</vt:lpstr>
      <vt:lpstr>6.2 Which city contributes the least sales?</vt:lpstr>
      <vt:lpstr>Big concept</vt:lpstr>
      <vt:lpstr>You can also split your content</vt:lpstr>
      <vt:lpstr>In two or three columns</vt:lpstr>
      <vt:lpstr>A picture is worth a thousand words</vt:lpstr>
      <vt:lpstr>PowerPoint Presentation</vt:lpstr>
      <vt:lpstr>Use charts to explain your ideas</vt:lpstr>
      <vt:lpstr>Or diagrams to explain complex ideas</vt:lpstr>
      <vt:lpstr>And tables to compare data</vt:lpstr>
      <vt:lpstr>Presentation design</vt:lpstr>
      <vt:lpstr>89,526,124$</vt:lpstr>
      <vt:lpstr>PowerPoint Presentation</vt:lpstr>
      <vt:lpstr>Thanks!</vt:lpstr>
      <vt:lpstr>Credits</vt:lpstr>
      <vt:lpstr>2. Extra Resources</vt:lpstr>
      <vt:lpstr>Timeline</vt:lpstr>
      <vt:lpstr>Roadmap</vt:lpstr>
      <vt:lpstr>Gantt chart</vt:lpstr>
      <vt:lpstr>SWOT Analysis</vt:lpstr>
      <vt:lpstr>Business Model Canvas</vt:lpstr>
      <vt:lpstr>Weekly Planner</vt:lpstr>
      <vt:lpstr>PowerPoint Presentation</vt:lpstr>
      <vt:lpstr>Diagrams and infographics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DBMS Quiz</dc:title>
  <cp:lastModifiedBy>Brianyc Chen(陳英齊)</cp:lastModifiedBy>
  <cp:revision>12</cp:revision>
  <dcterms:modified xsi:type="dcterms:W3CDTF">2022-06-21T03:25:08Z</dcterms:modified>
</cp:coreProperties>
</file>