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AB693-E3E7-4C20-9489-8C2F0C20EB98}" v="3" dt="2025-07-02T02:50:5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Nguyen" userId="ebcabd56-9d42-4af3-aa45-db4f0cce8db0" providerId="ADAL" clId="{647AB693-E3E7-4C20-9489-8C2F0C20EB98}"/>
    <pc:docChg chg="custSel addSld modSld">
      <pc:chgData name="Cong Nguyen" userId="ebcabd56-9d42-4af3-aa45-db4f0cce8db0" providerId="ADAL" clId="{647AB693-E3E7-4C20-9489-8C2F0C20EB98}" dt="2025-07-02T02:51:05.128" v="28" actId="14100"/>
      <pc:docMkLst>
        <pc:docMk/>
      </pc:docMkLst>
      <pc:sldChg chg="addSp delSp modSp new mod">
        <pc:chgData name="Cong Nguyen" userId="ebcabd56-9d42-4af3-aa45-db4f0cce8db0" providerId="ADAL" clId="{647AB693-E3E7-4C20-9489-8C2F0C20EB98}" dt="2025-07-02T02:51:05.128" v="28" actId="14100"/>
        <pc:sldMkLst>
          <pc:docMk/>
          <pc:sldMk cId="3799453337" sldId="256"/>
        </pc:sldMkLst>
        <pc:spChg chg="del">
          <ac:chgData name="Cong Nguyen" userId="ebcabd56-9d42-4af3-aa45-db4f0cce8db0" providerId="ADAL" clId="{647AB693-E3E7-4C20-9489-8C2F0C20EB98}" dt="2025-07-02T02:47:21.081" v="1" actId="478"/>
          <ac:spMkLst>
            <pc:docMk/>
            <pc:sldMk cId="3799453337" sldId="256"/>
            <ac:spMk id="2" creationId="{2A4FD8DF-2A97-A57C-937A-DECEFBC74E38}"/>
          </ac:spMkLst>
        </pc:spChg>
        <pc:spChg chg="del">
          <ac:chgData name="Cong Nguyen" userId="ebcabd56-9d42-4af3-aa45-db4f0cce8db0" providerId="ADAL" clId="{647AB693-E3E7-4C20-9489-8C2F0C20EB98}" dt="2025-07-02T02:47:21.081" v="1" actId="478"/>
          <ac:spMkLst>
            <pc:docMk/>
            <pc:sldMk cId="3799453337" sldId="256"/>
            <ac:spMk id="3" creationId="{7D1290E2-BF67-BA3D-ACBC-6E46A97F6C4E}"/>
          </ac:spMkLst>
        </pc:spChg>
        <pc:spChg chg="add mod">
          <ac:chgData name="Cong Nguyen" userId="ebcabd56-9d42-4af3-aa45-db4f0cce8db0" providerId="ADAL" clId="{647AB693-E3E7-4C20-9489-8C2F0C20EB98}" dt="2025-07-02T02:50:39.438" v="17" actId="207"/>
          <ac:spMkLst>
            <pc:docMk/>
            <pc:sldMk cId="3799453337" sldId="256"/>
            <ac:spMk id="4" creationId="{2A0F1222-F647-A73C-4513-3DCB78A24B81}"/>
          </ac:spMkLst>
        </pc:spChg>
        <pc:spChg chg="add mod">
          <ac:chgData name="Cong Nguyen" userId="ebcabd56-9d42-4af3-aa45-db4f0cce8db0" providerId="ADAL" clId="{647AB693-E3E7-4C20-9489-8C2F0C20EB98}" dt="2025-07-02T02:50:50.553" v="22"/>
          <ac:spMkLst>
            <pc:docMk/>
            <pc:sldMk cId="3799453337" sldId="256"/>
            <ac:spMk id="5" creationId="{DF299F04-0C12-0F63-D807-845B8CA0390E}"/>
          </ac:spMkLst>
        </pc:spChg>
        <pc:picChg chg="add mod">
          <ac:chgData name="Cong Nguyen" userId="ebcabd56-9d42-4af3-aa45-db4f0cce8db0" providerId="ADAL" clId="{647AB693-E3E7-4C20-9489-8C2F0C20EB98}" dt="2025-07-02T02:50:52.631" v="23" actId="108"/>
          <ac:picMkLst>
            <pc:docMk/>
            <pc:sldMk cId="3799453337" sldId="256"/>
            <ac:picMk id="6" creationId="{4D79B364-C8F2-EA7F-71D4-690EF0FAE148}"/>
          </ac:picMkLst>
        </pc:picChg>
        <pc:picChg chg="add mod">
          <ac:chgData name="Cong Nguyen" userId="ebcabd56-9d42-4af3-aa45-db4f0cce8db0" providerId="ADAL" clId="{647AB693-E3E7-4C20-9489-8C2F0C20EB98}" dt="2025-07-02T02:51:05.128" v="28" actId="14100"/>
          <ac:picMkLst>
            <pc:docMk/>
            <pc:sldMk cId="3799453337" sldId="256"/>
            <ac:picMk id="7" creationId="{ED8F244A-D370-9418-6EA9-CEAF2546E4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D138-5D88-ABA3-8DFE-6F14F2063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4F45-5BEA-13C2-4E7C-3F2EE886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1084-D4D8-2EE9-86CD-E23529A7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1CA3-588B-2796-8AE5-491872E9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23B7-31EA-0108-7693-6710634B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23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AAD9-4BCA-F822-F998-79057E7C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91DB4-32C5-9EF1-D7E2-D0DEED23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37AF-B250-D7FD-4B74-9B60BBB9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78DD-6FAB-77E7-C9C0-C9F1F536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A74F3-6C0A-2898-4761-6E5E950E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426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D73A-11A1-6F50-53D5-A6FEAFE21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EC51-FD4D-1E13-13BD-27398FC7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21CC-C6E2-68AE-63A9-AA3C179C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E646-3CBD-D3DC-67D2-3409FC52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ACD6-7ADE-3EB4-F271-C6B3AE64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564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98B-C5F4-15F5-6A5D-580E9E46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9293-C5B0-1CDE-8DF5-030180F6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4D67-A805-3B77-7202-5AE55D35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583C1-FFD8-5B84-9E26-D6F3A61A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E495-B39E-4B14-3D05-01469EF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16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C7E8-D499-916B-947A-90015FFB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5D10-F27F-FF87-A5A1-0D7813A5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F266-3423-25BF-3870-07EC34D3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15D1-4964-5D1F-11E4-5A8756D5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8122-C055-17E8-E607-FB1CA75A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59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6F92-296D-4594-2378-2A09B1B8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9176-BA88-76D6-4445-4F795EB6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10936-374F-BF20-EB30-FDC0AD865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FAED-D627-2E87-04C9-B2203B5B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EE67-DA98-0542-8DEA-E1C6FC2A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1646D-1B37-BD01-2B25-C9083F0B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26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E979-7AD6-3A78-673C-D03D1A3C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E61C-9C07-1969-BB6D-E7569FE65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BB20B-D472-B43A-387B-49105911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F82D8-A892-545D-C6D5-6302787CE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08B1-9B82-436A-0773-B910A569D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B7639-1DEA-218B-C5EC-02EA607B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4FC65-025C-66D6-EB28-46E48555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341B6-42C4-DEAA-95DD-5CBDE213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3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7362-190D-D12C-F776-BEF88B2D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E8066-E435-A609-5936-DDB2D545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6C36B-206B-3555-C35B-2143C399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C05FC-ACB3-093A-7B6C-A6BD0DA1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7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E7D9C-AF4D-8035-2597-1A0F8ABE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EEC83-051F-86AD-39B6-327FFD08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3916-4427-1059-1635-A7E6337B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05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55EC-0911-7CD9-D57B-F56B8511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65D-FC2B-B560-487D-0590480D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4ACD-E2AB-2838-FFE7-A756BD6D7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ECB87-93E0-792B-BB2C-5DA9CBF7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0778F-82B0-ED4E-6DEE-584B686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2963-1287-393F-C63A-0FBD4AB2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9FBE-17A3-AA2C-4540-18C6423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1546D-F794-7B59-93C7-A1399EEC3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DB031-D33E-140C-19AE-B7096F1FC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853C-65C9-AE87-4F79-220F6199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A6CBB-ED6C-E614-EC8E-EF233A4C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605AE-A9E2-A734-B85E-43DCCB77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1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CBEF9-564C-54F0-B86B-EADABA87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CC1F-C5EC-4D9B-A9F0-2F1D9DA79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9F65-13CF-521A-3CA1-B8A15B4A1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A76A6-4DE4-425A-BA6C-56128DF28F32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0BD7-D91D-C0DA-8A60-22BD432E2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E64-E911-3121-9405-D5366DF6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A0916-A0C6-439B-B2A5-F0C52D1322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9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0F1222-F647-A73C-4513-3DCB78A24B81}"/>
              </a:ext>
            </a:extLst>
          </p:cNvPr>
          <p:cNvSpPr/>
          <p:nvPr/>
        </p:nvSpPr>
        <p:spPr>
          <a:xfrm>
            <a:off x="2245057" y="1528549"/>
            <a:ext cx="1828800" cy="1828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299F04-0C12-0F63-D807-845B8CA0390E}"/>
              </a:ext>
            </a:extLst>
          </p:cNvPr>
          <p:cNvSpPr/>
          <p:nvPr/>
        </p:nvSpPr>
        <p:spPr>
          <a:xfrm>
            <a:off x="5256663" y="918349"/>
            <a:ext cx="4878000" cy="48780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 descr="A white square object with four holes&#10;&#10;AI-generated content may be incorrect.">
            <a:extLst>
              <a:ext uri="{FF2B5EF4-FFF2-40B4-BE49-F238E27FC236}">
                <a16:creationId xmlns:a16="http://schemas.microsoft.com/office/drawing/2014/main" id="{4D79B364-C8F2-EA7F-71D4-690EF0FA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1" b="92315" l="12518" r="87554">
                        <a14:foregroundMark x1="36195" y1="8611" x2="53076" y2="6204"/>
                        <a14:foregroundMark x1="53076" y1="6204" x2="68383" y2="8241"/>
                        <a14:foregroundMark x1="57940" y1="3333" x2="63662" y2="3333"/>
                        <a14:foregroundMark x1="81903" y1="44537" x2="84406" y2="60093"/>
                        <a14:foregroundMark x1="84406" y1="60093" x2="75322" y2="74352"/>
                        <a14:foregroundMark x1="75322" y1="74352" x2="29828" y2="85741"/>
                        <a14:foregroundMark x1="29828" y1="85741" x2="12518" y2="19259"/>
                        <a14:foregroundMark x1="82904" y1="52685" x2="87625" y2="63333"/>
                        <a14:foregroundMark x1="29900" y1="86204" x2="36838" y2="88611"/>
                        <a14:foregroundMark x1="30544" y1="92315" x2="33333" y2="92315"/>
                      </a14:backgroundRemoval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7" r="8870" b="4956"/>
          <a:stretch/>
        </p:blipFill>
        <p:spPr>
          <a:xfrm>
            <a:off x="2343414" y="1729239"/>
            <a:ext cx="1632085" cy="1427420"/>
          </a:xfrm>
          <a:prstGeom prst="rect">
            <a:avLst/>
          </a:prstGeom>
          <a:effectLst>
            <a:glow rad="101600">
              <a:srgbClr val="0070C0">
                <a:alpha val="40000"/>
              </a:srgbClr>
            </a:glow>
          </a:effectLst>
        </p:spPr>
      </p:pic>
      <p:pic>
        <p:nvPicPr>
          <p:cNvPr id="7" name="Picture 6" descr="A white square object with four holes&#10;&#10;AI-generated content may be incorrect.">
            <a:extLst>
              <a:ext uri="{FF2B5EF4-FFF2-40B4-BE49-F238E27FC236}">
                <a16:creationId xmlns:a16="http://schemas.microsoft.com/office/drawing/2014/main" id="{ED8F244A-D370-9418-6EA9-CEAF2546E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1" b="92315" l="12518" r="87554">
                        <a14:foregroundMark x1="36195" y1="8611" x2="53076" y2="6204"/>
                        <a14:foregroundMark x1="53076" y1="6204" x2="68383" y2="8241"/>
                        <a14:foregroundMark x1="57940" y1="3333" x2="63662" y2="3333"/>
                        <a14:foregroundMark x1="81903" y1="44537" x2="84406" y2="60093"/>
                        <a14:foregroundMark x1="84406" y1="60093" x2="75322" y2="74352"/>
                        <a14:foregroundMark x1="75322" y1="74352" x2="29828" y2="85741"/>
                        <a14:foregroundMark x1="29828" y1="85741" x2="12518" y2="19259"/>
                        <a14:foregroundMark x1="82904" y1="52685" x2="87625" y2="63333"/>
                        <a14:foregroundMark x1="29900" y1="86204" x2="36838" y2="88611"/>
                        <a14:foregroundMark x1="30544" y1="92315" x2="33333" y2="92315"/>
                      </a14:backgroundRemoval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7" r="8870" b="4956"/>
          <a:stretch/>
        </p:blipFill>
        <p:spPr>
          <a:xfrm>
            <a:off x="5443730" y="1287961"/>
            <a:ext cx="4597556" cy="4021018"/>
          </a:xfrm>
          <a:prstGeom prst="rect">
            <a:avLst/>
          </a:prstGeom>
          <a:effectLst>
            <a:glow rad="101600">
              <a:srgbClr val="0070C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79945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Nguyen</dc:creator>
  <cp:lastModifiedBy>Cong Nguyen</cp:lastModifiedBy>
  <cp:revision>1</cp:revision>
  <dcterms:created xsi:type="dcterms:W3CDTF">2025-07-02T02:47:12Z</dcterms:created>
  <dcterms:modified xsi:type="dcterms:W3CDTF">2025-07-02T02:51:09Z</dcterms:modified>
</cp:coreProperties>
</file>