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E8A2-1A9F-4802-946F-5E8E23C4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D5FEE-DD6B-4D21-A4DB-5EE87AD0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9F15-7014-4E5C-A0AD-A3C2EA77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448A-27CF-4E1C-9E83-F565A99B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A345-D42E-445A-AEDA-72E87D06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643-0CC1-4FC0-9270-5F00AF94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7DC22-BDF1-4C74-8225-E81BCFF3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9A0B-714F-47E8-97AC-04CE7C6B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94BE-611C-406D-879C-8DF7C8C8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581E-BE5E-4013-A326-35258532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94900-0A6B-4B9F-8237-3CA6D72FA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62BD-E644-46B3-A95D-2C1E8619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E9A0-5C94-4196-B894-78F8260F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E6B9-E4D3-4A12-9E41-533B99B5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939C-CAF9-4180-8FF9-377A58C0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6E36-BADC-4461-9C38-F3BD2F47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468B-903F-4807-9C98-5CD3F805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A470-4A7D-494F-8065-DD41AC52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8DD9-B25D-4AD1-A57B-7072ADC7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3389-1096-4839-9561-6E037D17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7FA-2331-403F-AC6B-52378357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E2D3-60C2-40A0-B1AF-CF7EF5F9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7BBEB-B99E-4182-9CE7-4AFEF65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B20A-CC56-403A-A118-A1355C67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EB7AF-AFBF-475F-8C30-A155D004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4944-AAD2-4721-A1FC-FB9F9E23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75D1-9832-43FC-9275-1A96C1B0A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A28E-52A5-4322-9318-8EEA2A72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BA56-9376-44B4-ADF3-A84CACA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A029-B473-4AB0-AFDF-A184692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0A49-E6C9-4350-AB48-B628058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926C-51E0-4EEF-A48B-A9483FDE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1E0D-5FF9-4F8C-B9B7-816A44D2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860A8-E501-47B5-B5D6-A013A0E33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98E1-CBFB-4D94-9E1D-D9BE25BD2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86ED-4919-45C3-85E3-96BDC7421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C12F2-3AB9-4F61-AECE-258BCBCE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73C8E-1E78-4139-8D53-7BF3E810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DB0CC-8DEE-41C9-9B22-0E4C0F61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A8B-134E-4B28-A3D8-71188E4F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756BF-73CE-4562-A83A-39D0697F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425A-7F48-4B72-B8DD-36D050F5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F9FEA-B972-4C09-978D-6168FB3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8BE46-16E7-4187-AF03-8F464054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E44CE-9D9C-4FEC-95C4-82D4CF6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8706-4239-4B55-896D-8545917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94E7-F10B-4EDF-9C85-3C04FE01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1652-EDA0-4AEF-95C1-16CFCEBE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32B3-9A15-4856-B109-A754C639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0E08D-2F5C-41A2-A2EF-80E5F099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8A0A8-8E62-4DB5-A6FF-F384464B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8451-E0F5-4932-AB3F-5B262402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79E7-F2A9-4554-8F58-DD28D8C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E5C41-00DE-4403-94DD-D8244A115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82ACA-FF49-4D07-8D93-6D866D29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D3BB-6E65-49CB-979D-498057AB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36925-7F0D-4D98-B6F5-FECFA0BE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7065-BCC0-4064-90E9-C797C5A3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B20DA-7C90-41A0-8894-663B8CCE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3021-9015-4BA0-B635-2892AD53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D9B1-A76A-49C1-85AD-2DD47B28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E27C-8D0E-420D-A9B4-9511D526459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871B-5916-4DD5-B0E0-F7222CF34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0494-2AE2-477E-93A9-8DA2E7D0E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A491-7AE1-4070-A45B-A5C2B6CD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B5B0-2121-4A4A-9B61-99214464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8FE1-55BF-475D-A3A3-E92AE968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8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1EE80-1B6B-4C49-9FAC-4C1F362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049E-16B2-4391-AC75-902E76C4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/>
              <a:t>Neural networks are multi-layer networks of neurons used to classify and make </a:t>
            </a:r>
            <a:r>
              <a:rPr lang="en-US" dirty="0" err="1"/>
              <a:t>predicitons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Quite simply put it’s an operation of variables as inputs which after some calculations and layers produces an output.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9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126A17-A217-4351-A023-A26F2FE4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5" y="0"/>
            <a:ext cx="8440231" cy="6675970"/>
          </a:xfrm>
        </p:spPr>
      </p:pic>
    </p:spTree>
    <p:extLst>
      <p:ext uri="{BB962C8B-B14F-4D97-AF65-F5344CB8AC3E}">
        <p14:creationId xmlns:p14="http://schemas.microsoft.com/office/powerpoint/2010/main" val="6002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1EE80-1B6B-4C49-9FAC-4C1F362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it works?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2F5AF84-0FC5-40FE-ADB5-B26ECFA18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36" y="2574082"/>
            <a:ext cx="7945223" cy="4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4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1EE80-1B6B-4C49-9FAC-4C1F362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it works?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5E2F686-0027-47BA-A36A-34CB6252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2" y="2609281"/>
            <a:ext cx="8000832" cy="3759427"/>
          </a:xfrm>
        </p:spPr>
      </p:pic>
    </p:spTree>
    <p:extLst>
      <p:ext uri="{BB962C8B-B14F-4D97-AF65-F5344CB8AC3E}">
        <p14:creationId xmlns:p14="http://schemas.microsoft.com/office/powerpoint/2010/main" val="40305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1EE80-1B6B-4C49-9FAC-4C1F362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it works?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C294C5-511E-4CB9-A09C-09A166F34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7" y="3310045"/>
            <a:ext cx="11194525" cy="1938962"/>
          </a:xfrm>
        </p:spPr>
      </p:pic>
    </p:spTree>
    <p:extLst>
      <p:ext uri="{BB962C8B-B14F-4D97-AF65-F5344CB8AC3E}">
        <p14:creationId xmlns:p14="http://schemas.microsoft.com/office/powerpoint/2010/main" val="238113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1EE80-1B6B-4C49-9FAC-4C1F362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it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4DBD41-5757-4945-BE65-28928C66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88" y="2919436"/>
            <a:ext cx="7360920" cy="3646170"/>
          </a:xfrm>
        </p:spPr>
      </p:pic>
    </p:spTree>
    <p:extLst>
      <p:ext uri="{BB962C8B-B14F-4D97-AF65-F5344CB8AC3E}">
        <p14:creationId xmlns:p14="http://schemas.microsoft.com/office/powerpoint/2010/main" val="309304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Neural Network</vt:lpstr>
      <vt:lpstr>What is a neural network?</vt:lpstr>
      <vt:lpstr>PowerPoint Presentation</vt:lpstr>
      <vt:lpstr>How it works?</vt:lpstr>
      <vt:lpstr>How it works?</vt:lpstr>
      <vt:lpstr>How it works?</vt:lpstr>
      <vt:lpstr>How it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Brian Colgrove</dc:creator>
  <cp:lastModifiedBy>Brian Colgrove</cp:lastModifiedBy>
  <cp:revision>9</cp:revision>
  <dcterms:created xsi:type="dcterms:W3CDTF">2021-03-02T23:23:19Z</dcterms:created>
  <dcterms:modified xsi:type="dcterms:W3CDTF">2021-03-03T01:01:09Z</dcterms:modified>
</cp:coreProperties>
</file>