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9F8DE97-6455-462C-88E4-0801B5787020}" type="datetimeFigureOut">
              <a:rPr lang="en-IE" smtClean="0"/>
              <a:t>06/05/2019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400D44-2D64-44F5-BC4E-B54CAB9423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737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DE97-6455-462C-88E4-0801B5787020}" type="datetimeFigureOut">
              <a:rPr lang="en-IE" smtClean="0"/>
              <a:t>06/05/2019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D44-2D64-44F5-BC4E-B54CAB9423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240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DE97-6455-462C-88E4-0801B5787020}" type="datetimeFigureOut">
              <a:rPr lang="en-IE" smtClean="0"/>
              <a:t>06/05/2019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D44-2D64-44F5-BC4E-B54CAB9423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442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DE97-6455-462C-88E4-0801B5787020}" type="datetimeFigureOut">
              <a:rPr lang="en-IE" smtClean="0"/>
              <a:t>06/05/2019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D44-2D64-44F5-BC4E-B54CAB942378}" type="slidenum">
              <a:rPr lang="en-IE" smtClean="0"/>
              <a:t>‹#›</a:t>
            </a:fld>
            <a:endParaRPr lang="en-I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479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DE97-6455-462C-88E4-0801B5787020}" type="datetimeFigureOut">
              <a:rPr lang="en-IE" smtClean="0"/>
              <a:t>06/05/2019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D44-2D64-44F5-BC4E-B54CAB9423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5966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DE97-6455-462C-88E4-0801B5787020}" type="datetimeFigureOut">
              <a:rPr lang="en-IE" smtClean="0"/>
              <a:t>06/05/2019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D44-2D64-44F5-BC4E-B54CAB9423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5524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DE97-6455-462C-88E4-0801B5787020}" type="datetimeFigureOut">
              <a:rPr lang="en-IE" smtClean="0"/>
              <a:t>06/05/2019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D44-2D64-44F5-BC4E-B54CAB9423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9469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DE97-6455-462C-88E4-0801B5787020}" type="datetimeFigureOut">
              <a:rPr lang="en-IE" smtClean="0"/>
              <a:t>06/05/2019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D44-2D64-44F5-BC4E-B54CAB9423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8536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DE97-6455-462C-88E4-0801B5787020}" type="datetimeFigureOut">
              <a:rPr lang="en-IE" smtClean="0"/>
              <a:t>06/05/2019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D44-2D64-44F5-BC4E-B54CAB9423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538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DE97-6455-462C-88E4-0801B5787020}" type="datetimeFigureOut">
              <a:rPr lang="en-IE" smtClean="0"/>
              <a:t>06/05/2019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D44-2D64-44F5-BC4E-B54CAB9423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868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DE97-6455-462C-88E4-0801B5787020}" type="datetimeFigureOut">
              <a:rPr lang="en-IE" smtClean="0"/>
              <a:t>06/05/2019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D44-2D64-44F5-BC4E-B54CAB9423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44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DE97-6455-462C-88E4-0801B5787020}" type="datetimeFigureOut">
              <a:rPr lang="en-IE" smtClean="0"/>
              <a:t>06/05/2019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D44-2D64-44F5-BC4E-B54CAB9423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415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DE97-6455-462C-88E4-0801B5787020}" type="datetimeFigureOut">
              <a:rPr lang="en-IE" smtClean="0"/>
              <a:t>06/05/2019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D44-2D64-44F5-BC4E-B54CAB9423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314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DE97-6455-462C-88E4-0801B5787020}" type="datetimeFigureOut">
              <a:rPr lang="en-IE" smtClean="0"/>
              <a:t>06/05/2019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D44-2D64-44F5-BC4E-B54CAB9423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334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DE97-6455-462C-88E4-0801B5787020}" type="datetimeFigureOut">
              <a:rPr lang="en-IE" smtClean="0"/>
              <a:t>06/05/2019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D44-2D64-44F5-BC4E-B54CAB9423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513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DE97-6455-462C-88E4-0801B5787020}" type="datetimeFigureOut">
              <a:rPr lang="en-IE" smtClean="0"/>
              <a:t>06/05/2019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D44-2D64-44F5-BC4E-B54CAB9423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153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DE97-6455-462C-88E4-0801B5787020}" type="datetimeFigureOut">
              <a:rPr lang="en-IE" smtClean="0"/>
              <a:t>06/05/2019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D44-2D64-44F5-BC4E-B54CAB9423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86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8DE97-6455-462C-88E4-0801B5787020}" type="datetimeFigureOut">
              <a:rPr lang="en-IE" smtClean="0"/>
              <a:t>06/05/2019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00D44-2D64-44F5-BC4E-B54CAB9423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1319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C57C9-BA1C-4F3E-9D86-AB3B9E02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IE" sz="5400" dirty="0"/>
              <a:t>Machine learning football playing agents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E4EAA-9862-4D52-B952-BD8A7AC35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en-IE" sz="1400" dirty="0">
                <a:solidFill>
                  <a:schemeClr val="tx1"/>
                </a:solidFill>
              </a:rPr>
              <a:t>By: Ryan Conway, Brian Doyle and James Kinsella</a:t>
            </a:r>
          </a:p>
          <a:p>
            <a:r>
              <a:rPr lang="en-IE" sz="1400" dirty="0">
                <a:solidFill>
                  <a:schemeClr val="tx1"/>
                </a:solidFill>
              </a:rPr>
              <a:t>Supervisors: Daniel cregg and Gerard Harrison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1797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AD1E-3404-4786-BD69-524A349E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5AFD-F42B-4E24-8F7A-81BA21AD0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Machine Learning Football playing agents in a 3D Unity Environment.</a:t>
            </a:r>
          </a:p>
          <a:p>
            <a:r>
              <a:rPr lang="en-IE" dirty="0"/>
              <a:t>Implement and Train a Neural Network into models in the Unity Environment.</a:t>
            </a:r>
          </a:p>
          <a:p>
            <a:r>
              <a:rPr lang="en-IE" dirty="0"/>
              <a:t>Have the Agents work together to score goals.</a:t>
            </a:r>
          </a:p>
        </p:txBody>
      </p:sp>
    </p:spTree>
    <p:extLst>
      <p:ext uri="{BB962C8B-B14F-4D97-AF65-F5344CB8AC3E}">
        <p14:creationId xmlns:p14="http://schemas.microsoft.com/office/powerpoint/2010/main" val="226956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BBD7-7525-49D2-B94D-506579BB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E60FE-A1AD-4AA0-A005-F7A5F107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Create a 3D environment in Unity.</a:t>
            </a:r>
          </a:p>
          <a:p>
            <a:r>
              <a:rPr lang="en-IE" dirty="0"/>
              <a:t>Connect to the environment externally through Python.</a:t>
            </a:r>
          </a:p>
          <a:p>
            <a:r>
              <a:rPr lang="en-IE" dirty="0"/>
              <a:t>Pass agent movements through Python into the Unity environment.</a:t>
            </a:r>
          </a:p>
          <a:p>
            <a:r>
              <a:rPr lang="en-IE" dirty="0"/>
              <a:t>Pull observations from the Unity environment into Python.</a:t>
            </a:r>
          </a:p>
          <a:p>
            <a:r>
              <a:rPr lang="en-IE" dirty="0"/>
              <a:t>Implement a Neural Network into the Agents within the Unity environment.</a:t>
            </a:r>
          </a:p>
        </p:txBody>
      </p:sp>
    </p:spTree>
    <p:extLst>
      <p:ext uri="{BB962C8B-B14F-4D97-AF65-F5344CB8AC3E}">
        <p14:creationId xmlns:p14="http://schemas.microsoft.com/office/powerpoint/2010/main" val="335837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8C49-7D30-43EF-87D4-DA75C950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731D5F-BE8D-498D-8C20-BDDDFA3B5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506648"/>
            <a:ext cx="9906000" cy="3027391"/>
          </a:xfrm>
        </p:spPr>
      </p:pic>
    </p:spTree>
    <p:extLst>
      <p:ext uri="{BB962C8B-B14F-4D97-AF65-F5344CB8AC3E}">
        <p14:creationId xmlns:p14="http://schemas.microsoft.com/office/powerpoint/2010/main" val="10931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F01-CCDC-4179-8232-FFD8EE8E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1E989C-82BF-40AD-9DC0-233190E43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228579"/>
              </p:ext>
            </p:extLst>
          </p:nvPr>
        </p:nvGraphicFramePr>
        <p:xfrm>
          <a:off x="1141413" y="1813260"/>
          <a:ext cx="9403548" cy="4221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81963">
                  <a:extLst>
                    <a:ext uri="{9D8B030D-6E8A-4147-A177-3AD203B41FA5}">
                      <a16:colId xmlns:a16="http://schemas.microsoft.com/office/drawing/2014/main" val="1702495804"/>
                    </a:ext>
                  </a:extLst>
                </a:gridCol>
                <a:gridCol w="7021585">
                  <a:extLst>
                    <a:ext uri="{9D8B030D-6E8A-4147-A177-3AD203B41FA5}">
                      <a16:colId xmlns:a16="http://schemas.microsoft.com/office/drawing/2014/main" val="333624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Focus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02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Focused on what we wanted to do for the project.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7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Researched possible technologies to use, and made decisions on which to 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47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Initial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Development of the system, assigning tasks to each member to work on. Ryan – Python/Jupyter notebooks.</a:t>
                      </a:r>
                    </a:p>
                    <a:p>
                      <a:r>
                        <a:rPr lang="en-IE" dirty="0"/>
                        <a:t>Brian – Unity Environment.</a:t>
                      </a:r>
                    </a:p>
                    <a:p>
                      <a:r>
                        <a:rPr lang="en-IE" dirty="0"/>
                        <a:t>James – ML-Agents Research and Installation.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59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Integration and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/>
                        <a:t>Intergrating </a:t>
                      </a:r>
                      <a:r>
                        <a:rPr lang="en-IE" dirty="0"/>
                        <a:t>each component into a single system.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21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Functionality and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Implementation and training of the Neural Network.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39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Clean up &amp; Dissertation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Made sure each component was working correctly. Formatted our research and results for dissertation.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341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49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3471-D66F-40D7-BB60-FBC5490F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5E5E8-5832-4F14-B853-770156FA7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Neural Network could not successfully be implemented.</a:t>
            </a:r>
          </a:p>
          <a:p>
            <a:r>
              <a:rPr lang="en-IE" dirty="0"/>
              <a:t>What could we have done better?</a:t>
            </a:r>
          </a:p>
          <a:p>
            <a:pPr lvl="1"/>
            <a:r>
              <a:rPr lang="en-IE" dirty="0"/>
              <a:t>Better decision could have been made regarding versioning issues.</a:t>
            </a:r>
          </a:p>
          <a:p>
            <a:pPr lvl="1"/>
            <a:r>
              <a:rPr lang="en-IE" dirty="0"/>
              <a:t>Different methods could have been researched better.</a:t>
            </a:r>
          </a:p>
          <a:p>
            <a:pPr lvl="1"/>
            <a:r>
              <a:rPr lang="en-IE" dirty="0"/>
              <a:t>Documentation for ML-Agents changed </a:t>
            </a:r>
            <a:r>
              <a:rPr lang="en-IE"/>
              <a:t>with version.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89242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254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Machine learning football playing agents</vt:lpstr>
      <vt:lpstr>Introduction</vt:lpstr>
      <vt:lpstr>Objectives</vt:lpstr>
      <vt:lpstr>System Architecture</vt:lpstr>
      <vt:lpstr>Project plan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football playing agents</dc:title>
  <dc:creator>RYAN CONWAY - Student</dc:creator>
  <cp:lastModifiedBy>RYAN CONWAY - Student</cp:lastModifiedBy>
  <cp:revision>11</cp:revision>
  <dcterms:created xsi:type="dcterms:W3CDTF">2019-05-06T18:43:00Z</dcterms:created>
  <dcterms:modified xsi:type="dcterms:W3CDTF">2019-05-07T13:00:00Z</dcterms:modified>
</cp:coreProperties>
</file>