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6" r:id="rId7"/>
    <p:sldId id="267" r:id="rId8"/>
    <p:sldId id="268" r:id="rId9"/>
    <p:sldId id="269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9547B-10E2-4A27-89FD-5F6FB364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32" y="1899828"/>
            <a:ext cx="53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FEC-41C0-40A2-8FFC-BCC0FD7A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21" y="2552700"/>
            <a:ext cx="10018713" cy="1752599"/>
          </a:xfrm>
        </p:spPr>
        <p:txBody>
          <a:bodyPr/>
          <a:lstStyle/>
          <a:p>
            <a:r>
              <a:rPr lang="en-IE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428904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4F58-B35D-44F0-898C-F71FF35A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552700"/>
            <a:ext cx="10018713" cy="1752599"/>
          </a:xfrm>
        </p:spPr>
        <p:txBody>
          <a:bodyPr/>
          <a:lstStyle/>
          <a:p>
            <a:r>
              <a:rPr lang="en-I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42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E9C-48DD-4E92-B663-697EF84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82091"/>
          </a:xfrm>
        </p:spPr>
        <p:txBody>
          <a:bodyPr>
            <a:normAutofit/>
          </a:bodyPr>
          <a:lstStyle/>
          <a:p>
            <a:r>
              <a:rPr lang="en-IE" sz="6000" dirty="0">
                <a:latin typeface="Chinese Rocks Rg" panose="00000400000000000000" pitchFamily="2" charset="0"/>
              </a:rPr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Person Shooter through the use of a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r>
              <a:rPr lang="en-IE" dirty="0"/>
              <a:t>Shooting gallery style gameplay</a:t>
            </a:r>
          </a:p>
          <a:p>
            <a:r>
              <a:rPr lang="en-IE" dirty="0"/>
              <a:t>Find and shoot all the targets</a:t>
            </a:r>
          </a:p>
        </p:txBody>
      </p:sp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F81D-626E-4438-B958-ACD13EA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Myo</a:t>
            </a:r>
            <a:r>
              <a:rPr lang="en-IE" dirty="0"/>
              <a:t> Armband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46E6-01B7-42B6-AE2C-6A8F473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Myo</a:t>
            </a:r>
            <a:r>
              <a:rPr lang="en-IE" dirty="0"/>
              <a:t> armband lets you use the electrical activity in your muscles to wirelessly control your computer</a:t>
            </a:r>
          </a:p>
          <a:p>
            <a:r>
              <a:rPr lang="en-IE" dirty="0"/>
              <a:t>These can be read through gestures</a:t>
            </a:r>
          </a:p>
          <a:p>
            <a:r>
              <a:rPr lang="en-IE" dirty="0"/>
              <a:t>Connects to a USB through Bluetooth</a:t>
            </a:r>
          </a:p>
        </p:txBody>
      </p:sp>
    </p:spTree>
    <p:extLst>
      <p:ext uri="{BB962C8B-B14F-4D97-AF65-F5344CB8AC3E}">
        <p14:creationId xmlns:p14="http://schemas.microsoft.com/office/powerpoint/2010/main" val="34112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FA19-7368-4F1C-B977-5740D83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Planning /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E8DE-F1D2-416E-9405-7D9D5AB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Wanted to make something in unity with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r>
              <a:rPr lang="en-IE" dirty="0"/>
              <a:t>Had a few ideas – Golf, </a:t>
            </a:r>
            <a:r>
              <a:rPr lang="en-IE" dirty="0" err="1"/>
              <a:t>Monkeyball</a:t>
            </a:r>
            <a:r>
              <a:rPr lang="en-IE" dirty="0"/>
              <a:t> type game, Shooter</a:t>
            </a:r>
          </a:p>
          <a:p>
            <a:r>
              <a:rPr lang="en-IE" dirty="0"/>
              <a:t>Went with a shooter</a:t>
            </a:r>
          </a:p>
        </p:txBody>
      </p:sp>
    </p:spTree>
    <p:extLst>
      <p:ext uri="{BB962C8B-B14F-4D97-AF65-F5344CB8AC3E}">
        <p14:creationId xmlns:p14="http://schemas.microsoft.com/office/powerpoint/2010/main" val="200209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2834-63E3-4D08-9CA9-D489D94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Planning /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A1B7-BEDA-4B2C-8303-0B4C5E32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Initially developed the game with keyboard and mouse controls</a:t>
            </a:r>
          </a:p>
          <a:p>
            <a:r>
              <a:rPr lang="en-IE" dirty="0"/>
              <a:t>Converted to </a:t>
            </a:r>
            <a:r>
              <a:rPr lang="en-IE" dirty="0" err="1"/>
              <a:t>Myo</a:t>
            </a:r>
            <a:r>
              <a:rPr lang="en-IE" dirty="0"/>
              <a:t> when it was working and the band was available</a:t>
            </a:r>
          </a:p>
          <a:p>
            <a:r>
              <a:rPr lang="en-IE" dirty="0"/>
              <a:t>Plan to add sound effects, more levels, and a scoring system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79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B12C-ABDD-4383-BA60-7C2FFF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1963-FAC3-4CE8-8A12-036CCF7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Armbands motion controls camera movement</a:t>
            </a:r>
          </a:p>
          <a:p>
            <a:r>
              <a:rPr lang="en-IE" dirty="0" err="1"/>
              <a:t>Deadzone</a:t>
            </a:r>
            <a:r>
              <a:rPr lang="en-IE" dirty="0"/>
              <a:t> helps with maintaining accuracy when aiming</a:t>
            </a:r>
          </a:p>
          <a:p>
            <a:r>
              <a:rPr lang="en-IE" dirty="0" err="1"/>
              <a:t>Raycast</a:t>
            </a:r>
            <a:r>
              <a:rPr lang="en-IE" dirty="0"/>
              <a:t> detects when a target is hit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2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2599"/>
            <a:ext cx="10018713" cy="3038419"/>
          </a:xfrm>
        </p:spPr>
        <p:txBody>
          <a:bodyPr/>
          <a:lstStyle/>
          <a:p>
            <a:r>
              <a:rPr lang="en-IE" dirty="0"/>
              <a:t>Arm movement controls camera</a:t>
            </a:r>
          </a:p>
          <a:p>
            <a:r>
              <a:rPr lang="en-IE" dirty="0"/>
              <a:t>Fist gesture to shoot (like squeezing a trigger)</a:t>
            </a:r>
          </a:p>
          <a:p>
            <a:r>
              <a:rPr lang="en-IE" dirty="0"/>
              <a:t>Double tap to recalibrate aiming</a:t>
            </a:r>
          </a:p>
          <a:p>
            <a:r>
              <a:rPr lang="en-IE" dirty="0"/>
              <a:t>Wave in and out to open and close pause menu (sliding it in and out of scene)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gameplay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A32B8-1C19-4711-A8EE-864DB5A7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85" y="4419602"/>
            <a:ext cx="158115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2473E-275F-4A94-8A51-F8F02A84EE71}"/>
              </a:ext>
            </a:extLst>
          </p:cNvPr>
          <p:cNvSpPr txBox="1"/>
          <p:nvPr/>
        </p:nvSpPr>
        <p:spPr>
          <a:xfrm>
            <a:off x="2301356" y="6139251"/>
            <a:ext cx="14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Fist to shoot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A5FCF-17D2-4A72-B431-50A42F56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54" y="4419602"/>
            <a:ext cx="15906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51B71-CFA0-4AB8-B8CD-156681A9A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1" y="4419602"/>
            <a:ext cx="1590675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0BBEE-2301-4ABF-975B-B4285D46A8E4}"/>
              </a:ext>
            </a:extLst>
          </p:cNvPr>
          <p:cNvSpPr txBox="1"/>
          <p:nvPr/>
        </p:nvSpPr>
        <p:spPr>
          <a:xfrm>
            <a:off x="8396416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Wave in and out to pause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05FF6E-B5F1-476A-A0A4-23ABE6D7E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2" y="4419601"/>
            <a:ext cx="2602905" cy="1581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8412E-2835-4DB9-BBFC-2E3C8770959D}"/>
              </a:ext>
            </a:extLst>
          </p:cNvPr>
          <p:cNvSpPr txBox="1"/>
          <p:nvPr/>
        </p:nvSpPr>
        <p:spPr>
          <a:xfrm>
            <a:off x="4923640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Double tap to recalibrate</a:t>
            </a:r>
          </a:p>
        </p:txBody>
      </p:sp>
    </p:spTree>
    <p:extLst>
      <p:ext uri="{BB962C8B-B14F-4D97-AF65-F5344CB8AC3E}">
        <p14:creationId xmlns:p14="http://schemas.microsoft.com/office/powerpoint/2010/main" val="33649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2276"/>
            <a:ext cx="10018713" cy="1921427"/>
          </a:xfrm>
        </p:spPr>
        <p:txBody>
          <a:bodyPr/>
          <a:lstStyle/>
          <a:p>
            <a:r>
              <a:rPr lang="en-IE" dirty="0"/>
              <a:t>Arm movement deactivated</a:t>
            </a:r>
          </a:p>
          <a:p>
            <a:r>
              <a:rPr lang="en-IE" dirty="0"/>
              <a:t>Each gesture mapped to a button on screen (Spread fingers to view controls, Wave in to play,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menus</a:t>
            </a:r>
          </a:p>
        </p:txBody>
      </p:sp>
    </p:spTree>
    <p:extLst>
      <p:ext uri="{BB962C8B-B14F-4D97-AF65-F5344CB8AC3E}">
        <p14:creationId xmlns:p14="http://schemas.microsoft.com/office/powerpoint/2010/main" val="3301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358-A43E-434A-B0D2-4DCBD5BC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Taking Myo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EA4D-B555-4EA8-B96D-65EE4982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Take in </a:t>
            </a:r>
            <a:r>
              <a:rPr lang="en-IE" dirty="0" err="1"/>
              <a:t>eularAngles</a:t>
            </a:r>
            <a:r>
              <a:rPr lang="en-IE" dirty="0"/>
              <a:t> from </a:t>
            </a:r>
            <a:r>
              <a:rPr lang="en-IE" dirty="0" err="1"/>
              <a:t>myo.localRotation</a:t>
            </a:r>
            <a:endParaRPr lang="en-IE" dirty="0"/>
          </a:p>
          <a:p>
            <a:r>
              <a:rPr lang="en-IE" dirty="0"/>
              <a:t>Check if the angle has passed the </a:t>
            </a:r>
            <a:r>
              <a:rPr lang="en-IE" dirty="0" err="1"/>
              <a:t>deadzone</a:t>
            </a:r>
            <a:r>
              <a:rPr lang="en-IE" dirty="0"/>
              <a:t> boundary in 4 directions</a:t>
            </a:r>
          </a:p>
          <a:p>
            <a:r>
              <a:rPr lang="en-IE" dirty="0"/>
              <a:t>If it has, apply a rotation speed to the camera in that direction</a:t>
            </a:r>
          </a:p>
          <a:p>
            <a:r>
              <a:rPr lang="en-IE" dirty="0"/>
              <a:t>Also check for gestures and apply appropriate actions </a:t>
            </a:r>
          </a:p>
        </p:txBody>
      </p:sp>
    </p:spTree>
    <p:extLst>
      <p:ext uri="{BB962C8B-B14F-4D97-AF65-F5344CB8AC3E}">
        <p14:creationId xmlns:p14="http://schemas.microsoft.com/office/powerpoint/2010/main" val="397425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275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Chinese Rocks Rg</vt:lpstr>
      <vt:lpstr>Corbel</vt:lpstr>
      <vt:lpstr>Parallax</vt:lpstr>
      <vt:lpstr>PowerPoint Presentation</vt:lpstr>
      <vt:lpstr>The Game</vt:lpstr>
      <vt:lpstr>Myo Armband</vt:lpstr>
      <vt:lpstr>Planning / Development</vt:lpstr>
      <vt:lpstr>Planning / Development</vt:lpstr>
      <vt:lpstr>Main Mechanics</vt:lpstr>
      <vt:lpstr>Gestures</vt:lpstr>
      <vt:lpstr>Gestures</vt:lpstr>
      <vt:lpstr>Taking Myo Input</vt:lpstr>
      <vt:lpstr>Demonstration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27</cp:revision>
  <dcterms:created xsi:type="dcterms:W3CDTF">2019-04-01T18:36:59Z</dcterms:created>
  <dcterms:modified xsi:type="dcterms:W3CDTF">2019-04-07T22:59:08Z</dcterms:modified>
</cp:coreProperties>
</file>