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7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2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56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8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66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3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3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8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4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5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2FE72-1E95-463A-95D4-9DD1E29E749E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4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15A-8A88-4ADF-AB25-49BDC474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Gesture Based 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6E10-8548-4C98-9DA5-F1008F13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Ryan Conway and Brian Doyle</a:t>
            </a:r>
          </a:p>
        </p:txBody>
      </p:sp>
    </p:spTree>
    <p:extLst>
      <p:ext uri="{BB962C8B-B14F-4D97-AF65-F5344CB8AC3E}">
        <p14:creationId xmlns:p14="http://schemas.microsoft.com/office/powerpoint/2010/main" val="27417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3E9C-48DD-4E92-B663-697EF843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182091"/>
          </a:xfrm>
        </p:spPr>
        <p:txBody>
          <a:bodyPr>
            <a:normAutofit/>
          </a:bodyPr>
          <a:lstStyle/>
          <a:p>
            <a:r>
              <a:rPr lang="en-IE" sz="6000" dirty="0" err="1">
                <a:latin typeface="Chinese Rocks Rg" panose="00000400000000000000" pitchFamily="2" charset="0"/>
              </a:rPr>
              <a:t>Rootin</a:t>
            </a:r>
            <a:r>
              <a:rPr lang="en-IE" sz="6000" dirty="0">
                <a:latin typeface="Chinese Rocks Rg" panose="00000400000000000000" pitchFamily="2" charset="0"/>
              </a:rPr>
              <a:t>’ </a:t>
            </a:r>
            <a:r>
              <a:rPr lang="en-IE" sz="6000" dirty="0" err="1">
                <a:latin typeface="Chinese Rocks Rg" panose="00000400000000000000" pitchFamily="2" charset="0"/>
              </a:rPr>
              <a:t>Tootin</a:t>
            </a:r>
            <a:r>
              <a:rPr lang="en-IE" sz="6000" dirty="0">
                <a:latin typeface="Chinese Rocks Rg" panose="00000400000000000000" pitchFamily="2" charset="0"/>
              </a:rPr>
              <a:t>’</a:t>
            </a:r>
            <a:br>
              <a:rPr lang="en-IE" sz="6000" dirty="0">
                <a:latin typeface="Chinese Rocks Rg" panose="00000400000000000000" pitchFamily="2" charset="0"/>
              </a:rPr>
            </a:br>
            <a:r>
              <a:rPr lang="en-IE" sz="6000" dirty="0">
                <a:latin typeface="Chinese Rocks Rg" panose="00000400000000000000" pitchFamily="2" charset="0"/>
              </a:rPr>
              <a:t>Cowboy </a:t>
            </a:r>
            <a:r>
              <a:rPr lang="en-IE" sz="6000" dirty="0" err="1">
                <a:latin typeface="Chinese Rocks Rg" panose="00000400000000000000" pitchFamily="2" charset="0"/>
              </a:rPr>
              <a:t>Shootin</a:t>
            </a:r>
            <a:r>
              <a:rPr lang="en-IE" sz="6000" dirty="0">
                <a:latin typeface="Chinese Rocks Rg" panose="00000400000000000000" pitchFamily="2" charset="0"/>
              </a:rPr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016E-0E15-44B0-A0DD-839451F2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First Person Shooter </a:t>
            </a:r>
          </a:p>
          <a:p>
            <a:r>
              <a:rPr lang="en-IE" dirty="0"/>
              <a:t>Shooting gallery style gameplay</a:t>
            </a:r>
          </a:p>
          <a:p>
            <a:r>
              <a:rPr lang="en-IE" dirty="0"/>
              <a:t>Find and shoot all the targets</a:t>
            </a:r>
          </a:p>
        </p:txBody>
      </p:sp>
    </p:spTree>
    <p:extLst>
      <p:ext uri="{BB962C8B-B14F-4D97-AF65-F5344CB8AC3E}">
        <p14:creationId xmlns:p14="http://schemas.microsoft.com/office/powerpoint/2010/main" val="5286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B12C-ABDD-4383-BA60-7C2FFFF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1963-FAC3-4CE8-8A12-036CCF76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Armbands motion controls camera movement</a:t>
            </a:r>
          </a:p>
          <a:p>
            <a:r>
              <a:rPr lang="en-IE" dirty="0" err="1"/>
              <a:t>Deadzone</a:t>
            </a:r>
            <a:r>
              <a:rPr lang="en-IE" dirty="0"/>
              <a:t> helps with maintaining accuracy when aiming</a:t>
            </a:r>
          </a:p>
          <a:p>
            <a:r>
              <a:rPr lang="en-IE" dirty="0" err="1"/>
              <a:t>Raycast</a:t>
            </a:r>
            <a:r>
              <a:rPr lang="en-IE" dirty="0"/>
              <a:t> detects when a target is hit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027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7E5-D156-424D-846C-92AFEEF2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FCB-05A6-44DC-8A98-6D0CB36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2599"/>
            <a:ext cx="10018713" cy="3038419"/>
          </a:xfrm>
        </p:spPr>
        <p:txBody>
          <a:bodyPr/>
          <a:lstStyle/>
          <a:p>
            <a:r>
              <a:rPr lang="en-IE" dirty="0"/>
              <a:t>Arm movement controls camera</a:t>
            </a:r>
          </a:p>
          <a:p>
            <a:r>
              <a:rPr lang="en-IE" dirty="0"/>
              <a:t>Fist gesture to shoot (like squeezing a trigger)</a:t>
            </a:r>
          </a:p>
          <a:p>
            <a:r>
              <a:rPr lang="en-IE" dirty="0"/>
              <a:t>Double tap to recalibrate aiming</a:t>
            </a:r>
          </a:p>
          <a:p>
            <a:r>
              <a:rPr lang="en-IE" dirty="0"/>
              <a:t>Wave in and out to open and close pause menu (sliding it in and out of scene)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3E0BC-A204-444A-BBE3-C6AAEA83CC52}"/>
              </a:ext>
            </a:extLst>
          </p:cNvPr>
          <p:cNvSpPr txBox="1"/>
          <p:nvPr/>
        </p:nvSpPr>
        <p:spPr>
          <a:xfrm>
            <a:off x="5574008" y="1795947"/>
            <a:ext cx="4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During gameplay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A32B8-1C19-4711-A8EE-864DB5A7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85" y="4419602"/>
            <a:ext cx="1581150" cy="158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2473E-275F-4A94-8A51-F8F02A84EE71}"/>
              </a:ext>
            </a:extLst>
          </p:cNvPr>
          <p:cNvSpPr txBox="1"/>
          <p:nvPr/>
        </p:nvSpPr>
        <p:spPr>
          <a:xfrm>
            <a:off x="2301356" y="6139251"/>
            <a:ext cx="14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Fist to shoot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A5FCF-17D2-4A72-B431-50A42F56D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54" y="4419602"/>
            <a:ext cx="1590675" cy="158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51B71-CFA0-4AB8-B8CD-156681A9A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11" y="4419602"/>
            <a:ext cx="1590675" cy="1581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0BBEE-2301-4ABF-975B-B4285D46A8E4}"/>
              </a:ext>
            </a:extLst>
          </p:cNvPr>
          <p:cNvSpPr txBox="1"/>
          <p:nvPr/>
        </p:nvSpPr>
        <p:spPr>
          <a:xfrm>
            <a:off x="8396416" y="6000752"/>
            <a:ext cx="14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Wave in and out to pause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05FF6E-B5F1-476A-A0A4-23ABE6D7E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992" y="4419601"/>
            <a:ext cx="2602905" cy="1581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8412E-2835-4DB9-BBFC-2E3C8770959D}"/>
              </a:ext>
            </a:extLst>
          </p:cNvPr>
          <p:cNvSpPr txBox="1"/>
          <p:nvPr/>
        </p:nvSpPr>
        <p:spPr>
          <a:xfrm>
            <a:off x="4923640" y="6000752"/>
            <a:ext cx="14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Double tap to recalibrate</a:t>
            </a:r>
          </a:p>
        </p:txBody>
      </p:sp>
    </p:spTree>
    <p:extLst>
      <p:ext uri="{BB962C8B-B14F-4D97-AF65-F5344CB8AC3E}">
        <p14:creationId xmlns:p14="http://schemas.microsoft.com/office/powerpoint/2010/main" val="336493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37E5-D156-424D-846C-92AFEEF2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FCB-05A6-44DC-8A98-6D0CB36A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82276"/>
            <a:ext cx="10018713" cy="1921427"/>
          </a:xfrm>
        </p:spPr>
        <p:txBody>
          <a:bodyPr/>
          <a:lstStyle/>
          <a:p>
            <a:r>
              <a:rPr lang="en-IE" dirty="0"/>
              <a:t>Arm movement deactivated</a:t>
            </a:r>
          </a:p>
          <a:p>
            <a:r>
              <a:rPr lang="en-IE" dirty="0"/>
              <a:t>Each gesture mapped to a button on screen (Spread fingers to view controls, Wave in to play,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3E0BC-A204-444A-BBE3-C6AAEA83CC52}"/>
              </a:ext>
            </a:extLst>
          </p:cNvPr>
          <p:cNvSpPr txBox="1"/>
          <p:nvPr/>
        </p:nvSpPr>
        <p:spPr>
          <a:xfrm>
            <a:off x="5574008" y="1795947"/>
            <a:ext cx="433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During menus</a:t>
            </a:r>
          </a:p>
        </p:txBody>
      </p:sp>
    </p:spTree>
    <p:extLst>
      <p:ext uri="{BB962C8B-B14F-4D97-AF65-F5344CB8AC3E}">
        <p14:creationId xmlns:p14="http://schemas.microsoft.com/office/powerpoint/2010/main" val="330126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A358-A43E-434A-B0D2-4DCBD5BC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Taking Myo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EA4D-B555-4EA8-B96D-65EE4982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Take in </a:t>
            </a:r>
            <a:r>
              <a:rPr lang="en-IE" dirty="0" err="1"/>
              <a:t>eularAngles</a:t>
            </a:r>
            <a:r>
              <a:rPr lang="en-IE" dirty="0"/>
              <a:t> from </a:t>
            </a:r>
            <a:r>
              <a:rPr lang="en-IE" dirty="0" err="1"/>
              <a:t>myo.localRotation</a:t>
            </a:r>
            <a:endParaRPr lang="en-IE" dirty="0"/>
          </a:p>
          <a:p>
            <a:r>
              <a:rPr lang="en-IE" dirty="0"/>
              <a:t>Check if the angle has passed the </a:t>
            </a:r>
            <a:r>
              <a:rPr lang="en-IE" dirty="0" err="1"/>
              <a:t>deadzone</a:t>
            </a:r>
            <a:r>
              <a:rPr lang="en-IE" dirty="0"/>
              <a:t> boundary in 4 directions</a:t>
            </a:r>
          </a:p>
          <a:p>
            <a:r>
              <a:rPr lang="en-IE" dirty="0"/>
              <a:t>If it has, apply a rotation speed to the camera in that direction</a:t>
            </a:r>
          </a:p>
          <a:p>
            <a:r>
              <a:rPr lang="en-IE" dirty="0"/>
              <a:t>Also check for gestures and apply appropriate actions </a:t>
            </a:r>
          </a:p>
        </p:txBody>
      </p:sp>
    </p:spTree>
    <p:extLst>
      <p:ext uri="{BB962C8B-B14F-4D97-AF65-F5344CB8AC3E}">
        <p14:creationId xmlns:p14="http://schemas.microsoft.com/office/powerpoint/2010/main" val="397425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174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Chinese Rocks Rg</vt:lpstr>
      <vt:lpstr>Corbel</vt:lpstr>
      <vt:lpstr>Parallax</vt:lpstr>
      <vt:lpstr>Gesture Based UI Project</vt:lpstr>
      <vt:lpstr>Rootin’ Tootin’ Cowboy Shootin’</vt:lpstr>
      <vt:lpstr>Main Mechanics</vt:lpstr>
      <vt:lpstr>Gestures</vt:lpstr>
      <vt:lpstr>Gestures</vt:lpstr>
      <vt:lpstr>Taking Myo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RYAN CONWAY</dc:creator>
  <cp:lastModifiedBy>Brian Doyle</cp:lastModifiedBy>
  <cp:revision>17</cp:revision>
  <dcterms:created xsi:type="dcterms:W3CDTF">2019-04-01T18:36:59Z</dcterms:created>
  <dcterms:modified xsi:type="dcterms:W3CDTF">2019-04-04T14:59:13Z</dcterms:modified>
</cp:coreProperties>
</file>