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87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458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22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2117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564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29874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966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02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695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0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83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3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81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643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855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32FE72-1E95-463A-95D4-9DD1E29E749E}" type="datetimeFigureOut">
              <a:rPr lang="en-IE" smtClean="0"/>
              <a:t>01/04/2019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4955F-ADF5-4A1B-BB61-92CE9C58D4A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64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715A-8A88-4ADF-AB25-49BDC4744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Gesture Based UI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6E10-8548-4C98-9DA5-F1008F134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By Ryan Conway and Brian Doyle</a:t>
            </a:r>
          </a:p>
        </p:txBody>
      </p:sp>
    </p:spTree>
    <p:extLst>
      <p:ext uri="{BB962C8B-B14F-4D97-AF65-F5344CB8AC3E}">
        <p14:creationId xmlns:p14="http://schemas.microsoft.com/office/powerpoint/2010/main" val="274175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016E-0E15-44B0-A0DD-839451F29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362" y="2390665"/>
            <a:ext cx="10018713" cy="3124201"/>
          </a:xfrm>
        </p:spPr>
        <p:txBody>
          <a:bodyPr/>
          <a:lstStyle/>
          <a:p>
            <a:r>
              <a:rPr lang="en-IE" dirty="0"/>
              <a:t>First Person Shooter. </a:t>
            </a:r>
          </a:p>
          <a:p>
            <a:r>
              <a:rPr lang="en-IE" dirty="0"/>
              <a:t>Shooting gallery where the user shoots objects in the scene.</a:t>
            </a:r>
          </a:p>
          <a:p>
            <a:r>
              <a:rPr lang="en-IE" dirty="0"/>
              <a:t>When the user shoots all the object they advance to the next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8E55-6523-4884-B6F6-EBC32989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576" y="600194"/>
            <a:ext cx="5314286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0C9F-5FCF-4F8C-B2EF-A712A0DA4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9231143" cy="1752599"/>
          </a:xfrm>
        </p:spPr>
        <p:txBody>
          <a:bodyPr>
            <a:normAutofit/>
          </a:bodyPr>
          <a:lstStyle/>
          <a:p>
            <a:r>
              <a:rPr lang="en-IE" dirty="0"/>
              <a:t>Initial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8E46-DD20-44BA-A495-0821C199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215" y="2179684"/>
            <a:ext cx="2677031" cy="3000089"/>
          </a:xfrm>
        </p:spPr>
        <p:txBody>
          <a:bodyPr/>
          <a:lstStyle/>
          <a:p>
            <a:r>
              <a:rPr lang="en-IE" dirty="0"/>
              <a:t>Monkey Ball style ball roller</a:t>
            </a:r>
          </a:p>
          <a:p>
            <a:r>
              <a:rPr lang="en-IE" dirty="0"/>
              <a:t>Mini Golf</a:t>
            </a:r>
          </a:p>
          <a:p>
            <a:r>
              <a:rPr lang="en-IE" dirty="0"/>
              <a:t>Shooting range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8FC09-58D2-41D4-BB20-DAF21BECEFE2}"/>
              </a:ext>
            </a:extLst>
          </p:cNvPr>
          <p:cNvSpPr txBox="1">
            <a:spLocks/>
          </p:cNvSpPr>
          <p:nvPr/>
        </p:nvSpPr>
        <p:spPr>
          <a:xfrm>
            <a:off x="6790021" y="685800"/>
            <a:ext cx="3722841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EF0D52-A51C-4F3F-AFF0-BAEF4CDD0EE3}"/>
              </a:ext>
            </a:extLst>
          </p:cNvPr>
          <p:cNvSpPr txBox="1">
            <a:spLocks/>
          </p:cNvSpPr>
          <p:nvPr/>
        </p:nvSpPr>
        <p:spPr>
          <a:xfrm>
            <a:off x="7312925" y="2179683"/>
            <a:ext cx="2677031" cy="3000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E" dirty="0"/>
              <a:t>360 Degree environment</a:t>
            </a:r>
          </a:p>
          <a:p>
            <a:r>
              <a:rPr lang="en-IE" dirty="0"/>
              <a:t>Static and moving targets</a:t>
            </a:r>
          </a:p>
          <a:p>
            <a:r>
              <a:rPr lang="en-IE" dirty="0"/>
              <a:t>Wild West theme</a:t>
            </a:r>
          </a:p>
        </p:txBody>
      </p:sp>
    </p:spTree>
    <p:extLst>
      <p:ext uri="{BB962C8B-B14F-4D97-AF65-F5344CB8AC3E}">
        <p14:creationId xmlns:p14="http://schemas.microsoft.com/office/powerpoint/2010/main" val="24479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583-A5C2-4900-86EC-0843AF6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63117-36A4-4C1E-A4C9-34F9FEE9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674" y="1093236"/>
            <a:ext cx="10018713" cy="3124201"/>
          </a:xfrm>
        </p:spPr>
        <p:txBody>
          <a:bodyPr/>
          <a:lstStyle/>
          <a:p>
            <a:r>
              <a:rPr lang="en-IE" dirty="0"/>
              <a:t>Camera is controlled by moving your arm.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C7DC-98C3-4FDF-9EFA-3BA6966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8" y="2638407"/>
            <a:ext cx="4083698" cy="31580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E08D62-BAEC-4B02-9CFA-C7E4BB237841}"/>
              </a:ext>
            </a:extLst>
          </p:cNvPr>
          <p:cNvSpPr txBox="1">
            <a:spLocks/>
          </p:cNvSpPr>
          <p:nvPr/>
        </p:nvSpPr>
        <p:spPr>
          <a:xfrm>
            <a:off x="6150789" y="2655335"/>
            <a:ext cx="5484539" cy="3597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089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C167-08FA-464D-AED5-8BEEEE49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11A-3BDC-4763-AD55-8C5844C8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060" y="1749391"/>
            <a:ext cx="9762963" cy="2408854"/>
          </a:xfrm>
        </p:spPr>
        <p:txBody>
          <a:bodyPr/>
          <a:lstStyle/>
          <a:p>
            <a:r>
              <a:rPr lang="en-IE" dirty="0"/>
              <a:t>Fist to Shoot							Tap Finger to Recalibrate</a:t>
            </a:r>
          </a:p>
          <a:p>
            <a:pPr lvl="7"/>
            <a:endParaRPr lang="en-IE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9A97CE-FED9-499E-883E-053DDD33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81" y="2953818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1063C9-A184-44DD-9EB3-DF44AEC4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686" y="295381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0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7B4-3B77-4CE9-A163-D23ABB3D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These Gestures?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CFE7-C8A6-4BB6-B6D6-EA243E2DC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07" y="2817850"/>
            <a:ext cx="10018713" cy="3124201"/>
          </a:xfrm>
        </p:spPr>
        <p:txBody>
          <a:bodyPr/>
          <a:lstStyle/>
          <a:p>
            <a:r>
              <a:rPr lang="en-IE" dirty="0"/>
              <a:t>We decided on the arm movement gesture for aiming as it made the most sense. </a:t>
            </a:r>
          </a:p>
          <a:p>
            <a:r>
              <a:rPr lang="en-IE" dirty="0"/>
              <a:t>Tap fingers for recalibration – easy gesture</a:t>
            </a:r>
          </a:p>
          <a:p>
            <a:r>
              <a:rPr lang="en-IE" dirty="0"/>
              <a:t>Fist for shooting – closest gesture to pulling a trigger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177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5E4E-E432-4966-8C03-7080CEAF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FF70-52D1-48BE-87EA-F30EDAB6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751" y="2520303"/>
            <a:ext cx="10018713" cy="3124201"/>
          </a:xfrm>
        </p:spPr>
        <p:txBody>
          <a:bodyPr/>
          <a:lstStyle/>
          <a:p>
            <a:r>
              <a:rPr lang="en-IE" dirty="0"/>
              <a:t>Plan to use more gestures - Main Menu, Pause Menu.</a:t>
            </a:r>
          </a:p>
          <a:p>
            <a:r>
              <a:rPr lang="en-IE" dirty="0"/>
              <a:t>Gestures undecided as of yet.</a:t>
            </a:r>
          </a:p>
          <a:p>
            <a:r>
              <a:rPr lang="en-IE" dirty="0"/>
              <a:t>Each option on screen can be pressed using a different gesture</a:t>
            </a:r>
          </a:p>
          <a:p>
            <a:pPr marL="457200" lvl="1" indent="0">
              <a:buNone/>
            </a:pPr>
            <a:r>
              <a:rPr lang="en-IE" dirty="0"/>
              <a:t>E.g. Wave Out -&gt; Start Game, Wave In -&gt; Options</a:t>
            </a:r>
          </a:p>
        </p:txBody>
      </p:sp>
    </p:spTree>
    <p:extLst>
      <p:ext uri="{BB962C8B-B14F-4D97-AF65-F5344CB8AC3E}">
        <p14:creationId xmlns:p14="http://schemas.microsoft.com/office/powerpoint/2010/main" val="235351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DCA5-0AAC-47ED-A083-CAD30DA1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A3C45-2057-4879-A4BB-E90367954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Started with setting up the scene with blank objects.</a:t>
            </a:r>
          </a:p>
          <a:p>
            <a:r>
              <a:rPr lang="en-IE" dirty="0"/>
              <a:t>Worked on that and what mechanics to implement.</a:t>
            </a:r>
          </a:p>
          <a:p>
            <a:r>
              <a:rPr lang="en-IE" dirty="0"/>
              <a:t>Get the movement and shooting working with mouse + keyboard</a:t>
            </a:r>
          </a:p>
          <a:p>
            <a:r>
              <a:rPr lang="en-IE" dirty="0"/>
              <a:t>Transitioned to Myo controls once working.</a:t>
            </a:r>
          </a:p>
        </p:txBody>
      </p:sp>
    </p:spTree>
    <p:extLst>
      <p:ext uri="{BB962C8B-B14F-4D97-AF65-F5344CB8AC3E}">
        <p14:creationId xmlns:p14="http://schemas.microsoft.com/office/powerpoint/2010/main" val="91502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EFE-B671-451D-9DFE-9A9E6C3E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Example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35CE84-C011-4B80-931F-804198217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544440"/>
            <a:ext cx="3069040" cy="192431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94B303-FC10-4458-86AF-43DB2AC77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46" y="3544440"/>
            <a:ext cx="6925642" cy="1924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A74A28-F767-4620-9EB6-5C2EE30A84A4}"/>
              </a:ext>
            </a:extLst>
          </p:cNvPr>
          <p:cNvSpPr txBox="1"/>
          <p:nvPr/>
        </p:nvSpPr>
        <p:spPr>
          <a:xfrm flipH="1">
            <a:off x="1484311" y="2438399"/>
            <a:ext cx="29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We first determine the gesture currently active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9725A-E75B-4AAF-B884-837CEE869FC1}"/>
              </a:ext>
            </a:extLst>
          </p:cNvPr>
          <p:cNvSpPr txBox="1"/>
          <p:nvPr/>
        </p:nvSpPr>
        <p:spPr>
          <a:xfrm flipH="1">
            <a:off x="5113046" y="2438398"/>
            <a:ext cx="29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And call a corresponding method e.g. Shoot() </a:t>
            </a:r>
          </a:p>
        </p:txBody>
      </p:sp>
    </p:spTree>
    <p:extLst>
      <p:ext uri="{BB962C8B-B14F-4D97-AF65-F5344CB8AC3E}">
        <p14:creationId xmlns:p14="http://schemas.microsoft.com/office/powerpoint/2010/main" val="31187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211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Gesture Based UI Project</vt:lpstr>
      <vt:lpstr>PowerPoint Presentation</vt:lpstr>
      <vt:lpstr>Initial Ideas</vt:lpstr>
      <vt:lpstr>Gestures</vt:lpstr>
      <vt:lpstr>Gestures</vt:lpstr>
      <vt:lpstr>Why These Gestures?</vt:lpstr>
      <vt:lpstr>More Gestures</vt:lpstr>
      <vt:lpstr>Development</vt:lpstr>
      <vt:lpstr>Code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Based UI Project</dc:title>
  <dc:creator>RYAN CONWAY</dc:creator>
  <cp:lastModifiedBy>Brian Doyle</cp:lastModifiedBy>
  <cp:revision>9</cp:revision>
  <dcterms:created xsi:type="dcterms:W3CDTF">2019-04-01T18:36:59Z</dcterms:created>
  <dcterms:modified xsi:type="dcterms:W3CDTF">2019-04-01T19:42:05Z</dcterms:modified>
</cp:coreProperties>
</file>