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878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458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2249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8206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2117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4564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2987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9669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102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6952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0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832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830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770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781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643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855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644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715A-8A88-4ADF-AB25-49BDC4744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Gesture Based UI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16E10-8548-4C98-9DA5-F1008F134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By Ryan Conway and Brian Doyle</a:t>
            </a:r>
          </a:p>
        </p:txBody>
      </p:sp>
    </p:spTree>
    <p:extLst>
      <p:ext uri="{BB962C8B-B14F-4D97-AF65-F5344CB8AC3E}">
        <p14:creationId xmlns:p14="http://schemas.microsoft.com/office/powerpoint/2010/main" val="274175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E6F7-0003-4E91-9A91-9B34AFFF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016E-0E15-44B0-A0DD-839451F29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363" y="1760988"/>
            <a:ext cx="10018713" cy="3124201"/>
          </a:xfrm>
        </p:spPr>
        <p:txBody>
          <a:bodyPr/>
          <a:lstStyle/>
          <a:p>
            <a:r>
              <a:rPr lang="en-IE" dirty="0"/>
              <a:t>First Person Shooter. </a:t>
            </a:r>
          </a:p>
          <a:p>
            <a:r>
              <a:rPr lang="en-IE" dirty="0"/>
              <a:t>Shooting gallery where the user shoots objects in the scene.</a:t>
            </a:r>
          </a:p>
          <a:p>
            <a:r>
              <a:rPr lang="en-IE" dirty="0"/>
              <a:t>When the user shoots all the object they advance to the next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D8E55-6523-4884-B6F6-EBC329891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576" y="600194"/>
            <a:ext cx="5314286" cy="1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8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A583-A5C2-4900-86EC-0843AF625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Gestures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63117-36A4-4C1E-A4C9-34F9FEE90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674" y="1093236"/>
            <a:ext cx="10018713" cy="3124201"/>
          </a:xfrm>
        </p:spPr>
        <p:txBody>
          <a:bodyPr/>
          <a:lstStyle/>
          <a:p>
            <a:r>
              <a:rPr lang="en-IE" dirty="0"/>
              <a:t>Camera is controlled by moving your arm.</a:t>
            </a:r>
          </a:p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9C7DC-98C3-4FDF-9EFA-3BA6966CA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88" y="2638407"/>
            <a:ext cx="4083698" cy="315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9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C167-08FA-464D-AED5-8BEEEE49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Gestures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4211A-3BDC-4763-AD55-8C5844C85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060" y="1749391"/>
            <a:ext cx="9762963" cy="2408854"/>
          </a:xfrm>
        </p:spPr>
        <p:txBody>
          <a:bodyPr/>
          <a:lstStyle/>
          <a:p>
            <a:r>
              <a:rPr lang="en-IE" dirty="0"/>
              <a:t>Fist to Shoot							Tap Finger to Recalibrate</a:t>
            </a:r>
          </a:p>
          <a:p>
            <a:pPr lvl="7"/>
            <a:endParaRPr lang="en-IE" dirty="0"/>
          </a:p>
          <a:p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9A97CE-FED9-499E-883E-053DDD333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781" y="2953818"/>
            <a:ext cx="2143125" cy="2143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1063C9-A184-44DD-9EB3-DF44AEC40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686" y="295381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02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37B4-3B77-4CE9-A163-D23ABB3D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Gestures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CCFE7-C8A6-4BB6-B6D6-EA243E2DC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252" y="1635153"/>
            <a:ext cx="10018713" cy="3124201"/>
          </a:xfrm>
        </p:spPr>
        <p:txBody>
          <a:bodyPr/>
          <a:lstStyle/>
          <a:p>
            <a:r>
              <a:rPr lang="en-IE" dirty="0"/>
              <a:t>We decided on the arm movement gesture for aiming as it made the most sense. </a:t>
            </a:r>
          </a:p>
          <a:p>
            <a:r>
              <a:rPr lang="en-IE" dirty="0"/>
              <a:t>Tap fingers for recalibration – easy gesture</a:t>
            </a:r>
          </a:p>
          <a:p>
            <a:r>
              <a:rPr lang="en-IE" dirty="0"/>
              <a:t>Fist for shooting – closest gesture to pulling a trigger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4177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55E4E-E432-4966-8C03-7080CEAF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Gestures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CFF70-52D1-48BE-87EA-F30EDAB65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030" y="1562099"/>
            <a:ext cx="10018713" cy="3124201"/>
          </a:xfrm>
        </p:spPr>
        <p:txBody>
          <a:bodyPr/>
          <a:lstStyle/>
          <a:p>
            <a:r>
              <a:rPr lang="en-IE" dirty="0"/>
              <a:t>Plan to use more gestures - Main Menu, Pause Menu.</a:t>
            </a:r>
          </a:p>
          <a:p>
            <a:r>
              <a:rPr lang="en-IE" dirty="0"/>
              <a:t>Gestures undecided as of yet.</a:t>
            </a:r>
          </a:p>
        </p:txBody>
      </p:sp>
    </p:spTree>
    <p:extLst>
      <p:ext uri="{BB962C8B-B14F-4D97-AF65-F5344CB8AC3E}">
        <p14:creationId xmlns:p14="http://schemas.microsoft.com/office/powerpoint/2010/main" val="235351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DCA5-0AAC-47ED-A083-CAD30DA1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A3C45-2057-4879-A4BB-E90367954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Started with setting up the scene with blank objects.</a:t>
            </a:r>
          </a:p>
          <a:p>
            <a:r>
              <a:rPr lang="en-IE" dirty="0"/>
              <a:t>Worked on that and what mechanics to implement.</a:t>
            </a:r>
          </a:p>
          <a:p>
            <a:r>
              <a:rPr lang="en-IE" dirty="0"/>
              <a:t>Get the movement and shooting working with mouse + keyboard</a:t>
            </a:r>
          </a:p>
          <a:p>
            <a:r>
              <a:rPr lang="en-IE" dirty="0"/>
              <a:t>Transitioned to the </a:t>
            </a:r>
            <a:r>
              <a:rPr lang="en-IE" dirty="0" err="1"/>
              <a:t>myo</a:t>
            </a:r>
            <a:r>
              <a:rPr lang="en-IE" dirty="0"/>
              <a:t> once working.</a:t>
            </a:r>
          </a:p>
        </p:txBody>
      </p:sp>
    </p:spTree>
    <p:extLst>
      <p:ext uri="{BB962C8B-B14F-4D97-AF65-F5344CB8AC3E}">
        <p14:creationId xmlns:p14="http://schemas.microsoft.com/office/powerpoint/2010/main" val="915025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DEFE-B671-451D-9DFE-9A9E6C3E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Code Example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F35CE84-C011-4B80-931F-804198217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438399"/>
            <a:ext cx="2962688" cy="1857634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94B303-FC10-4458-86AF-43DB2AC77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864" y="2438399"/>
            <a:ext cx="6925642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62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143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Gesture Based UI Project</vt:lpstr>
      <vt:lpstr>PowerPoint Presentation</vt:lpstr>
      <vt:lpstr>Gestures</vt:lpstr>
      <vt:lpstr>Gestures</vt:lpstr>
      <vt:lpstr>Gestures</vt:lpstr>
      <vt:lpstr>Gestures</vt:lpstr>
      <vt:lpstr>Development</vt:lpstr>
      <vt:lpstr>Code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Gesture Based UI Project</dc:title>
  <dc:creator>RYAN CONWAY</dc:creator>
  <cp:lastModifiedBy>RYAN CONWAY</cp:lastModifiedBy>
  <cp:revision>4</cp:revision>
  <dcterms:created xsi:type="dcterms:W3CDTF">2019-04-01T18:36:59Z</dcterms:created>
  <dcterms:modified xsi:type="dcterms:W3CDTF">2019-04-01T19:01:09Z</dcterms:modified>
</cp:coreProperties>
</file>