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A2A-39BB-4FFA-8333-FBC5EB2B852F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C3C0-E0FC-4FD6-A5E2-CD772429D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24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A2A-39BB-4FFA-8333-FBC5EB2B852F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C3C0-E0FC-4FD6-A5E2-CD772429D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9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A2A-39BB-4FFA-8333-FBC5EB2B852F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C3C0-E0FC-4FD6-A5E2-CD772429D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77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A2A-39BB-4FFA-8333-FBC5EB2B852F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C3C0-E0FC-4FD6-A5E2-CD772429DC6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1306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A2A-39BB-4FFA-8333-FBC5EB2B852F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C3C0-E0FC-4FD6-A5E2-CD772429D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842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A2A-39BB-4FFA-8333-FBC5EB2B852F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C3C0-E0FC-4FD6-A5E2-CD772429D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234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A2A-39BB-4FFA-8333-FBC5EB2B852F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C3C0-E0FC-4FD6-A5E2-CD772429D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275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A2A-39BB-4FFA-8333-FBC5EB2B852F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C3C0-E0FC-4FD6-A5E2-CD772429D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689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A2A-39BB-4FFA-8333-FBC5EB2B852F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C3C0-E0FC-4FD6-A5E2-CD772429D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76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A2A-39BB-4FFA-8333-FBC5EB2B852F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C3C0-E0FC-4FD6-A5E2-CD772429D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34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A2A-39BB-4FFA-8333-FBC5EB2B852F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C3C0-E0FC-4FD6-A5E2-CD772429D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52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A2A-39BB-4FFA-8333-FBC5EB2B852F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C3C0-E0FC-4FD6-A5E2-CD772429D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06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A2A-39BB-4FFA-8333-FBC5EB2B852F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C3C0-E0FC-4FD6-A5E2-CD772429D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82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A2A-39BB-4FFA-8333-FBC5EB2B852F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C3C0-E0FC-4FD6-A5E2-CD772429D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67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A2A-39BB-4FFA-8333-FBC5EB2B852F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C3C0-E0FC-4FD6-A5E2-CD772429D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8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A2A-39BB-4FFA-8333-FBC5EB2B852F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C3C0-E0FC-4FD6-A5E2-CD772429D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14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CA2A-39BB-4FFA-8333-FBC5EB2B852F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C3C0-E0FC-4FD6-A5E2-CD772429D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34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A7CCA2A-39BB-4FFA-8333-FBC5EB2B852F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8C3C0-E0FC-4FD6-A5E2-CD772429D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585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GPI networks and waveforms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43749" y="4939519"/>
            <a:ext cx="3134436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Sneha Potdar</a:t>
            </a:r>
          </a:p>
          <a:p>
            <a:r>
              <a:rPr lang="en-US" dirty="0" smtClean="0"/>
              <a:t>Research Assistant</a:t>
            </a:r>
          </a:p>
          <a:p>
            <a:r>
              <a:rPr lang="en-US" dirty="0" smtClean="0"/>
              <a:t>MIRC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4343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48" y="2210937"/>
            <a:ext cx="5044043" cy="25709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" t="3458" r="2967" b="1020"/>
          <a:stretch/>
        </p:blipFill>
        <p:spPr>
          <a:xfrm>
            <a:off x="5677469" y="512668"/>
            <a:ext cx="5117910" cy="33965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117" y="3827317"/>
            <a:ext cx="5131558" cy="29888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64776" y="1064525"/>
            <a:ext cx="3072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GRE Network and waveforms</a:t>
            </a:r>
            <a:endParaRPr lang="en-IN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573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6" t="3382" r="4580" b="9910"/>
          <a:stretch/>
        </p:blipFill>
        <p:spPr>
          <a:xfrm>
            <a:off x="191068" y="2156346"/>
            <a:ext cx="5944525" cy="32345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175" y="798536"/>
            <a:ext cx="4469336" cy="29750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176" y="3678070"/>
            <a:ext cx="4469336" cy="30823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64776" y="1064525"/>
            <a:ext cx="290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SE Network and waveforms</a:t>
            </a:r>
            <a:endParaRPr lang="en-IN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03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98" y="2484675"/>
            <a:ext cx="2990850" cy="23526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168" y="573916"/>
            <a:ext cx="4629947" cy="3157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816" y="3674660"/>
            <a:ext cx="4629947" cy="30248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64776" y="1064525"/>
            <a:ext cx="3319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SE-EPI Network and waveforms</a:t>
            </a:r>
            <a:endParaRPr lang="en-IN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199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</TotalTime>
  <Words>22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Cambria</vt:lpstr>
      <vt:lpstr>Century Gothic</vt:lpstr>
      <vt:lpstr>Wingdings 3</vt:lpstr>
      <vt:lpstr>Ion</vt:lpstr>
      <vt:lpstr>GPI networks and waveforms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GPI networks and waveforms</dc:title>
  <dc:creator>Sneha Potdar</dc:creator>
  <cp:lastModifiedBy>Sneha Potdar</cp:lastModifiedBy>
  <cp:revision>5</cp:revision>
  <dcterms:created xsi:type="dcterms:W3CDTF">2017-09-08T06:42:07Z</dcterms:created>
  <dcterms:modified xsi:type="dcterms:W3CDTF">2017-09-08T07:36:02Z</dcterms:modified>
</cp:coreProperties>
</file>