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A2A-39BB-4FFA-8333-FBC5EB2B852F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C3C0-E0FC-4FD6-A5E2-CD772429D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24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A2A-39BB-4FFA-8333-FBC5EB2B852F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C3C0-E0FC-4FD6-A5E2-CD772429D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9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A2A-39BB-4FFA-8333-FBC5EB2B852F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C3C0-E0FC-4FD6-A5E2-CD772429D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77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A2A-39BB-4FFA-8333-FBC5EB2B852F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C3C0-E0FC-4FD6-A5E2-CD772429DC6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306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A2A-39BB-4FFA-8333-FBC5EB2B852F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C3C0-E0FC-4FD6-A5E2-CD772429D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842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A2A-39BB-4FFA-8333-FBC5EB2B852F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C3C0-E0FC-4FD6-A5E2-CD772429D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234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A2A-39BB-4FFA-8333-FBC5EB2B852F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C3C0-E0FC-4FD6-A5E2-CD772429D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275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A2A-39BB-4FFA-8333-FBC5EB2B852F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C3C0-E0FC-4FD6-A5E2-CD772429D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689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A2A-39BB-4FFA-8333-FBC5EB2B852F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C3C0-E0FC-4FD6-A5E2-CD772429D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76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A2A-39BB-4FFA-8333-FBC5EB2B852F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C3C0-E0FC-4FD6-A5E2-CD772429D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34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A2A-39BB-4FFA-8333-FBC5EB2B852F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C3C0-E0FC-4FD6-A5E2-CD772429D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52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A2A-39BB-4FFA-8333-FBC5EB2B852F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C3C0-E0FC-4FD6-A5E2-CD772429D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06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A2A-39BB-4FFA-8333-FBC5EB2B852F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C3C0-E0FC-4FD6-A5E2-CD772429D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82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A2A-39BB-4FFA-8333-FBC5EB2B852F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C3C0-E0FC-4FD6-A5E2-CD772429D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67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A2A-39BB-4FFA-8333-FBC5EB2B852F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C3C0-E0FC-4FD6-A5E2-CD772429D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8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A2A-39BB-4FFA-8333-FBC5EB2B852F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C3C0-E0FC-4FD6-A5E2-CD772429D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14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A2A-39BB-4FFA-8333-FBC5EB2B852F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C3C0-E0FC-4FD6-A5E2-CD772429D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34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A7CCA2A-39BB-4FFA-8333-FBC5EB2B852F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8C3C0-E0FC-4FD6-A5E2-CD772429D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585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Waveforms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43749" y="4939519"/>
            <a:ext cx="3134436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Sneha Potdar</a:t>
            </a:r>
          </a:p>
          <a:p>
            <a:r>
              <a:rPr lang="en-US" dirty="0" smtClean="0"/>
              <a:t>Research Assistant</a:t>
            </a:r>
          </a:p>
          <a:p>
            <a:r>
              <a:rPr lang="en-US" dirty="0" smtClean="0"/>
              <a:t>MIRC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34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08" y="1924335"/>
            <a:ext cx="4638988" cy="33592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218" y="1918908"/>
            <a:ext cx="4571188" cy="33646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89863" y="739678"/>
            <a:ext cx="402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 Waveforms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67256" y="5693391"/>
            <a:ext cx="281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 = 20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TE = 10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57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8" y="2019869"/>
            <a:ext cx="4719585" cy="33154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12" y="2019869"/>
            <a:ext cx="4492742" cy="33080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89863" y="739678"/>
            <a:ext cx="3559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Waveforms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67256" y="5693391"/>
            <a:ext cx="3158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 = 2000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TE = 100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01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83" y="1814210"/>
            <a:ext cx="4465803" cy="32850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788" y="1805689"/>
            <a:ext cx="4328648" cy="32935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89863" y="739678"/>
            <a:ext cx="45936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SE-EPI Waveforms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67256" y="5693391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 = 200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TE = 70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65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40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Ion</vt:lpstr>
      <vt:lpstr>Waveforms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GPI networks and waveforms</dc:title>
  <dc:creator>Sneha Potdar</dc:creator>
  <cp:lastModifiedBy>Sneha Potdar</cp:lastModifiedBy>
  <cp:revision>4</cp:revision>
  <dcterms:created xsi:type="dcterms:W3CDTF">2017-09-08T06:42:07Z</dcterms:created>
  <dcterms:modified xsi:type="dcterms:W3CDTF">2017-09-08T06:54:23Z</dcterms:modified>
</cp:coreProperties>
</file>