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3" r:id="rId4"/>
    <p:sldId id="262" r:id="rId5"/>
    <p:sldId id="271" r:id="rId6"/>
    <p:sldId id="264" r:id="rId7"/>
    <p:sldId id="27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A8461-0E9C-439F-9999-57A501A6495E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3E9E48-0BCC-4638-B234-A51D7B4160F0}">
      <dgm:prSet phldrT="[Text]"/>
      <dgm:spPr/>
      <dgm:t>
        <a:bodyPr/>
        <a:lstStyle/>
        <a:p>
          <a:r>
            <a:rPr lang="en-IN"/>
            <a:t>Define the target field (T/m)</a:t>
          </a:r>
          <a:endParaRPr lang="en-US"/>
        </a:p>
      </dgm:t>
    </dgm:pt>
    <dgm:pt modelId="{495C2B1A-E237-4C37-938B-8E8DE7F80703}" type="parTrans" cxnId="{D67B13B9-C3DA-4740-BDF3-1B3FB875ECF5}">
      <dgm:prSet/>
      <dgm:spPr/>
      <dgm:t>
        <a:bodyPr/>
        <a:lstStyle/>
        <a:p>
          <a:endParaRPr lang="en-US"/>
        </a:p>
      </dgm:t>
    </dgm:pt>
    <dgm:pt modelId="{2031FADA-36DC-44AB-B566-3DAD7F5D959A}" type="sibTrans" cxnId="{D67B13B9-C3DA-4740-BDF3-1B3FB875ECF5}">
      <dgm:prSet/>
      <dgm:spPr/>
      <dgm:t>
        <a:bodyPr/>
        <a:lstStyle/>
        <a:p>
          <a:endParaRPr lang="en-US"/>
        </a:p>
      </dgm:t>
    </dgm:pt>
    <dgm:pt modelId="{67A2D22E-1C80-47FD-9CED-2FD5CB5D1503}">
      <dgm:prSet phldrT="[Text]" phldr="1"/>
      <dgm:spPr/>
      <dgm:t>
        <a:bodyPr/>
        <a:lstStyle/>
        <a:p>
          <a:endParaRPr lang="en-US"/>
        </a:p>
      </dgm:t>
    </dgm:pt>
    <dgm:pt modelId="{1C6DE8B8-7F74-4C80-9F1A-32DB8FADECF4}" type="parTrans" cxnId="{D51F1829-31A0-4E6C-888A-D6B507A64AF4}">
      <dgm:prSet/>
      <dgm:spPr/>
      <dgm:t>
        <a:bodyPr/>
        <a:lstStyle/>
        <a:p>
          <a:endParaRPr lang="en-US"/>
        </a:p>
      </dgm:t>
    </dgm:pt>
    <dgm:pt modelId="{F896A61C-FAD2-4B32-B00A-16EC0BB109E9}" type="sibTrans" cxnId="{D51F1829-31A0-4E6C-888A-D6B507A64AF4}">
      <dgm:prSet/>
      <dgm:spPr/>
      <dgm:t>
        <a:bodyPr/>
        <a:lstStyle/>
        <a:p>
          <a:endParaRPr lang="en-US"/>
        </a:p>
      </dgm:t>
    </dgm:pt>
    <dgm:pt modelId="{D0945A77-D720-4F4C-96C5-554231E73F5F}">
      <dgm:prSet phldrT="[Text]" phldr="1"/>
      <dgm:spPr/>
      <dgm:t>
        <a:bodyPr/>
        <a:lstStyle/>
        <a:p>
          <a:endParaRPr lang="en-US"/>
        </a:p>
      </dgm:t>
    </dgm:pt>
    <dgm:pt modelId="{2E39E3B2-1411-4F58-B421-5CA5CEB2DF18}" type="parTrans" cxnId="{2E0AFE96-F7C0-4002-9E96-1455AA69075B}">
      <dgm:prSet/>
      <dgm:spPr/>
      <dgm:t>
        <a:bodyPr/>
        <a:lstStyle/>
        <a:p>
          <a:endParaRPr lang="en-US"/>
        </a:p>
      </dgm:t>
    </dgm:pt>
    <dgm:pt modelId="{5DCA3B3D-1E3F-4A37-A3B6-CDDE641497A9}" type="sibTrans" cxnId="{2E0AFE96-F7C0-4002-9E96-1455AA69075B}">
      <dgm:prSet/>
      <dgm:spPr/>
      <dgm:t>
        <a:bodyPr/>
        <a:lstStyle/>
        <a:p>
          <a:endParaRPr lang="en-US"/>
        </a:p>
      </dgm:t>
    </dgm:pt>
    <dgm:pt modelId="{51DD38BF-F564-4010-855B-D487112C0B02}">
      <dgm:prSet/>
      <dgm:spPr/>
      <dgm:t>
        <a:bodyPr/>
        <a:lstStyle/>
        <a:p>
          <a:r>
            <a:rPr lang="en-IN"/>
            <a:t>Define the ROI in which the field is calculated</a:t>
          </a:r>
          <a:endParaRPr lang="en-IN" dirty="0"/>
        </a:p>
      </dgm:t>
    </dgm:pt>
    <dgm:pt modelId="{A807CB89-250D-4346-B33C-E615403EACF0}" type="parTrans" cxnId="{D060500E-C113-47BB-87CF-0E4F85B1E25F}">
      <dgm:prSet/>
      <dgm:spPr/>
      <dgm:t>
        <a:bodyPr/>
        <a:lstStyle/>
        <a:p>
          <a:endParaRPr lang="en-US"/>
        </a:p>
      </dgm:t>
    </dgm:pt>
    <dgm:pt modelId="{645D65A0-171F-4BF4-B8BE-5F7A7153A8CC}" type="sibTrans" cxnId="{D060500E-C113-47BB-87CF-0E4F85B1E25F}">
      <dgm:prSet/>
      <dgm:spPr/>
      <dgm:t>
        <a:bodyPr/>
        <a:lstStyle/>
        <a:p>
          <a:endParaRPr lang="en-US"/>
        </a:p>
      </dgm:t>
    </dgm:pt>
    <dgm:pt modelId="{52ED62EC-6C81-47F0-8983-3AA6E7941BFC}">
      <dgm:prSet/>
      <dgm:spPr/>
      <dgm:t>
        <a:bodyPr/>
        <a:lstStyle/>
        <a:p>
          <a:r>
            <a:rPr lang="en-IN"/>
            <a:t>Define the physical extent of the coil (m)</a:t>
          </a:r>
          <a:endParaRPr lang="en-IN" dirty="0"/>
        </a:p>
      </dgm:t>
    </dgm:pt>
    <dgm:pt modelId="{DC89C3F7-4C81-44F3-AB51-DFD2F3CEC29F}" type="parTrans" cxnId="{2F3F2B62-76BE-4F88-90E8-75F0C773DFE8}">
      <dgm:prSet/>
      <dgm:spPr/>
      <dgm:t>
        <a:bodyPr/>
        <a:lstStyle/>
        <a:p>
          <a:endParaRPr lang="en-US"/>
        </a:p>
      </dgm:t>
    </dgm:pt>
    <dgm:pt modelId="{E5B93079-2891-44E3-9E9D-CC5B509E87B5}" type="sibTrans" cxnId="{2F3F2B62-76BE-4F88-90E8-75F0C773DFE8}">
      <dgm:prSet/>
      <dgm:spPr/>
      <dgm:t>
        <a:bodyPr/>
        <a:lstStyle/>
        <a:p>
          <a:endParaRPr lang="en-US"/>
        </a:p>
      </dgm:t>
    </dgm:pt>
    <dgm:pt modelId="{0ADAFE3A-B3AB-4520-87F4-5BABE430F334}">
      <dgm:prSet/>
      <dgm:spPr/>
      <dgm:t>
        <a:bodyPr/>
        <a:lstStyle/>
        <a:p>
          <a:r>
            <a:rPr lang="en-IN"/>
            <a:t>Define the area in which field should be linear</a:t>
          </a:r>
          <a:endParaRPr lang="en-IN" dirty="0"/>
        </a:p>
      </dgm:t>
    </dgm:pt>
    <dgm:pt modelId="{EF52DBF2-4E1F-4C00-947A-6BBA6B2A46BA}" type="parTrans" cxnId="{5A771A42-49A1-4175-8484-F9A281D42EA0}">
      <dgm:prSet/>
      <dgm:spPr/>
      <dgm:t>
        <a:bodyPr/>
        <a:lstStyle/>
        <a:p>
          <a:endParaRPr lang="en-US"/>
        </a:p>
      </dgm:t>
    </dgm:pt>
    <dgm:pt modelId="{1176B7A5-ECC5-4068-80B4-7FECF0BEDA35}" type="sibTrans" cxnId="{5A771A42-49A1-4175-8484-F9A281D42EA0}">
      <dgm:prSet/>
      <dgm:spPr/>
      <dgm:t>
        <a:bodyPr/>
        <a:lstStyle/>
        <a:p>
          <a:endParaRPr lang="en-US"/>
        </a:p>
      </dgm:t>
    </dgm:pt>
    <dgm:pt modelId="{2CBDF281-8E41-4746-9E03-234C16314DA4}">
      <dgm:prSet/>
      <dgm:spPr/>
      <dgm:t>
        <a:bodyPr/>
        <a:lstStyle/>
        <a:p>
          <a:r>
            <a:rPr lang="en-IN"/>
            <a:t>Calculate the target field distribution over the ROI including reversal</a:t>
          </a:r>
          <a:endParaRPr lang="en-IN" dirty="0"/>
        </a:p>
      </dgm:t>
    </dgm:pt>
    <dgm:pt modelId="{D0E7FFC3-5A59-444B-BC92-DEE06548B3B1}" type="parTrans" cxnId="{3E59153E-8583-45DD-AD4C-A78BC3A52B34}">
      <dgm:prSet/>
      <dgm:spPr/>
      <dgm:t>
        <a:bodyPr/>
        <a:lstStyle/>
        <a:p>
          <a:endParaRPr lang="en-US"/>
        </a:p>
      </dgm:t>
    </dgm:pt>
    <dgm:pt modelId="{ACF43852-9A2E-47D4-93F4-4D6B868C0689}" type="sibTrans" cxnId="{3E59153E-8583-45DD-AD4C-A78BC3A52B34}">
      <dgm:prSet/>
      <dgm:spPr/>
      <dgm:t>
        <a:bodyPr/>
        <a:lstStyle/>
        <a:p>
          <a:endParaRPr lang="en-US"/>
        </a:p>
      </dgm:t>
    </dgm:pt>
    <dgm:pt modelId="{630D0F20-1CBC-4A6A-9023-4367018D4B81}">
      <dgm:prSet/>
      <dgm:spPr/>
      <dgm:t>
        <a:bodyPr/>
        <a:lstStyle/>
        <a:p>
          <a:r>
            <a:rPr lang="en-IN"/>
            <a:t>Compute fourier transform of target field to determine target current distribution</a:t>
          </a:r>
          <a:endParaRPr lang="en-IN" dirty="0"/>
        </a:p>
      </dgm:t>
    </dgm:pt>
    <dgm:pt modelId="{100DDE17-9482-4858-803D-FCB653DD6031}" type="parTrans" cxnId="{03161593-D391-4A78-A150-7AF6DBD411C3}">
      <dgm:prSet/>
      <dgm:spPr/>
      <dgm:t>
        <a:bodyPr/>
        <a:lstStyle/>
        <a:p>
          <a:endParaRPr lang="en-US"/>
        </a:p>
      </dgm:t>
    </dgm:pt>
    <dgm:pt modelId="{486DCC91-7BDE-43A4-BB8E-19E81B6EABED}" type="sibTrans" cxnId="{03161593-D391-4A78-A150-7AF6DBD411C3}">
      <dgm:prSet/>
      <dgm:spPr/>
      <dgm:t>
        <a:bodyPr/>
        <a:lstStyle/>
        <a:p>
          <a:endParaRPr lang="en-US"/>
        </a:p>
      </dgm:t>
    </dgm:pt>
    <dgm:pt modelId="{337B1F75-F490-4FB0-B3CA-7C6B564E3B75}">
      <dgm:prSet/>
      <dgm:spPr/>
      <dgm:t>
        <a:bodyPr/>
        <a:lstStyle/>
        <a:p>
          <a:r>
            <a:rPr lang="en-IN"/>
            <a:t>Apodize (filter) the freq space of target field to remove high spatial</a:t>
          </a:r>
          <a:endParaRPr lang="en-IN" dirty="0"/>
        </a:p>
      </dgm:t>
    </dgm:pt>
    <dgm:pt modelId="{7F159CB6-8727-4C9C-B370-AC748202232E}" type="parTrans" cxnId="{8B7871CC-E94A-44BB-8EB1-55BF2B904498}">
      <dgm:prSet/>
      <dgm:spPr/>
      <dgm:t>
        <a:bodyPr/>
        <a:lstStyle/>
        <a:p>
          <a:endParaRPr lang="en-US"/>
        </a:p>
      </dgm:t>
    </dgm:pt>
    <dgm:pt modelId="{B41DED19-F99B-4666-926D-F384F2B8F603}" type="sibTrans" cxnId="{8B7871CC-E94A-44BB-8EB1-55BF2B904498}">
      <dgm:prSet/>
      <dgm:spPr/>
      <dgm:t>
        <a:bodyPr/>
        <a:lstStyle/>
        <a:p>
          <a:endParaRPr lang="en-US"/>
        </a:p>
      </dgm:t>
    </dgm:pt>
    <dgm:pt modelId="{52AB1E9D-731D-4E4F-A175-08D9ADADA622}">
      <dgm:prSet/>
      <dgm:spPr/>
      <dgm:t>
        <a:bodyPr/>
        <a:lstStyle/>
        <a:p>
          <a:r>
            <a:rPr lang="en-IN"/>
            <a:t>Use FT of field to generate the FT of current density</a:t>
          </a:r>
          <a:endParaRPr lang="en-IN" dirty="0"/>
        </a:p>
      </dgm:t>
    </dgm:pt>
    <dgm:pt modelId="{F0713DA6-39BE-48B3-96E0-24B0B5635C1D}" type="parTrans" cxnId="{1F278321-95BC-4ED6-953C-F5D5BE736568}">
      <dgm:prSet/>
      <dgm:spPr/>
      <dgm:t>
        <a:bodyPr/>
        <a:lstStyle/>
        <a:p>
          <a:endParaRPr lang="en-US"/>
        </a:p>
      </dgm:t>
    </dgm:pt>
    <dgm:pt modelId="{E03D30C9-917A-4581-B148-2565F7D06ADB}" type="sibTrans" cxnId="{1F278321-95BC-4ED6-953C-F5D5BE736568}">
      <dgm:prSet/>
      <dgm:spPr/>
      <dgm:t>
        <a:bodyPr/>
        <a:lstStyle/>
        <a:p>
          <a:endParaRPr lang="en-US"/>
        </a:p>
      </dgm:t>
    </dgm:pt>
    <dgm:pt modelId="{60506E20-5D8E-407D-9D75-7AD6DB162DCD}">
      <dgm:prSet/>
      <dgm:spPr/>
      <dgm:t>
        <a:bodyPr/>
        <a:lstStyle/>
        <a:p>
          <a:r>
            <a:rPr lang="en-IN"/>
            <a:t>Find stream function using current density</a:t>
          </a:r>
          <a:endParaRPr lang="en-IN" dirty="0"/>
        </a:p>
      </dgm:t>
    </dgm:pt>
    <dgm:pt modelId="{169F16CC-860C-4F03-8EBE-27E2F4A27D4F}" type="parTrans" cxnId="{BDEA6ABE-1DB7-4978-B956-FD584E3ABDAB}">
      <dgm:prSet/>
      <dgm:spPr/>
      <dgm:t>
        <a:bodyPr/>
        <a:lstStyle/>
        <a:p>
          <a:endParaRPr lang="en-US"/>
        </a:p>
      </dgm:t>
    </dgm:pt>
    <dgm:pt modelId="{89660DBE-F5B5-493C-8D52-0C74BAD583AB}" type="sibTrans" cxnId="{BDEA6ABE-1DB7-4978-B956-FD584E3ABDAB}">
      <dgm:prSet/>
      <dgm:spPr/>
      <dgm:t>
        <a:bodyPr/>
        <a:lstStyle/>
        <a:p>
          <a:endParaRPr lang="en-US"/>
        </a:p>
      </dgm:t>
    </dgm:pt>
    <dgm:pt modelId="{B4535584-6A68-4EB2-A903-ED30609988DE}">
      <dgm:prSet/>
      <dgm:spPr/>
      <dgm:t>
        <a:bodyPr/>
        <a:lstStyle/>
        <a:p>
          <a:r>
            <a:rPr lang="en-IN"/>
            <a:t>Generate cutting current pattern from stream function</a:t>
          </a:r>
          <a:endParaRPr lang="en-IN" dirty="0"/>
        </a:p>
      </dgm:t>
    </dgm:pt>
    <dgm:pt modelId="{BCA7CB3F-A02D-4A2E-ABCA-27D943822D6F}" type="parTrans" cxnId="{EFD44EC4-F487-4168-9E1D-17C92C38C2B6}">
      <dgm:prSet/>
      <dgm:spPr/>
      <dgm:t>
        <a:bodyPr/>
        <a:lstStyle/>
        <a:p>
          <a:endParaRPr lang="en-US"/>
        </a:p>
      </dgm:t>
    </dgm:pt>
    <dgm:pt modelId="{84622758-C95C-4F6D-B0E6-205E2F3EF73D}" type="sibTrans" cxnId="{EFD44EC4-F487-4168-9E1D-17C92C38C2B6}">
      <dgm:prSet/>
      <dgm:spPr/>
      <dgm:t>
        <a:bodyPr/>
        <a:lstStyle/>
        <a:p>
          <a:endParaRPr lang="en-US"/>
        </a:p>
      </dgm:t>
    </dgm:pt>
    <dgm:pt modelId="{9BDFC2A1-E089-4ECF-B065-D0C75DD9B597}">
      <dgm:prSet/>
      <dgm:spPr/>
      <dgm:t>
        <a:bodyPr/>
        <a:lstStyle/>
        <a:p>
          <a:r>
            <a:rPr lang="en-IN"/>
            <a:t>Save the pattern</a:t>
          </a:r>
          <a:endParaRPr lang="en-IN" dirty="0"/>
        </a:p>
      </dgm:t>
    </dgm:pt>
    <dgm:pt modelId="{3C99FE0F-CDEA-42EC-AEE2-AB0599E4DED9}" type="parTrans" cxnId="{D68BD728-F526-425E-8EF6-0F315868AFED}">
      <dgm:prSet/>
      <dgm:spPr/>
      <dgm:t>
        <a:bodyPr/>
        <a:lstStyle/>
        <a:p>
          <a:endParaRPr lang="en-US"/>
        </a:p>
      </dgm:t>
    </dgm:pt>
    <dgm:pt modelId="{3A5254C0-A0A7-4081-966D-34AB0375E030}" type="sibTrans" cxnId="{D68BD728-F526-425E-8EF6-0F315868AFED}">
      <dgm:prSet/>
      <dgm:spPr/>
      <dgm:t>
        <a:bodyPr/>
        <a:lstStyle/>
        <a:p>
          <a:endParaRPr lang="en-US"/>
        </a:p>
      </dgm:t>
    </dgm:pt>
    <dgm:pt modelId="{6F9F57C1-FABA-4EB2-BF3D-834961CCA037}" type="pres">
      <dgm:prSet presAssocID="{1A6A8461-0E9C-439F-9999-57A501A6495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48C922A6-1016-48B2-9556-726A0F1F5C59}" type="pres">
      <dgm:prSet presAssocID="{9BDFC2A1-E089-4ECF-B065-D0C75DD9B597}" presName="Accent11" presStyleCnt="0"/>
      <dgm:spPr/>
    </dgm:pt>
    <dgm:pt modelId="{B1D6B712-A29E-4330-8229-1E49CF1FAAA1}" type="pres">
      <dgm:prSet presAssocID="{9BDFC2A1-E089-4ECF-B065-D0C75DD9B597}" presName="Accent" presStyleLbl="node1" presStyleIdx="0" presStyleCnt="11"/>
      <dgm:spPr/>
    </dgm:pt>
    <dgm:pt modelId="{BB23AF35-2CF0-4489-B2E5-C08A7159F582}" type="pres">
      <dgm:prSet presAssocID="{9BDFC2A1-E089-4ECF-B065-D0C75DD9B597}" presName="ParentBackground11" presStyleCnt="0"/>
      <dgm:spPr/>
    </dgm:pt>
    <dgm:pt modelId="{4929AF69-04F5-40D5-B84A-31B7F6747288}" type="pres">
      <dgm:prSet presAssocID="{9BDFC2A1-E089-4ECF-B065-D0C75DD9B597}" presName="ParentBackground" presStyleLbl="fgAcc1" presStyleIdx="0" presStyleCnt="11"/>
      <dgm:spPr/>
      <dgm:t>
        <a:bodyPr/>
        <a:lstStyle/>
        <a:p>
          <a:endParaRPr lang="en-IN"/>
        </a:p>
      </dgm:t>
    </dgm:pt>
    <dgm:pt modelId="{686F9C63-DEBC-4416-9AE3-73F53A927C98}" type="pres">
      <dgm:prSet presAssocID="{9BDFC2A1-E089-4ECF-B065-D0C75DD9B597}" presName="Parent1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D56763-B8EE-403F-819F-F16FB739EE55}" type="pres">
      <dgm:prSet presAssocID="{B4535584-6A68-4EB2-A903-ED30609988DE}" presName="Accent10" presStyleCnt="0"/>
      <dgm:spPr/>
    </dgm:pt>
    <dgm:pt modelId="{39459247-67A1-4787-8F24-D37FFF6AED30}" type="pres">
      <dgm:prSet presAssocID="{B4535584-6A68-4EB2-A903-ED30609988DE}" presName="Accent" presStyleLbl="node1" presStyleIdx="1" presStyleCnt="11"/>
      <dgm:spPr/>
    </dgm:pt>
    <dgm:pt modelId="{E4035AF0-1674-4BEB-BB6B-D5BC71599FE1}" type="pres">
      <dgm:prSet presAssocID="{B4535584-6A68-4EB2-A903-ED30609988DE}" presName="ParentBackground10" presStyleCnt="0"/>
      <dgm:spPr/>
    </dgm:pt>
    <dgm:pt modelId="{548871BB-FB36-4FF4-B99B-BF5BF21ECFF1}" type="pres">
      <dgm:prSet presAssocID="{B4535584-6A68-4EB2-A903-ED30609988DE}" presName="ParentBackground" presStyleLbl="fgAcc1" presStyleIdx="1" presStyleCnt="11"/>
      <dgm:spPr/>
      <dgm:t>
        <a:bodyPr/>
        <a:lstStyle/>
        <a:p>
          <a:endParaRPr lang="en-IN"/>
        </a:p>
      </dgm:t>
    </dgm:pt>
    <dgm:pt modelId="{DD0C1A31-569E-439B-AB74-ADE207157ADA}" type="pres">
      <dgm:prSet presAssocID="{B4535584-6A68-4EB2-A903-ED30609988DE}" presName="Parent10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EA18AD-080D-45BB-A2BB-09FAA134648E}" type="pres">
      <dgm:prSet presAssocID="{60506E20-5D8E-407D-9D75-7AD6DB162DCD}" presName="Accent9" presStyleCnt="0"/>
      <dgm:spPr/>
    </dgm:pt>
    <dgm:pt modelId="{E3280D28-2025-4B86-B185-71FCEF15FF7F}" type="pres">
      <dgm:prSet presAssocID="{60506E20-5D8E-407D-9D75-7AD6DB162DCD}" presName="Accent" presStyleLbl="node1" presStyleIdx="2" presStyleCnt="11"/>
      <dgm:spPr/>
    </dgm:pt>
    <dgm:pt modelId="{80251776-08A8-4A8B-93C7-E9A7F1ACA764}" type="pres">
      <dgm:prSet presAssocID="{60506E20-5D8E-407D-9D75-7AD6DB162DCD}" presName="ParentBackground9" presStyleCnt="0"/>
      <dgm:spPr/>
    </dgm:pt>
    <dgm:pt modelId="{809D9E74-4B19-4E9F-82C2-A1BFD68D2D19}" type="pres">
      <dgm:prSet presAssocID="{60506E20-5D8E-407D-9D75-7AD6DB162DCD}" presName="ParentBackground" presStyleLbl="fgAcc1" presStyleIdx="2" presStyleCnt="11"/>
      <dgm:spPr/>
      <dgm:t>
        <a:bodyPr/>
        <a:lstStyle/>
        <a:p>
          <a:endParaRPr lang="en-IN"/>
        </a:p>
      </dgm:t>
    </dgm:pt>
    <dgm:pt modelId="{B48D2E8F-EF4D-4AAF-B981-3A1A6112EF25}" type="pres">
      <dgm:prSet presAssocID="{60506E20-5D8E-407D-9D75-7AD6DB162DCD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11897A-BFC3-4F5E-A18C-E86CD461D8E1}" type="pres">
      <dgm:prSet presAssocID="{52AB1E9D-731D-4E4F-A175-08D9ADADA622}" presName="Accent8" presStyleCnt="0"/>
      <dgm:spPr/>
    </dgm:pt>
    <dgm:pt modelId="{DB73EB03-58A4-4814-83F1-DAB7D2C4CB98}" type="pres">
      <dgm:prSet presAssocID="{52AB1E9D-731D-4E4F-A175-08D9ADADA622}" presName="Accent" presStyleLbl="node1" presStyleIdx="3" presStyleCnt="11"/>
      <dgm:spPr/>
    </dgm:pt>
    <dgm:pt modelId="{B71068B4-4312-47DB-B0C8-8C734E1B9C57}" type="pres">
      <dgm:prSet presAssocID="{52AB1E9D-731D-4E4F-A175-08D9ADADA622}" presName="ParentBackground8" presStyleCnt="0"/>
      <dgm:spPr/>
    </dgm:pt>
    <dgm:pt modelId="{3C259F75-080B-4955-A6B2-B3F0FC902BFE}" type="pres">
      <dgm:prSet presAssocID="{52AB1E9D-731D-4E4F-A175-08D9ADADA622}" presName="ParentBackground" presStyleLbl="fgAcc1" presStyleIdx="3" presStyleCnt="11"/>
      <dgm:spPr/>
      <dgm:t>
        <a:bodyPr/>
        <a:lstStyle/>
        <a:p>
          <a:endParaRPr lang="en-IN"/>
        </a:p>
      </dgm:t>
    </dgm:pt>
    <dgm:pt modelId="{934FFCB7-F319-459C-8E71-82417C0E04F3}" type="pres">
      <dgm:prSet presAssocID="{52AB1E9D-731D-4E4F-A175-08D9ADADA622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330D28-21D5-48D4-9A0C-138BB8615BB3}" type="pres">
      <dgm:prSet presAssocID="{337B1F75-F490-4FB0-B3CA-7C6B564E3B75}" presName="Accent7" presStyleCnt="0"/>
      <dgm:spPr/>
    </dgm:pt>
    <dgm:pt modelId="{54D92D3D-FD3F-4846-BD21-26A37288E542}" type="pres">
      <dgm:prSet presAssocID="{337B1F75-F490-4FB0-B3CA-7C6B564E3B75}" presName="Accent" presStyleLbl="node1" presStyleIdx="4" presStyleCnt="11"/>
      <dgm:spPr/>
    </dgm:pt>
    <dgm:pt modelId="{19393D42-8042-4FC8-AC05-D0028F058084}" type="pres">
      <dgm:prSet presAssocID="{337B1F75-F490-4FB0-B3CA-7C6B564E3B75}" presName="ParentBackground7" presStyleCnt="0"/>
      <dgm:spPr/>
    </dgm:pt>
    <dgm:pt modelId="{E8E8667E-D74A-4C5D-B895-C821B28AF14F}" type="pres">
      <dgm:prSet presAssocID="{337B1F75-F490-4FB0-B3CA-7C6B564E3B75}" presName="ParentBackground" presStyleLbl="fgAcc1" presStyleIdx="4" presStyleCnt="11"/>
      <dgm:spPr/>
      <dgm:t>
        <a:bodyPr/>
        <a:lstStyle/>
        <a:p>
          <a:endParaRPr lang="en-IN"/>
        </a:p>
      </dgm:t>
    </dgm:pt>
    <dgm:pt modelId="{8E138669-46C0-4B10-804B-1CBC826DCDBB}" type="pres">
      <dgm:prSet presAssocID="{337B1F75-F490-4FB0-B3CA-7C6B564E3B75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1E717E-FA2D-4D54-AEAD-08D5CE14EE18}" type="pres">
      <dgm:prSet presAssocID="{630D0F20-1CBC-4A6A-9023-4367018D4B81}" presName="Accent6" presStyleCnt="0"/>
      <dgm:spPr/>
    </dgm:pt>
    <dgm:pt modelId="{D4516139-653A-41CD-A829-F341C70EBBBB}" type="pres">
      <dgm:prSet presAssocID="{630D0F20-1CBC-4A6A-9023-4367018D4B81}" presName="Accent" presStyleLbl="node1" presStyleIdx="5" presStyleCnt="11"/>
      <dgm:spPr/>
    </dgm:pt>
    <dgm:pt modelId="{B32A9C7C-ADBD-4012-AE86-E88FB052DBF7}" type="pres">
      <dgm:prSet presAssocID="{630D0F20-1CBC-4A6A-9023-4367018D4B81}" presName="ParentBackground6" presStyleCnt="0"/>
      <dgm:spPr/>
    </dgm:pt>
    <dgm:pt modelId="{C713D1A6-D54E-46B5-B9C0-A61B633753E0}" type="pres">
      <dgm:prSet presAssocID="{630D0F20-1CBC-4A6A-9023-4367018D4B81}" presName="ParentBackground" presStyleLbl="fgAcc1" presStyleIdx="5" presStyleCnt="11"/>
      <dgm:spPr/>
      <dgm:t>
        <a:bodyPr/>
        <a:lstStyle/>
        <a:p>
          <a:endParaRPr lang="en-IN"/>
        </a:p>
      </dgm:t>
    </dgm:pt>
    <dgm:pt modelId="{122C5881-2086-482D-972A-98060E506C77}" type="pres">
      <dgm:prSet presAssocID="{630D0F20-1CBC-4A6A-9023-4367018D4B81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6B78EA-2A8F-443F-944F-E4EBE2D4F4EE}" type="pres">
      <dgm:prSet presAssocID="{2CBDF281-8E41-4746-9E03-234C16314DA4}" presName="Accent5" presStyleCnt="0"/>
      <dgm:spPr/>
    </dgm:pt>
    <dgm:pt modelId="{D4904FAB-E8CF-41DD-83DA-A442A1DF4DAF}" type="pres">
      <dgm:prSet presAssocID="{2CBDF281-8E41-4746-9E03-234C16314DA4}" presName="Accent" presStyleLbl="node1" presStyleIdx="6" presStyleCnt="11"/>
      <dgm:spPr/>
    </dgm:pt>
    <dgm:pt modelId="{5B087CC5-8F11-436B-8F54-14ADEA7B382C}" type="pres">
      <dgm:prSet presAssocID="{2CBDF281-8E41-4746-9E03-234C16314DA4}" presName="ParentBackground5" presStyleCnt="0"/>
      <dgm:spPr/>
    </dgm:pt>
    <dgm:pt modelId="{58E75E55-6512-4A55-9EA1-CC73FF1C912C}" type="pres">
      <dgm:prSet presAssocID="{2CBDF281-8E41-4746-9E03-234C16314DA4}" presName="ParentBackground" presStyleLbl="fgAcc1" presStyleIdx="6" presStyleCnt="11"/>
      <dgm:spPr/>
      <dgm:t>
        <a:bodyPr/>
        <a:lstStyle/>
        <a:p>
          <a:endParaRPr lang="en-IN"/>
        </a:p>
      </dgm:t>
    </dgm:pt>
    <dgm:pt modelId="{802E527D-5D35-4517-8E1D-A329C4F6BCE8}" type="pres">
      <dgm:prSet presAssocID="{2CBDF281-8E41-4746-9E03-234C16314DA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0BCA0D-9D63-4022-80DC-2881BA954666}" type="pres">
      <dgm:prSet presAssocID="{0ADAFE3A-B3AB-4520-87F4-5BABE430F334}" presName="Accent4" presStyleCnt="0"/>
      <dgm:spPr/>
    </dgm:pt>
    <dgm:pt modelId="{CE090459-5402-47BF-81BB-2FB1E95F7020}" type="pres">
      <dgm:prSet presAssocID="{0ADAFE3A-B3AB-4520-87F4-5BABE430F334}" presName="Accent" presStyleLbl="node1" presStyleIdx="7" presStyleCnt="11"/>
      <dgm:spPr/>
    </dgm:pt>
    <dgm:pt modelId="{1F49C0CB-5ADF-4237-9885-74AA3D9ABB38}" type="pres">
      <dgm:prSet presAssocID="{0ADAFE3A-B3AB-4520-87F4-5BABE430F334}" presName="ParentBackground4" presStyleCnt="0"/>
      <dgm:spPr/>
    </dgm:pt>
    <dgm:pt modelId="{238A0B2E-6777-47EA-8D0D-90F0F0008465}" type="pres">
      <dgm:prSet presAssocID="{0ADAFE3A-B3AB-4520-87F4-5BABE430F334}" presName="ParentBackground" presStyleLbl="fgAcc1" presStyleIdx="7" presStyleCnt="11"/>
      <dgm:spPr/>
      <dgm:t>
        <a:bodyPr/>
        <a:lstStyle/>
        <a:p>
          <a:endParaRPr lang="en-IN"/>
        </a:p>
      </dgm:t>
    </dgm:pt>
    <dgm:pt modelId="{EFF0726D-C05A-4564-846B-1059E064D0AA}" type="pres">
      <dgm:prSet presAssocID="{0ADAFE3A-B3AB-4520-87F4-5BABE430F33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42516A-74C0-4980-A7BE-763223EF0075}" type="pres">
      <dgm:prSet presAssocID="{52ED62EC-6C81-47F0-8983-3AA6E7941BFC}" presName="Accent3" presStyleCnt="0"/>
      <dgm:spPr/>
    </dgm:pt>
    <dgm:pt modelId="{E5872FA0-AE33-48F0-B88F-D1B4F0A7C525}" type="pres">
      <dgm:prSet presAssocID="{52ED62EC-6C81-47F0-8983-3AA6E7941BFC}" presName="Accent" presStyleLbl="node1" presStyleIdx="8" presStyleCnt="11"/>
      <dgm:spPr/>
    </dgm:pt>
    <dgm:pt modelId="{457F10AB-49A8-45CA-B785-7BF5666E1CC3}" type="pres">
      <dgm:prSet presAssocID="{52ED62EC-6C81-47F0-8983-3AA6E7941BFC}" presName="ParentBackground3" presStyleCnt="0"/>
      <dgm:spPr/>
    </dgm:pt>
    <dgm:pt modelId="{B8542C76-E30E-4F70-857D-0D56F5178E24}" type="pres">
      <dgm:prSet presAssocID="{52ED62EC-6C81-47F0-8983-3AA6E7941BFC}" presName="ParentBackground" presStyleLbl="fgAcc1" presStyleIdx="8" presStyleCnt="11"/>
      <dgm:spPr/>
      <dgm:t>
        <a:bodyPr/>
        <a:lstStyle/>
        <a:p>
          <a:endParaRPr lang="en-IN"/>
        </a:p>
      </dgm:t>
    </dgm:pt>
    <dgm:pt modelId="{566A4462-9696-43BA-8B9E-619739D5DDF5}" type="pres">
      <dgm:prSet presAssocID="{52ED62EC-6C81-47F0-8983-3AA6E7941BF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B5392F-B371-44FE-B812-0F50BBF1C650}" type="pres">
      <dgm:prSet presAssocID="{51DD38BF-F564-4010-855B-D487112C0B02}" presName="Accent2" presStyleCnt="0"/>
      <dgm:spPr/>
    </dgm:pt>
    <dgm:pt modelId="{49F0B217-1D39-4A15-99AA-E97AD2E81EDF}" type="pres">
      <dgm:prSet presAssocID="{51DD38BF-F564-4010-855B-D487112C0B02}" presName="Accent" presStyleLbl="node1" presStyleIdx="9" presStyleCnt="11"/>
      <dgm:spPr/>
    </dgm:pt>
    <dgm:pt modelId="{85A58BD5-B63E-489B-AEC0-F9042D84C38E}" type="pres">
      <dgm:prSet presAssocID="{51DD38BF-F564-4010-855B-D487112C0B02}" presName="ParentBackground2" presStyleCnt="0"/>
      <dgm:spPr/>
    </dgm:pt>
    <dgm:pt modelId="{E4D1FF84-C853-4F5A-B249-4B4ECD53E20B}" type="pres">
      <dgm:prSet presAssocID="{51DD38BF-F564-4010-855B-D487112C0B02}" presName="ParentBackground" presStyleLbl="fgAcc1" presStyleIdx="9" presStyleCnt="11"/>
      <dgm:spPr/>
      <dgm:t>
        <a:bodyPr/>
        <a:lstStyle/>
        <a:p>
          <a:endParaRPr lang="en-IN"/>
        </a:p>
      </dgm:t>
    </dgm:pt>
    <dgm:pt modelId="{CD6E9047-142F-4F4C-94E2-6530151688DE}" type="pres">
      <dgm:prSet presAssocID="{51DD38BF-F564-4010-855B-D487112C0B0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F589F4-64E6-4DA6-BA24-B73A8EBB45C9}" type="pres">
      <dgm:prSet presAssocID="{6F3E9E48-0BCC-4638-B234-A51D7B4160F0}" presName="Accent1" presStyleCnt="0"/>
      <dgm:spPr/>
    </dgm:pt>
    <dgm:pt modelId="{F32022E7-1EF8-428D-9800-46BE510F23F9}" type="pres">
      <dgm:prSet presAssocID="{6F3E9E48-0BCC-4638-B234-A51D7B4160F0}" presName="Accent" presStyleLbl="node1" presStyleIdx="10" presStyleCnt="11"/>
      <dgm:spPr/>
    </dgm:pt>
    <dgm:pt modelId="{13BC7A84-351B-49C4-B390-88959C52BCD4}" type="pres">
      <dgm:prSet presAssocID="{6F3E9E48-0BCC-4638-B234-A51D7B4160F0}" presName="ParentBackground1" presStyleCnt="0"/>
      <dgm:spPr/>
    </dgm:pt>
    <dgm:pt modelId="{63BF348C-0AFB-4273-B758-942BD48C029D}" type="pres">
      <dgm:prSet presAssocID="{6F3E9E48-0BCC-4638-B234-A51D7B4160F0}" presName="ParentBackground" presStyleLbl="fgAcc1" presStyleIdx="10" presStyleCnt="11"/>
      <dgm:spPr/>
      <dgm:t>
        <a:bodyPr/>
        <a:lstStyle/>
        <a:p>
          <a:endParaRPr lang="en-IN"/>
        </a:p>
      </dgm:t>
    </dgm:pt>
    <dgm:pt modelId="{7583C36D-6534-4CEA-84E8-075DAA65B70C}" type="pres">
      <dgm:prSet presAssocID="{6F3E9E48-0BCC-4638-B234-A51D7B4160F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FC8A9D-E36F-4124-8DB4-7867BB7DB326}" type="presOf" srcId="{0ADAFE3A-B3AB-4520-87F4-5BABE430F334}" destId="{238A0B2E-6777-47EA-8D0D-90F0F0008465}" srcOrd="0" destOrd="0" presId="urn:microsoft.com/office/officeart/2011/layout/CircleProcess"/>
    <dgm:cxn modelId="{828A06E8-1243-436D-8654-9B365F35620A}" type="presOf" srcId="{9BDFC2A1-E089-4ECF-B065-D0C75DD9B597}" destId="{686F9C63-DEBC-4416-9AE3-73F53A927C98}" srcOrd="1" destOrd="0" presId="urn:microsoft.com/office/officeart/2011/layout/CircleProcess"/>
    <dgm:cxn modelId="{EE4A91F8-2E75-4520-9E7D-61FF89796D6E}" type="presOf" srcId="{2CBDF281-8E41-4746-9E03-234C16314DA4}" destId="{802E527D-5D35-4517-8E1D-A329C4F6BCE8}" srcOrd="1" destOrd="0" presId="urn:microsoft.com/office/officeart/2011/layout/CircleProcess"/>
    <dgm:cxn modelId="{4330D7C5-2B07-4B9F-B082-43054CCB4A4D}" type="presOf" srcId="{60506E20-5D8E-407D-9D75-7AD6DB162DCD}" destId="{809D9E74-4B19-4E9F-82C2-A1BFD68D2D19}" srcOrd="0" destOrd="0" presId="urn:microsoft.com/office/officeart/2011/layout/CircleProcess"/>
    <dgm:cxn modelId="{1DB23927-1913-4BC8-8868-089AE55C9D43}" type="presOf" srcId="{60506E20-5D8E-407D-9D75-7AD6DB162DCD}" destId="{B48D2E8F-EF4D-4AAF-B981-3A1A6112EF25}" srcOrd="1" destOrd="0" presId="urn:microsoft.com/office/officeart/2011/layout/CircleProcess"/>
    <dgm:cxn modelId="{5F9A1CF8-9EB4-456E-B8F4-183CE2A98946}" type="presOf" srcId="{52ED62EC-6C81-47F0-8983-3AA6E7941BFC}" destId="{B8542C76-E30E-4F70-857D-0D56F5178E24}" srcOrd="0" destOrd="0" presId="urn:microsoft.com/office/officeart/2011/layout/CircleProcess"/>
    <dgm:cxn modelId="{534820AB-9F1B-4F8B-9162-56B8CAE723B9}" type="presOf" srcId="{52AB1E9D-731D-4E4F-A175-08D9ADADA622}" destId="{3C259F75-080B-4955-A6B2-B3F0FC902BFE}" srcOrd="0" destOrd="0" presId="urn:microsoft.com/office/officeart/2011/layout/CircleProcess"/>
    <dgm:cxn modelId="{D68BD728-F526-425E-8EF6-0F315868AFED}" srcId="{1A6A8461-0E9C-439F-9999-57A501A6495E}" destId="{9BDFC2A1-E089-4ECF-B065-D0C75DD9B597}" srcOrd="10" destOrd="0" parTransId="{3C99FE0F-CDEA-42EC-AEE2-AB0599E4DED9}" sibTransId="{3A5254C0-A0A7-4081-966D-34AB0375E030}"/>
    <dgm:cxn modelId="{4693C76E-C2DA-4844-846A-723C89A95F5B}" type="presOf" srcId="{6F3E9E48-0BCC-4638-B234-A51D7B4160F0}" destId="{7583C36D-6534-4CEA-84E8-075DAA65B70C}" srcOrd="1" destOrd="0" presId="urn:microsoft.com/office/officeart/2011/layout/CircleProcess"/>
    <dgm:cxn modelId="{828704B9-E8B4-4AC6-BCC5-CFF767DA3E44}" type="presOf" srcId="{630D0F20-1CBC-4A6A-9023-4367018D4B81}" destId="{122C5881-2086-482D-972A-98060E506C77}" srcOrd="1" destOrd="0" presId="urn:microsoft.com/office/officeart/2011/layout/CircleProcess"/>
    <dgm:cxn modelId="{A5EE00C7-032B-45CF-9CF0-B5299C307750}" type="presOf" srcId="{52AB1E9D-731D-4E4F-A175-08D9ADADA622}" destId="{934FFCB7-F319-459C-8E71-82417C0E04F3}" srcOrd="1" destOrd="0" presId="urn:microsoft.com/office/officeart/2011/layout/CircleProcess"/>
    <dgm:cxn modelId="{BE8B1030-18AE-4B36-BA60-C2557B431208}" type="presOf" srcId="{B4535584-6A68-4EB2-A903-ED30609988DE}" destId="{548871BB-FB36-4FF4-B99B-BF5BF21ECFF1}" srcOrd="0" destOrd="0" presId="urn:microsoft.com/office/officeart/2011/layout/CircleProcess"/>
    <dgm:cxn modelId="{1F278321-95BC-4ED6-953C-F5D5BE736568}" srcId="{1A6A8461-0E9C-439F-9999-57A501A6495E}" destId="{52AB1E9D-731D-4E4F-A175-08D9ADADA622}" srcOrd="7" destOrd="0" parTransId="{F0713DA6-39BE-48B3-96E0-24B0B5635C1D}" sibTransId="{E03D30C9-917A-4581-B148-2565F7D06ADB}"/>
    <dgm:cxn modelId="{F57A3CC7-59F2-431B-B51B-104DA6A684C3}" type="presOf" srcId="{9BDFC2A1-E089-4ECF-B065-D0C75DD9B597}" destId="{4929AF69-04F5-40D5-B84A-31B7F6747288}" srcOrd="0" destOrd="0" presId="urn:microsoft.com/office/officeart/2011/layout/CircleProcess"/>
    <dgm:cxn modelId="{D51F1829-31A0-4E6C-888A-D6B507A64AF4}" srcId="{1A6A8461-0E9C-439F-9999-57A501A6495E}" destId="{67A2D22E-1C80-47FD-9CED-2FD5CB5D1503}" srcOrd="11" destOrd="0" parTransId="{1C6DE8B8-7F74-4C80-9F1A-32DB8FADECF4}" sibTransId="{F896A61C-FAD2-4B32-B00A-16EC0BB109E9}"/>
    <dgm:cxn modelId="{BEF4FD31-5436-4ED6-9A21-392813351732}" type="presOf" srcId="{337B1F75-F490-4FB0-B3CA-7C6B564E3B75}" destId="{8E138669-46C0-4B10-804B-1CBC826DCDBB}" srcOrd="1" destOrd="0" presId="urn:microsoft.com/office/officeart/2011/layout/CircleProcess"/>
    <dgm:cxn modelId="{03161593-D391-4A78-A150-7AF6DBD411C3}" srcId="{1A6A8461-0E9C-439F-9999-57A501A6495E}" destId="{630D0F20-1CBC-4A6A-9023-4367018D4B81}" srcOrd="5" destOrd="0" parTransId="{100DDE17-9482-4858-803D-FCB653DD6031}" sibTransId="{486DCC91-7BDE-43A4-BB8E-19E81B6EABED}"/>
    <dgm:cxn modelId="{4C766C3D-5616-4289-87B5-194D1F6BEEE4}" type="presOf" srcId="{51DD38BF-F564-4010-855B-D487112C0B02}" destId="{E4D1FF84-C853-4F5A-B249-4B4ECD53E20B}" srcOrd="0" destOrd="0" presId="urn:microsoft.com/office/officeart/2011/layout/CircleProcess"/>
    <dgm:cxn modelId="{3E59153E-8583-45DD-AD4C-A78BC3A52B34}" srcId="{1A6A8461-0E9C-439F-9999-57A501A6495E}" destId="{2CBDF281-8E41-4746-9E03-234C16314DA4}" srcOrd="4" destOrd="0" parTransId="{D0E7FFC3-5A59-444B-BC92-DEE06548B3B1}" sibTransId="{ACF43852-9A2E-47D4-93F4-4D6B868C0689}"/>
    <dgm:cxn modelId="{7DFF8933-9C33-49AE-9AEC-3C1E4F6912AC}" type="presOf" srcId="{51DD38BF-F564-4010-855B-D487112C0B02}" destId="{CD6E9047-142F-4F4C-94E2-6530151688DE}" srcOrd="1" destOrd="0" presId="urn:microsoft.com/office/officeart/2011/layout/CircleProcess"/>
    <dgm:cxn modelId="{7E3DF569-BF04-4E7F-BF08-896E5804BD63}" type="presOf" srcId="{630D0F20-1CBC-4A6A-9023-4367018D4B81}" destId="{C713D1A6-D54E-46B5-B9C0-A61B633753E0}" srcOrd="0" destOrd="0" presId="urn:microsoft.com/office/officeart/2011/layout/CircleProcess"/>
    <dgm:cxn modelId="{7100BFEA-6979-4F79-A060-C3674E18F419}" type="presOf" srcId="{1A6A8461-0E9C-439F-9999-57A501A6495E}" destId="{6F9F57C1-FABA-4EB2-BF3D-834961CCA037}" srcOrd="0" destOrd="0" presId="urn:microsoft.com/office/officeart/2011/layout/CircleProcess"/>
    <dgm:cxn modelId="{5A771A42-49A1-4175-8484-F9A281D42EA0}" srcId="{1A6A8461-0E9C-439F-9999-57A501A6495E}" destId="{0ADAFE3A-B3AB-4520-87F4-5BABE430F334}" srcOrd="3" destOrd="0" parTransId="{EF52DBF2-4E1F-4C00-947A-6BBA6B2A46BA}" sibTransId="{1176B7A5-ECC5-4068-80B4-7FECF0BEDA35}"/>
    <dgm:cxn modelId="{D060500E-C113-47BB-87CF-0E4F85B1E25F}" srcId="{1A6A8461-0E9C-439F-9999-57A501A6495E}" destId="{51DD38BF-F564-4010-855B-D487112C0B02}" srcOrd="1" destOrd="0" parTransId="{A807CB89-250D-4346-B33C-E615403EACF0}" sibTransId="{645D65A0-171F-4BF4-B8BE-5F7A7153A8CC}"/>
    <dgm:cxn modelId="{C1B4F18A-7C1E-4AAE-AA76-963BFF743717}" type="presOf" srcId="{52ED62EC-6C81-47F0-8983-3AA6E7941BFC}" destId="{566A4462-9696-43BA-8B9E-619739D5DDF5}" srcOrd="1" destOrd="0" presId="urn:microsoft.com/office/officeart/2011/layout/CircleProcess"/>
    <dgm:cxn modelId="{CB4E1007-57F6-479A-B576-4CCBC81F7CCD}" type="presOf" srcId="{B4535584-6A68-4EB2-A903-ED30609988DE}" destId="{DD0C1A31-569E-439B-AB74-ADE207157ADA}" srcOrd="1" destOrd="0" presId="urn:microsoft.com/office/officeart/2011/layout/CircleProcess"/>
    <dgm:cxn modelId="{2F3F2B62-76BE-4F88-90E8-75F0C773DFE8}" srcId="{1A6A8461-0E9C-439F-9999-57A501A6495E}" destId="{52ED62EC-6C81-47F0-8983-3AA6E7941BFC}" srcOrd="2" destOrd="0" parTransId="{DC89C3F7-4C81-44F3-AB51-DFD2F3CEC29F}" sibTransId="{E5B93079-2891-44E3-9E9D-CC5B509E87B5}"/>
    <dgm:cxn modelId="{8B7871CC-E94A-44BB-8EB1-55BF2B904498}" srcId="{1A6A8461-0E9C-439F-9999-57A501A6495E}" destId="{337B1F75-F490-4FB0-B3CA-7C6B564E3B75}" srcOrd="6" destOrd="0" parTransId="{7F159CB6-8727-4C9C-B370-AC748202232E}" sibTransId="{B41DED19-F99B-4666-926D-F384F2B8F603}"/>
    <dgm:cxn modelId="{EFD44EC4-F487-4168-9E1D-17C92C38C2B6}" srcId="{1A6A8461-0E9C-439F-9999-57A501A6495E}" destId="{B4535584-6A68-4EB2-A903-ED30609988DE}" srcOrd="9" destOrd="0" parTransId="{BCA7CB3F-A02D-4A2E-ABCA-27D943822D6F}" sibTransId="{84622758-C95C-4F6D-B0E6-205E2F3EF73D}"/>
    <dgm:cxn modelId="{342A3013-BB5D-4BED-8990-6BC705901C05}" type="presOf" srcId="{6F3E9E48-0BCC-4638-B234-A51D7B4160F0}" destId="{63BF348C-0AFB-4273-B758-942BD48C029D}" srcOrd="0" destOrd="0" presId="urn:microsoft.com/office/officeart/2011/layout/CircleProcess"/>
    <dgm:cxn modelId="{BDEA6ABE-1DB7-4978-B956-FD584E3ABDAB}" srcId="{1A6A8461-0E9C-439F-9999-57A501A6495E}" destId="{60506E20-5D8E-407D-9D75-7AD6DB162DCD}" srcOrd="8" destOrd="0" parTransId="{169F16CC-860C-4F03-8EBE-27E2F4A27D4F}" sibTransId="{89660DBE-F5B5-493C-8D52-0C74BAD583AB}"/>
    <dgm:cxn modelId="{256F1C4C-193E-403F-926C-277ECE16ABFB}" type="presOf" srcId="{2CBDF281-8E41-4746-9E03-234C16314DA4}" destId="{58E75E55-6512-4A55-9EA1-CC73FF1C912C}" srcOrd="0" destOrd="0" presId="urn:microsoft.com/office/officeart/2011/layout/CircleProcess"/>
    <dgm:cxn modelId="{E518BCF1-C737-4346-81F0-76CB9CAD045A}" type="presOf" srcId="{0ADAFE3A-B3AB-4520-87F4-5BABE430F334}" destId="{EFF0726D-C05A-4564-846B-1059E064D0AA}" srcOrd="1" destOrd="0" presId="urn:microsoft.com/office/officeart/2011/layout/CircleProcess"/>
    <dgm:cxn modelId="{2E0AFE96-F7C0-4002-9E96-1455AA69075B}" srcId="{1A6A8461-0E9C-439F-9999-57A501A6495E}" destId="{D0945A77-D720-4F4C-96C5-554231E73F5F}" srcOrd="12" destOrd="0" parTransId="{2E39E3B2-1411-4F58-B421-5CA5CEB2DF18}" sibTransId="{5DCA3B3D-1E3F-4A37-A3B6-CDDE641497A9}"/>
    <dgm:cxn modelId="{197F8477-7477-4908-B7A2-06FD25A466CE}" type="presOf" srcId="{337B1F75-F490-4FB0-B3CA-7C6B564E3B75}" destId="{E8E8667E-D74A-4C5D-B895-C821B28AF14F}" srcOrd="0" destOrd="0" presId="urn:microsoft.com/office/officeart/2011/layout/CircleProcess"/>
    <dgm:cxn modelId="{D67B13B9-C3DA-4740-BDF3-1B3FB875ECF5}" srcId="{1A6A8461-0E9C-439F-9999-57A501A6495E}" destId="{6F3E9E48-0BCC-4638-B234-A51D7B4160F0}" srcOrd="0" destOrd="0" parTransId="{495C2B1A-E237-4C37-938B-8E8DE7F80703}" sibTransId="{2031FADA-36DC-44AB-B566-3DAD7F5D959A}"/>
    <dgm:cxn modelId="{EFB0B455-12DD-4308-97BF-A241CEAD02A7}" type="presParOf" srcId="{6F9F57C1-FABA-4EB2-BF3D-834961CCA037}" destId="{48C922A6-1016-48B2-9556-726A0F1F5C59}" srcOrd="0" destOrd="0" presId="urn:microsoft.com/office/officeart/2011/layout/CircleProcess"/>
    <dgm:cxn modelId="{B28CF441-7698-421D-93C8-8B494516F6C4}" type="presParOf" srcId="{48C922A6-1016-48B2-9556-726A0F1F5C59}" destId="{B1D6B712-A29E-4330-8229-1E49CF1FAAA1}" srcOrd="0" destOrd="0" presId="urn:microsoft.com/office/officeart/2011/layout/CircleProcess"/>
    <dgm:cxn modelId="{99B6121F-9C5D-49BD-9BB9-527947C4AD2C}" type="presParOf" srcId="{6F9F57C1-FABA-4EB2-BF3D-834961CCA037}" destId="{BB23AF35-2CF0-4489-B2E5-C08A7159F582}" srcOrd="1" destOrd="0" presId="urn:microsoft.com/office/officeart/2011/layout/CircleProcess"/>
    <dgm:cxn modelId="{DEB61979-35E9-41FE-B3DB-765F484A7080}" type="presParOf" srcId="{BB23AF35-2CF0-4489-B2E5-C08A7159F582}" destId="{4929AF69-04F5-40D5-B84A-31B7F6747288}" srcOrd="0" destOrd="0" presId="urn:microsoft.com/office/officeart/2011/layout/CircleProcess"/>
    <dgm:cxn modelId="{FABC222B-5858-4B1D-ADAF-CCBA7FCEDDE8}" type="presParOf" srcId="{6F9F57C1-FABA-4EB2-BF3D-834961CCA037}" destId="{686F9C63-DEBC-4416-9AE3-73F53A927C98}" srcOrd="2" destOrd="0" presId="urn:microsoft.com/office/officeart/2011/layout/CircleProcess"/>
    <dgm:cxn modelId="{2FE44841-BCFB-4F88-8F20-3804998E8D5B}" type="presParOf" srcId="{6F9F57C1-FABA-4EB2-BF3D-834961CCA037}" destId="{49D56763-B8EE-403F-819F-F16FB739EE55}" srcOrd="3" destOrd="0" presId="urn:microsoft.com/office/officeart/2011/layout/CircleProcess"/>
    <dgm:cxn modelId="{1F8207EF-03F2-44B5-AFAE-F37CF52AD8FE}" type="presParOf" srcId="{49D56763-B8EE-403F-819F-F16FB739EE55}" destId="{39459247-67A1-4787-8F24-D37FFF6AED30}" srcOrd="0" destOrd="0" presId="urn:microsoft.com/office/officeart/2011/layout/CircleProcess"/>
    <dgm:cxn modelId="{B0060E28-B163-4E97-AC6D-0801B1A913B1}" type="presParOf" srcId="{6F9F57C1-FABA-4EB2-BF3D-834961CCA037}" destId="{E4035AF0-1674-4BEB-BB6B-D5BC71599FE1}" srcOrd="4" destOrd="0" presId="urn:microsoft.com/office/officeart/2011/layout/CircleProcess"/>
    <dgm:cxn modelId="{FF3D4861-4AAF-42C0-BAB3-985BFD2476FA}" type="presParOf" srcId="{E4035AF0-1674-4BEB-BB6B-D5BC71599FE1}" destId="{548871BB-FB36-4FF4-B99B-BF5BF21ECFF1}" srcOrd="0" destOrd="0" presId="urn:microsoft.com/office/officeart/2011/layout/CircleProcess"/>
    <dgm:cxn modelId="{990F0182-AC87-4CC1-9668-14EBF065B109}" type="presParOf" srcId="{6F9F57C1-FABA-4EB2-BF3D-834961CCA037}" destId="{DD0C1A31-569E-439B-AB74-ADE207157ADA}" srcOrd="5" destOrd="0" presId="urn:microsoft.com/office/officeart/2011/layout/CircleProcess"/>
    <dgm:cxn modelId="{35272ED4-B703-4383-AE5E-02FD9AA1B206}" type="presParOf" srcId="{6F9F57C1-FABA-4EB2-BF3D-834961CCA037}" destId="{19EA18AD-080D-45BB-A2BB-09FAA134648E}" srcOrd="6" destOrd="0" presId="urn:microsoft.com/office/officeart/2011/layout/CircleProcess"/>
    <dgm:cxn modelId="{CE3BBADC-685A-4D41-9F89-E71287EC902E}" type="presParOf" srcId="{19EA18AD-080D-45BB-A2BB-09FAA134648E}" destId="{E3280D28-2025-4B86-B185-71FCEF15FF7F}" srcOrd="0" destOrd="0" presId="urn:microsoft.com/office/officeart/2011/layout/CircleProcess"/>
    <dgm:cxn modelId="{A9A50735-421B-4A92-AC7A-60A8127046AA}" type="presParOf" srcId="{6F9F57C1-FABA-4EB2-BF3D-834961CCA037}" destId="{80251776-08A8-4A8B-93C7-E9A7F1ACA764}" srcOrd="7" destOrd="0" presId="urn:microsoft.com/office/officeart/2011/layout/CircleProcess"/>
    <dgm:cxn modelId="{DE332322-43C8-4C4F-BCC9-13DEBAFAA1EF}" type="presParOf" srcId="{80251776-08A8-4A8B-93C7-E9A7F1ACA764}" destId="{809D9E74-4B19-4E9F-82C2-A1BFD68D2D19}" srcOrd="0" destOrd="0" presId="urn:microsoft.com/office/officeart/2011/layout/CircleProcess"/>
    <dgm:cxn modelId="{A1308172-8D59-40CA-8CC0-744FDBF7B0E5}" type="presParOf" srcId="{6F9F57C1-FABA-4EB2-BF3D-834961CCA037}" destId="{B48D2E8F-EF4D-4AAF-B981-3A1A6112EF25}" srcOrd="8" destOrd="0" presId="urn:microsoft.com/office/officeart/2011/layout/CircleProcess"/>
    <dgm:cxn modelId="{24CBED58-196B-4505-A5CB-FE9B53EA86B9}" type="presParOf" srcId="{6F9F57C1-FABA-4EB2-BF3D-834961CCA037}" destId="{D911897A-BFC3-4F5E-A18C-E86CD461D8E1}" srcOrd="9" destOrd="0" presId="urn:microsoft.com/office/officeart/2011/layout/CircleProcess"/>
    <dgm:cxn modelId="{B2E39813-5421-4F2A-8508-4B657FBE4C40}" type="presParOf" srcId="{D911897A-BFC3-4F5E-A18C-E86CD461D8E1}" destId="{DB73EB03-58A4-4814-83F1-DAB7D2C4CB98}" srcOrd="0" destOrd="0" presId="urn:microsoft.com/office/officeart/2011/layout/CircleProcess"/>
    <dgm:cxn modelId="{474D3CC2-ECA7-4F1A-B6D3-BB2873049CE0}" type="presParOf" srcId="{6F9F57C1-FABA-4EB2-BF3D-834961CCA037}" destId="{B71068B4-4312-47DB-B0C8-8C734E1B9C57}" srcOrd="10" destOrd="0" presId="urn:microsoft.com/office/officeart/2011/layout/CircleProcess"/>
    <dgm:cxn modelId="{C85EE9CD-625B-4B6F-B1E8-5AF98AEC615E}" type="presParOf" srcId="{B71068B4-4312-47DB-B0C8-8C734E1B9C57}" destId="{3C259F75-080B-4955-A6B2-B3F0FC902BFE}" srcOrd="0" destOrd="0" presId="urn:microsoft.com/office/officeart/2011/layout/CircleProcess"/>
    <dgm:cxn modelId="{CFF999CE-1E60-4A01-A6B1-53D8D597C7DC}" type="presParOf" srcId="{6F9F57C1-FABA-4EB2-BF3D-834961CCA037}" destId="{934FFCB7-F319-459C-8E71-82417C0E04F3}" srcOrd="11" destOrd="0" presId="urn:microsoft.com/office/officeart/2011/layout/CircleProcess"/>
    <dgm:cxn modelId="{2B2161B4-CFAB-42A0-B60C-8750126B0618}" type="presParOf" srcId="{6F9F57C1-FABA-4EB2-BF3D-834961CCA037}" destId="{74330D28-21D5-48D4-9A0C-138BB8615BB3}" srcOrd="12" destOrd="0" presId="urn:microsoft.com/office/officeart/2011/layout/CircleProcess"/>
    <dgm:cxn modelId="{A5826C29-731C-42F1-96E2-D41A49B03914}" type="presParOf" srcId="{74330D28-21D5-48D4-9A0C-138BB8615BB3}" destId="{54D92D3D-FD3F-4846-BD21-26A37288E542}" srcOrd="0" destOrd="0" presId="urn:microsoft.com/office/officeart/2011/layout/CircleProcess"/>
    <dgm:cxn modelId="{11DCDF18-C99A-4B9D-A365-B33D16485B3A}" type="presParOf" srcId="{6F9F57C1-FABA-4EB2-BF3D-834961CCA037}" destId="{19393D42-8042-4FC8-AC05-D0028F058084}" srcOrd="13" destOrd="0" presId="urn:microsoft.com/office/officeart/2011/layout/CircleProcess"/>
    <dgm:cxn modelId="{0716B19D-E56A-42BD-8383-BA28367C2966}" type="presParOf" srcId="{19393D42-8042-4FC8-AC05-D0028F058084}" destId="{E8E8667E-D74A-4C5D-B895-C821B28AF14F}" srcOrd="0" destOrd="0" presId="urn:microsoft.com/office/officeart/2011/layout/CircleProcess"/>
    <dgm:cxn modelId="{8CA7C320-39B9-4C65-8694-A6D1A97B7ADE}" type="presParOf" srcId="{6F9F57C1-FABA-4EB2-BF3D-834961CCA037}" destId="{8E138669-46C0-4B10-804B-1CBC826DCDBB}" srcOrd="14" destOrd="0" presId="urn:microsoft.com/office/officeart/2011/layout/CircleProcess"/>
    <dgm:cxn modelId="{ED487FF0-1CEA-4F78-8792-2B25B52A6AE4}" type="presParOf" srcId="{6F9F57C1-FABA-4EB2-BF3D-834961CCA037}" destId="{8D1E717E-FA2D-4D54-AEAD-08D5CE14EE18}" srcOrd="15" destOrd="0" presId="urn:microsoft.com/office/officeart/2011/layout/CircleProcess"/>
    <dgm:cxn modelId="{8F0248B9-4D47-43B9-9082-31EC47C15A83}" type="presParOf" srcId="{8D1E717E-FA2D-4D54-AEAD-08D5CE14EE18}" destId="{D4516139-653A-41CD-A829-F341C70EBBBB}" srcOrd="0" destOrd="0" presId="urn:microsoft.com/office/officeart/2011/layout/CircleProcess"/>
    <dgm:cxn modelId="{FEA366DE-DF28-46DA-AADB-46A7CB28D334}" type="presParOf" srcId="{6F9F57C1-FABA-4EB2-BF3D-834961CCA037}" destId="{B32A9C7C-ADBD-4012-AE86-E88FB052DBF7}" srcOrd="16" destOrd="0" presId="urn:microsoft.com/office/officeart/2011/layout/CircleProcess"/>
    <dgm:cxn modelId="{6C80098C-9111-4A22-ABB9-E32FB62C3D3B}" type="presParOf" srcId="{B32A9C7C-ADBD-4012-AE86-E88FB052DBF7}" destId="{C713D1A6-D54E-46B5-B9C0-A61B633753E0}" srcOrd="0" destOrd="0" presId="urn:microsoft.com/office/officeart/2011/layout/CircleProcess"/>
    <dgm:cxn modelId="{433A1602-4518-436A-B43C-39C6F45F498D}" type="presParOf" srcId="{6F9F57C1-FABA-4EB2-BF3D-834961CCA037}" destId="{122C5881-2086-482D-972A-98060E506C77}" srcOrd="17" destOrd="0" presId="urn:microsoft.com/office/officeart/2011/layout/CircleProcess"/>
    <dgm:cxn modelId="{ACCD4D63-6086-4DE5-A1D4-01F3185BA9D5}" type="presParOf" srcId="{6F9F57C1-FABA-4EB2-BF3D-834961CCA037}" destId="{A26B78EA-2A8F-443F-944F-E4EBE2D4F4EE}" srcOrd="18" destOrd="0" presId="urn:microsoft.com/office/officeart/2011/layout/CircleProcess"/>
    <dgm:cxn modelId="{CFD61796-BF3C-40A9-8702-EB04F6CED7CE}" type="presParOf" srcId="{A26B78EA-2A8F-443F-944F-E4EBE2D4F4EE}" destId="{D4904FAB-E8CF-41DD-83DA-A442A1DF4DAF}" srcOrd="0" destOrd="0" presId="urn:microsoft.com/office/officeart/2011/layout/CircleProcess"/>
    <dgm:cxn modelId="{B0CE8DE0-35F6-4D88-BC41-BDCAFDA2FA77}" type="presParOf" srcId="{6F9F57C1-FABA-4EB2-BF3D-834961CCA037}" destId="{5B087CC5-8F11-436B-8F54-14ADEA7B382C}" srcOrd="19" destOrd="0" presId="urn:microsoft.com/office/officeart/2011/layout/CircleProcess"/>
    <dgm:cxn modelId="{F7E5E499-C8EC-4E20-AB33-F5329630BAC6}" type="presParOf" srcId="{5B087CC5-8F11-436B-8F54-14ADEA7B382C}" destId="{58E75E55-6512-4A55-9EA1-CC73FF1C912C}" srcOrd="0" destOrd="0" presId="urn:microsoft.com/office/officeart/2011/layout/CircleProcess"/>
    <dgm:cxn modelId="{EE614711-FB5C-4FF7-83EB-862374D63072}" type="presParOf" srcId="{6F9F57C1-FABA-4EB2-BF3D-834961CCA037}" destId="{802E527D-5D35-4517-8E1D-A329C4F6BCE8}" srcOrd="20" destOrd="0" presId="urn:microsoft.com/office/officeart/2011/layout/CircleProcess"/>
    <dgm:cxn modelId="{9410F5D3-CB9B-4B29-B88C-62EB65F2762F}" type="presParOf" srcId="{6F9F57C1-FABA-4EB2-BF3D-834961CCA037}" destId="{FF0BCA0D-9D63-4022-80DC-2881BA954666}" srcOrd="21" destOrd="0" presId="urn:microsoft.com/office/officeart/2011/layout/CircleProcess"/>
    <dgm:cxn modelId="{521DBF10-0FC8-4A2D-B3B4-38A5A321797B}" type="presParOf" srcId="{FF0BCA0D-9D63-4022-80DC-2881BA954666}" destId="{CE090459-5402-47BF-81BB-2FB1E95F7020}" srcOrd="0" destOrd="0" presId="urn:microsoft.com/office/officeart/2011/layout/CircleProcess"/>
    <dgm:cxn modelId="{C842DC7A-AC89-48DF-83A0-460AD5A3AD8A}" type="presParOf" srcId="{6F9F57C1-FABA-4EB2-BF3D-834961CCA037}" destId="{1F49C0CB-5ADF-4237-9885-74AA3D9ABB38}" srcOrd="22" destOrd="0" presId="urn:microsoft.com/office/officeart/2011/layout/CircleProcess"/>
    <dgm:cxn modelId="{25CF7016-77CD-49D1-B533-B10C12B780FB}" type="presParOf" srcId="{1F49C0CB-5ADF-4237-9885-74AA3D9ABB38}" destId="{238A0B2E-6777-47EA-8D0D-90F0F0008465}" srcOrd="0" destOrd="0" presId="urn:microsoft.com/office/officeart/2011/layout/CircleProcess"/>
    <dgm:cxn modelId="{21933538-DA2B-454F-A295-A59E574E6DAA}" type="presParOf" srcId="{6F9F57C1-FABA-4EB2-BF3D-834961CCA037}" destId="{EFF0726D-C05A-4564-846B-1059E064D0AA}" srcOrd="23" destOrd="0" presId="urn:microsoft.com/office/officeart/2011/layout/CircleProcess"/>
    <dgm:cxn modelId="{8439AD98-2E4E-4201-AA66-E5EF7191F3E2}" type="presParOf" srcId="{6F9F57C1-FABA-4EB2-BF3D-834961CCA037}" destId="{7A42516A-74C0-4980-A7BE-763223EF0075}" srcOrd="24" destOrd="0" presId="urn:microsoft.com/office/officeart/2011/layout/CircleProcess"/>
    <dgm:cxn modelId="{B82C67EB-1F45-483B-8036-109E805487BD}" type="presParOf" srcId="{7A42516A-74C0-4980-A7BE-763223EF0075}" destId="{E5872FA0-AE33-48F0-B88F-D1B4F0A7C525}" srcOrd="0" destOrd="0" presId="urn:microsoft.com/office/officeart/2011/layout/CircleProcess"/>
    <dgm:cxn modelId="{2B32EEA2-46ED-477B-A35F-C1A4A9809476}" type="presParOf" srcId="{6F9F57C1-FABA-4EB2-BF3D-834961CCA037}" destId="{457F10AB-49A8-45CA-B785-7BF5666E1CC3}" srcOrd="25" destOrd="0" presId="urn:microsoft.com/office/officeart/2011/layout/CircleProcess"/>
    <dgm:cxn modelId="{AB7E4594-C649-4305-B813-5BDEEEE8DBC1}" type="presParOf" srcId="{457F10AB-49A8-45CA-B785-7BF5666E1CC3}" destId="{B8542C76-E30E-4F70-857D-0D56F5178E24}" srcOrd="0" destOrd="0" presId="urn:microsoft.com/office/officeart/2011/layout/CircleProcess"/>
    <dgm:cxn modelId="{34543552-1645-48B9-8B68-B47561126B96}" type="presParOf" srcId="{6F9F57C1-FABA-4EB2-BF3D-834961CCA037}" destId="{566A4462-9696-43BA-8B9E-619739D5DDF5}" srcOrd="26" destOrd="0" presId="urn:microsoft.com/office/officeart/2011/layout/CircleProcess"/>
    <dgm:cxn modelId="{7141CE4D-99FC-450D-B8A4-53940A98E86C}" type="presParOf" srcId="{6F9F57C1-FABA-4EB2-BF3D-834961CCA037}" destId="{92B5392F-B371-44FE-B812-0F50BBF1C650}" srcOrd="27" destOrd="0" presId="urn:microsoft.com/office/officeart/2011/layout/CircleProcess"/>
    <dgm:cxn modelId="{EA46FF69-15C1-4E21-A404-744F3EB57EC1}" type="presParOf" srcId="{92B5392F-B371-44FE-B812-0F50BBF1C650}" destId="{49F0B217-1D39-4A15-99AA-E97AD2E81EDF}" srcOrd="0" destOrd="0" presId="urn:microsoft.com/office/officeart/2011/layout/CircleProcess"/>
    <dgm:cxn modelId="{FE6B3E7A-6BC3-4E8E-BBFA-24CD99E29A46}" type="presParOf" srcId="{6F9F57C1-FABA-4EB2-BF3D-834961CCA037}" destId="{85A58BD5-B63E-489B-AEC0-F9042D84C38E}" srcOrd="28" destOrd="0" presId="urn:microsoft.com/office/officeart/2011/layout/CircleProcess"/>
    <dgm:cxn modelId="{F945754B-3D84-41D7-945A-F641EC1821ED}" type="presParOf" srcId="{85A58BD5-B63E-489B-AEC0-F9042D84C38E}" destId="{E4D1FF84-C853-4F5A-B249-4B4ECD53E20B}" srcOrd="0" destOrd="0" presId="urn:microsoft.com/office/officeart/2011/layout/CircleProcess"/>
    <dgm:cxn modelId="{B1D90D7D-28FF-49D8-836A-63267B29D99C}" type="presParOf" srcId="{6F9F57C1-FABA-4EB2-BF3D-834961CCA037}" destId="{CD6E9047-142F-4F4C-94E2-6530151688DE}" srcOrd="29" destOrd="0" presId="urn:microsoft.com/office/officeart/2011/layout/CircleProcess"/>
    <dgm:cxn modelId="{7E479F94-46AC-4240-AAA6-6D6A20F62DC9}" type="presParOf" srcId="{6F9F57C1-FABA-4EB2-BF3D-834961CCA037}" destId="{99F589F4-64E6-4DA6-BA24-B73A8EBB45C9}" srcOrd="30" destOrd="0" presId="urn:microsoft.com/office/officeart/2011/layout/CircleProcess"/>
    <dgm:cxn modelId="{5D76C347-1AAD-4273-8996-D02CC20E3356}" type="presParOf" srcId="{99F589F4-64E6-4DA6-BA24-B73A8EBB45C9}" destId="{F32022E7-1EF8-428D-9800-46BE510F23F9}" srcOrd="0" destOrd="0" presId="urn:microsoft.com/office/officeart/2011/layout/CircleProcess"/>
    <dgm:cxn modelId="{CE286FC6-85C5-4CA0-A19C-CDE3263F0695}" type="presParOf" srcId="{6F9F57C1-FABA-4EB2-BF3D-834961CCA037}" destId="{13BC7A84-351B-49C4-B390-88959C52BCD4}" srcOrd="31" destOrd="0" presId="urn:microsoft.com/office/officeart/2011/layout/CircleProcess"/>
    <dgm:cxn modelId="{E613B5DD-B640-45C7-86C8-C0278FD525C5}" type="presParOf" srcId="{13BC7A84-351B-49C4-B390-88959C52BCD4}" destId="{63BF348C-0AFB-4273-B758-942BD48C029D}" srcOrd="0" destOrd="0" presId="urn:microsoft.com/office/officeart/2011/layout/CircleProcess"/>
    <dgm:cxn modelId="{FDAFE022-6242-4F74-BAEC-C89C496D8782}" type="presParOf" srcId="{6F9F57C1-FABA-4EB2-BF3D-834961CCA037}" destId="{7583C36D-6534-4CEA-84E8-075DAA65B70C}" srcOrd="3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FC846-66F4-427E-A6FA-EF5597F614B9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2E046E-1370-4B71-96AD-FEFC73E2844E}">
      <dgm:prSet phldrT="[Text]"/>
      <dgm:spPr/>
      <dgm:t>
        <a:bodyPr/>
        <a:lstStyle/>
        <a:p>
          <a:r>
            <a:rPr lang="en-IN" dirty="0"/>
            <a:t>simulation of actual field from the wire pattern generated based on </a:t>
          </a:r>
          <a:r>
            <a:rPr lang="en-US" dirty="0"/>
            <a:t>Target field method</a:t>
          </a:r>
        </a:p>
      </dgm:t>
    </dgm:pt>
    <dgm:pt modelId="{9E2A4879-99F5-4287-885F-137586B6414E}" type="parTrans" cxnId="{8CB9A40C-43FD-4510-B92E-1AF60EE857B7}">
      <dgm:prSet/>
      <dgm:spPr/>
      <dgm:t>
        <a:bodyPr/>
        <a:lstStyle/>
        <a:p>
          <a:endParaRPr lang="en-US"/>
        </a:p>
      </dgm:t>
    </dgm:pt>
    <dgm:pt modelId="{43D70F33-90AE-4E47-A07D-38336D105CE3}" type="sibTrans" cxnId="{8CB9A40C-43FD-4510-B92E-1AF60EE857B7}">
      <dgm:prSet/>
      <dgm:spPr/>
      <dgm:t>
        <a:bodyPr/>
        <a:lstStyle/>
        <a:p>
          <a:endParaRPr lang="en-US"/>
        </a:p>
      </dgm:t>
    </dgm:pt>
    <dgm:pt modelId="{C0B195B3-1202-4F13-B16B-FEFD9BF84A30}">
      <dgm:prSet phldrT="[Text]"/>
      <dgm:spPr/>
      <dgm:t>
        <a:bodyPr/>
        <a:lstStyle/>
        <a:p>
          <a:r>
            <a:rPr lang="en-IN" dirty="0"/>
            <a:t>Points on which the field should be calculated is defined here</a:t>
          </a:r>
          <a:endParaRPr lang="en-US" dirty="0"/>
        </a:p>
      </dgm:t>
    </dgm:pt>
    <dgm:pt modelId="{11DDAF63-5F99-436E-B018-B136C787C047}" type="parTrans" cxnId="{13C1AFEA-A61A-4C01-B190-FF5CEE18D114}">
      <dgm:prSet/>
      <dgm:spPr/>
      <dgm:t>
        <a:bodyPr/>
        <a:lstStyle/>
        <a:p>
          <a:endParaRPr lang="en-US"/>
        </a:p>
      </dgm:t>
    </dgm:pt>
    <dgm:pt modelId="{ADE2EF75-7639-42C4-8D93-C94548CCB522}" type="sibTrans" cxnId="{13C1AFEA-A61A-4C01-B190-FF5CEE18D114}">
      <dgm:prSet/>
      <dgm:spPr/>
      <dgm:t>
        <a:bodyPr/>
        <a:lstStyle/>
        <a:p>
          <a:endParaRPr lang="en-US"/>
        </a:p>
      </dgm:t>
    </dgm:pt>
    <dgm:pt modelId="{AFF41083-8405-469D-9BD0-DFD6F131F6B2}">
      <dgm:prSet phldrT="[Text]"/>
      <dgm:spPr/>
      <dgm:t>
        <a:bodyPr/>
        <a:lstStyle/>
        <a:p>
          <a:r>
            <a:rPr lang="en-IN"/>
            <a:t>calculate the z-directed field at its x-grdaient</a:t>
          </a:r>
          <a:endParaRPr lang="en-US" dirty="0"/>
        </a:p>
      </dgm:t>
    </dgm:pt>
    <dgm:pt modelId="{D947379C-7340-4BA2-8580-995D563B1517}" type="parTrans" cxnId="{591698B3-777D-4B28-9D70-0D58BFD787E3}">
      <dgm:prSet/>
      <dgm:spPr/>
      <dgm:t>
        <a:bodyPr/>
        <a:lstStyle/>
        <a:p>
          <a:endParaRPr lang="en-US"/>
        </a:p>
      </dgm:t>
    </dgm:pt>
    <dgm:pt modelId="{C8E98DEE-EE5A-4EEC-9607-B211DB5C1686}" type="sibTrans" cxnId="{591698B3-777D-4B28-9D70-0D58BFD787E3}">
      <dgm:prSet/>
      <dgm:spPr/>
      <dgm:t>
        <a:bodyPr/>
        <a:lstStyle/>
        <a:p>
          <a:endParaRPr lang="en-US"/>
        </a:p>
      </dgm:t>
    </dgm:pt>
    <dgm:pt modelId="{5BF03FF7-C2E2-4875-856F-CD51F7555193}" type="pres">
      <dgm:prSet presAssocID="{930FC846-66F4-427E-A6FA-EF5597F614B9}" presName="Name0" presStyleCnt="0">
        <dgm:presLayoutVars>
          <dgm:chMax val="11"/>
          <dgm:chPref val="11"/>
          <dgm:dir val="rev"/>
          <dgm:resizeHandles/>
        </dgm:presLayoutVars>
      </dgm:prSet>
      <dgm:spPr/>
      <dgm:t>
        <a:bodyPr/>
        <a:lstStyle/>
        <a:p>
          <a:endParaRPr lang="en-IN"/>
        </a:p>
      </dgm:t>
    </dgm:pt>
    <dgm:pt modelId="{E8E24DFC-114C-4F93-96C9-4B854E7BE2BA}" type="pres">
      <dgm:prSet presAssocID="{AFF41083-8405-469D-9BD0-DFD6F131F6B2}" presName="Accent3" presStyleCnt="0"/>
      <dgm:spPr/>
    </dgm:pt>
    <dgm:pt modelId="{361C9D73-4EFF-4448-879C-18B6BBEE674F}" type="pres">
      <dgm:prSet presAssocID="{AFF41083-8405-469D-9BD0-DFD6F131F6B2}" presName="Accent" presStyleLbl="node1" presStyleIdx="0" presStyleCnt="3"/>
      <dgm:spPr/>
    </dgm:pt>
    <dgm:pt modelId="{C76B54F6-C89B-4DE0-8A3C-246AD07E0EF1}" type="pres">
      <dgm:prSet presAssocID="{AFF41083-8405-469D-9BD0-DFD6F131F6B2}" presName="ParentBackground3" presStyleCnt="0"/>
      <dgm:spPr/>
    </dgm:pt>
    <dgm:pt modelId="{7FF940FF-3ED3-4D21-9421-3B2D420839E6}" type="pres">
      <dgm:prSet presAssocID="{AFF41083-8405-469D-9BD0-DFD6F131F6B2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30A36934-13AC-48F5-82E7-85197477920E}" type="pres">
      <dgm:prSet presAssocID="{AFF41083-8405-469D-9BD0-DFD6F131F6B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BB04C-C9A2-43D4-A75E-72AB7E8F577D}" type="pres">
      <dgm:prSet presAssocID="{C0B195B3-1202-4F13-B16B-FEFD9BF84A30}" presName="Accent2" presStyleCnt="0"/>
      <dgm:spPr/>
    </dgm:pt>
    <dgm:pt modelId="{D3DEA664-1481-46A6-9338-E82AB7F3C2FF}" type="pres">
      <dgm:prSet presAssocID="{C0B195B3-1202-4F13-B16B-FEFD9BF84A30}" presName="Accent" presStyleLbl="node1" presStyleIdx="1" presStyleCnt="3"/>
      <dgm:spPr/>
    </dgm:pt>
    <dgm:pt modelId="{F8FD5F2F-3130-4250-9F70-67C64644B730}" type="pres">
      <dgm:prSet presAssocID="{C0B195B3-1202-4F13-B16B-FEFD9BF84A30}" presName="ParentBackground2" presStyleCnt="0"/>
      <dgm:spPr/>
    </dgm:pt>
    <dgm:pt modelId="{94F14FA5-33CF-4A96-9582-0592EFC44D28}" type="pres">
      <dgm:prSet presAssocID="{C0B195B3-1202-4F13-B16B-FEFD9BF84A30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D084553F-A8D3-4D74-864A-AC1D133D5931}" type="pres">
      <dgm:prSet presAssocID="{C0B195B3-1202-4F13-B16B-FEFD9BF84A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16D093-67BD-47A2-9050-B8413F07A395}" type="pres">
      <dgm:prSet presAssocID="{022E046E-1370-4B71-96AD-FEFC73E2844E}" presName="Accent1" presStyleCnt="0"/>
      <dgm:spPr/>
    </dgm:pt>
    <dgm:pt modelId="{9AA728DB-3FDA-4606-9A61-ECFAD44813EF}" type="pres">
      <dgm:prSet presAssocID="{022E046E-1370-4B71-96AD-FEFC73E2844E}" presName="Accent" presStyleLbl="node1" presStyleIdx="2" presStyleCnt="3"/>
      <dgm:spPr/>
    </dgm:pt>
    <dgm:pt modelId="{FF2E15E2-2D9C-4188-94B9-2F5DB06932D0}" type="pres">
      <dgm:prSet presAssocID="{022E046E-1370-4B71-96AD-FEFC73E2844E}" presName="ParentBackground1" presStyleCnt="0"/>
      <dgm:spPr/>
    </dgm:pt>
    <dgm:pt modelId="{9CE86964-8369-4F81-98CB-D861BA30E37B}" type="pres">
      <dgm:prSet presAssocID="{022E046E-1370-4B71-96AD-FEFC73E2844E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C68452A0-2550-45F1-968C-22F69FABB009}" type="pres">
      <dgm:prSet presAssocID="{022E046E-1370-4B71-96AD-FEFC73E2844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1698B3-777D-4B28-9D70-0D58BFD787E3}" srcId="{930FC846-66F4-427E-A6FA-EF5597F614B9}" destId="{AFF41083-8405-469D-9BD0-DFD6F131F6B2}" srcOrd="2" destOrd="0" parTransId="{D947379C-7340-4BA2-8580-995D563B1517}" sibTransId="{C8E98DEE-EE5A-4EEC-9607-B211DB5C1686}"/>
    <dgm:cxn modelId="{F997AC83-2960-4006-AF99-B7F0F3000FF1}" type="presOf" srcId="{C0B195B3-1202-4F13-B16B-FEFD9BF84A30}" destId="{D084553F-A8D3-4D74-864A-AC1D133D5931}" srcOrd="1" destOrd="0" presId="urn:microsoft.com/office/officeart/2011/layout/CircleProcess"/>
    <dgm:cxn modelId="{1AD997CA-3391-4448-A8D9-E1E7B67CD9BC}" type="presOf" srcId="{930FC846-66F4-427E-A6FA-EF5597F614B9}" destId="{5BF03FF7-C2E2-4875-856F-CD51F7555193}" srcOrd="0" destOrd="0" presId="urn:microsoft.com/office/officeart/2011/layout/CircleProcess"/>
    <dgm:cxn modelId="{13C1AFEA-A61A-4C01-B190-FF5CEE18D114}" srcId="{930FC846-66F4-427E-A6FA-EF5597F614B9}" destId="{C0B195B3-1202-4F13-B16B-FEFD9BF84A30}" srcOrd="1" destOrd="0" parTransId="{11DDAF63-5F99-436E-B018-B136C787C047}" sibTransId="{ADE2EF75-7639-42C4-8D93-C94548CCB522}"/>
    <dgm:cxn modelId="{BD0751DA-423D-48AB-89AB-BBA3F22480F2}" type="presOf" srcId="{C0B195B3-1202-4F13-B16B-FEFD9BF84A30}" destId="{94F14FA5-33CF-4A96-9582-0592EFC44D28}" srcOrd="0" destOrd="0" presId="urn:microsoft.com/office/officeart/2011/layout/CircleProcess"/>
    <dgm:cxn modelId="{8CB9A40C-43FD-4510-B92E-1AF60EE857B7}" srcId="{930FC846-66F4-427E-A6FA-EF5597F614B9}" destId="{022E046E-1370-4B71-96AD-FEFC73E2844E}" srcOrd="0" destOrd="0" parTransId="{9E2A4879-99F5-4287-885F-137586B6414E}" sibTransId="{43D70F33-90AE-4E47-A07D-38336D105CE3}"/>
    <dgm:cxn modelId="{78B45E65-4000-4099-9FED-C9E39E28B4DB}" type="presOf" srcId="{022E046E-1370-4B71-96AD-FEFC73E2844E}" destId="{9CE86964-8369-4F81-98CB-D861BA30E37B}" srcOrd="0" destOrd="0" presId="urn:microsoft.com/office/officeart/2011/layout/CircleProcess"/>
    <dgm:cxn modelId="{4E917A89-1F50-443F-8D60-C2621C7B026D}" type="presOf" srcId="{022E046E-1370-4B71-96AD-FEFC73E2844E}" destId="{C68452A0-2550-45F1-968C-22F69FABB009}" srcOrd="1" destOrd="0" presId="urn:microsoft.com/office/officeart/2011/layout/CircleProcess"/>
    <dgm:cxn modelId="{B2310E51-946F-433B-9640-4EC4BE29F388}" type="presOf" srcId="{AFF41083-8405-469D-9BD0-DFD6F131F6B2}" destId="{7FF940FF-3ED3-4D21-9421-3B2D420839E6}" srcOrd="0" destOrd="0" presId="urn:microsoft.com/office/officeart/2011/layout/CircleProcess"/>
    <dgm:cxn modelId="{56531551-7833-46D8-A849-BDBE8445EF5B}" type="presOf" srcId="{AFF41083-8405-469D-9BD0-DFD6F131F6B2}" destId="{30A36934-13AC-48F5-82E7-85197477920E}" srcOrd="1" destOrd="0" presId="urn:microsoft.com/office/officeart/2011/layout/CircleProcess"/>
    <dgm:cxn modelId="{33BE2324-A8AF-434E-8FE8-DCD36D75E1B8}" type="presParOf" srcId="{5BF03FF7-C2E2-4875-856F-CD51F7555193}" destId="{E8E24DFC-114C-4F93-96C9-4B854E7BE2BA}" srcOrd="0" destOrd="0" presId="urn:microsoft.com/office/officeart/2011/layout/CircleProcess"/>
    <dgm:cxn modelId="{DFEA5D85-2CAA-480E-8972-DBDA66EC6B25}" type="presParOf" srcId="{E8E24DFC-114C-4F93-96C9-4B854E7BE2BA}" destId="{361C9D73-4EFF-4448-879C-18B6BBEE674F}" srcOrd="0" destOrd="0" presId="urn:microsoft.com/office/officeart/2011/layout/CircleProcess"/>
    <dgm:cxn modelId="{66E927DD-BC16-4980-AEAD-E85FC4F5E31B}" type="presParOf" srcId="{5BF03FF7-C2E2-4875-856F-CD51F7555193}" destId="{C76B54F6-C89B-4DE0-8A3C-246AD07E0EF1}" srcOrd="1" destOrd="0" presId="urn:microsoft.com/office/officeart/2011/layout/CircleProcess"/>
    <dgm:cxn modelId="{01C8E566-FE32-4828-9B5A-E4EFAA51BBA9}" type="presParOf" srcId="{C76B54F6-C89B-4DE0-8A3C-246AD07E0EF1}" destId="{7FF940FF-3ED3-4D21-9421-3B2D420839E6}" srcOrd="0" destOrd="0" presId="urn:microsoft.com/office/officeart/2011/layout/CircleProcess"/>
    <dgm:cxn modelId="{2C23DD2E-B96E-443E-ACA8-AEBF442ED2CF}" type="presParOf" srcId="{5BF03FF7-C2E2-4875-856F-CD51F7555193}" destId="{30A36934-13AC-48F5-82E7-85197477920E}" srcOrd="2" destOrd="0" presId="urn:microsoft.com/office/officeart/2011/layout/CircleProcess"/>
    <dgm:cxn modelId="{018E0F35-DB82-4FE5-91E9-C234AABC4F1E}" type="presParOf" srcId="{5BF03FF7-C2E2-4875-856F-CD51F7555193}" destId="{6E9BB04C-C9A2-43D4-A75E-72AB7E8F577D}" srcOrd="3" destOrd="0" presId="urn:microsoft.com/office/officeart/2011/layout/CircleProcess"/>
    <dgm:cxn modelId="{8199C511-05D0-4271-A62B-80389A5A1A6C}" type="presParOf" srcId="{6E9BB04C-C9A2-43D4-A75E-72AB7E8F577D}" destId="{D3DEA664-1481-46A6-9338-E82AB7F3C2FF}" srcOrd="0" destOrd="0" presId="urn:microsoft.com/office/officeart/2011/layout/CircleProcess"/>
    <dgm:cxn modelId="{C9CA7C31-6534-4F10-B2BF-C42808CD89A8}" type="presParOf" srcId="{5BF03FF7-C2E2-4875-856F-CD51F7555193}" destId="{F8FD5F2F-3130-4250-9F70-67C64644B730}" srcOrd="4" destOrd="0" presId="urn:microsoft.com/office/officeart/2011/layout/CircleProcess"/>
    <dgm:cxn modelId="{727845BD-564F-4F43-9652-BD82ACB6A01A}" type="presParOf" srcId="{F8FD5F2F-3130-4250-9F70-67C64644B730}" destId="{94F14FA5-33CF-4A96-9582-0592EFC44D28}" srcOrd="0" destOrd="0" presId="urn:microsoft.com/office/officeart/2011/layout/CircleProcess"/>
    <dgm:cxn modelId="{38F7E8A1-9067-43F2-852F-85B04FD2FCE5}" type="presParOf" srcId="{5BF03FF7-C2E2-4875-856F-CD51F7555193}" destId="{D084553F-A8D3-4D74-864A-AC1D133D5931}" srcOrd="5" destOrd="0" presId="urn:microsoft.com/office/officeart/2011/layout/CircleProcess"/>
    <dgm:cxn modelId="{A4DFAE39-417B-4834-B9E5-915856694D69}" type="presParOf" srcId="{5BF03FF7-C2E2-4875-856F-CD51F7555193}" destId="{F116D093-67BD-47A2-9050-B8413F07A395}" srcOrd="6" destOrd="0" presId="urn:microsoft.com/office/officeart/2011/layout/CircleProcess"/>
    <dgm:cxn modelId="{30448AF4-C1F3-4896-8F15-16A755911385}" type="presParOf" srcId="{F116D093-67BD-47A2-9050-B8413F07A395}" destId="{9AA728DB-3FDA-4606-9A61-ECFAD44813EF}" srcOrd="0" destOrd="0" presId="urn:microsoft.com/office/officeart/2011/layout/CircleProcess"/>
    <dgm:cxn modelId="{36C4F376-3B93-46FA-9262-AAB29E480BED}" type="presParOf" srcId="{5BF03FF7-C2E2-4875-856F-CD51F7555193}" destId="{FF2E15E2-2D9C-4188-94B9-2F5DB06932D0}" srcOrd="7" destOrd="0" presId="urn:microsoft.com/office/officeart/2011/layout/CircleProcess"/>
    <dgm:cxn modelId="{3D7F6237-FE63-4E74-9A7A-F38E7F49A86C}" type="presParOf" srcId="{FF2E15E2-2D9C-4188-94B9-2F5DB06932D0}" destId="{9CE86964-8369-4F81-98CB-D861BA30E37B}" srcOrd="0" destOrd="0" presId="urn:microsoft.com/office/officeart/2011/layout/CircleProcess"/>
    <dgm:cxn modelId="{10F34B2E-CB04-4090-8C8B-B22C65499EA9}" type="presParOf" srcId="{5BF03FF7-C2E2-4875-856F-CD51F7555193}" destId="{C68452A0-2550-45F1-968C-22F69FABB00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712-A29E-4330-8229-1E49CF1FAAA1}">
      <dsp:nvSpPr>
        <dsp:cNvPr id="0" name=""/>
        <dsp:cNvSpPr/>
      </dsp:nvSpPr>
      <dsp:spPr>
        <a:xfrm>
          <a:off x="10896208" y="660038"/>
          <a:ext cx="1023271" cy="10232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AF69-04F5-40D5-B84A-31B7F6747288}">
      <dsp:nvSpPr>
        <dsp:cNvPr id="0" name=""/>
        <dsp:cNvSpPr/>
      </dsp:nvSpPr>
      <dsp:spPr>
        <a:xfrm>
          <a:off x="10930396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Save the pattern</a:t>
          </a:r>
          <a:endParaRPr lang="en-IN" sz="700" kern="1200" dirty="0"/>
        </a:p>
      </dsp:txBody>
      <dsp:txXfrm>
        <a:off x="11067146" y="830610"/>
        <a:ext cx="682574" cy="682107"/>
      </dsp:txXfrm>
    </dsp:sp>
    <dsp:sp modelId="{39459247-67A1-4787-8F24-D37FFF6AED30}">
      <dsp:nvSpPr>
        <dsp:cNvPr id="0" name=""/>
        <dsp:cNvSpPr/>
      </dsp:nvSpPr>
      <dsp:spPr>
        <a:xfrm rot="2700000">
          <a:off x="9838734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871BB-FB36-4FF4-B99B-BF5BF21ECFF1}">
      <dsp:nvSpPr>
        <dsp:cNvPr id="0" name=""/>
        <dsp:cNvSpPr/>
      </dsp:nvSpPr>
      <dsp:spPr>
        <a:xfrm>
          <a:off x="9872936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Generate cutting current pattern from stream function</a:t>
          </a:r>
          <a:endParaRPr lang="en-IN" sz="700" kern="1200" dirty="0"/>
        </a:p>
      </dsp:txBody>
      <dsp:txXfrm>
        <a:off x="10009687" y="830610"/>
        <a:ext cx="682574" cy="682107"/>
      </dsp:txXfrm>
    </dsp:sp>
    <dsp:sp modelId="{E3280D28-2025-4B86-B185-71FCEF15FF7F}">
      <dsp:nvSpPr>
        <dsp:cNvPr id="0" name=""/>
        <dsp:cNvSpPr/>
      </dsp:nvSpPr>
      <dsp:spPr>
        <a:xfrm rot="2700000">
          <a:off x="8781274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9E74-4B19-4E9F-82C2-A1BFD68D2D19}">
      <dsp:nvSpPr>
        <dsp:cNvPr id="0" name=""/>
        <dsp:cNvSpPr/>
      </dsp:nvSpPr>
      <dsp:spPr>
        <a:xfrm>
          <a:off x="8815477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Find stream function using current density</a:t>
          </a:r>
          <a:endParaRPr lang="en-IN" sz="700" kern="1200" dirty="0"/>
        </a:p>
      </dsp:txBody>
      <dsp:txXfrm>
        <a:off x="8952228" y="830610"/>
        <a:ext cx="682574" cy="682107"/>
      </dsp:txXfrm>
    </dsp:sp>
    <dsp:sp modelId="{DB73EB03-58A4-4814-83F1-DAB7D2C4CB98}">
      <dsp:nvSpPr>
        <dsp:cNvPr id="0" name=""/>
        <dsp:cNvSpPr/>
      </dsp:nvSpPr>
      <dsp:spPr>
        <a:xfrm rot="2700000">
          <a:off x="7723815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59F75-080B-4955-A6B2-B3F0FC902BFE}">
      <dsp:nvSpPr>
        <dsp:cNvPr id="0" name=""/>
        <dsp:cNvSpPr/>
      </dsp:nvSpPr>
      <dsp:spPr>
        <a:xfrm>
          <a:off x="7758018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Use FT of field to generate the FT of current density</a:t>
          </a:r>
          <a:endParaRPr lang="en-IN" sz="700" kern="1200" dirty="0"/>
        </a:p>
      </dsp:txBody>
      <dsp:txXfrm>
        <a:off x="7894768" y="830610"/>
        <a:ext cx="682574" cy="682107"/>
      </dsp:txXfrm>
    </dsp:sp>
    <dsp:sp modelId="{54D92D3D-FD3F-4846-BD21-26A37288E542}">
      <dsp:nvSpPr>
        <dsp:cNvPr id="0" name=""/>
        <dsp:cNvSpPr/>
      </dsp:nvSpPr>
      <dsp:spPr>
        <a:xfrm rot="2700000">
          <a:off x="6666356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667E-D74A-4C5D-B895-C821B28AF14F}">
      <dsp:nvSpPr>
        <dsp:cNvPr id="0" name=""/>
        <dsp:cNvSpPr/>
      </dsp:nvSpPr>
      <dsp:spPr>
        <a:xfrm>
          <a:off x="6700558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Apodize (filter) the freq space of target field to remove high spatial</a:t>
          </a:r>
          <a:endParaRPr lang="en-IN" sz="700" kern="1200" dirty="0"/>
        </a:p>
      </dsp:txBody>
      <dsp:txXfrm>
        <a:off x="6837309" y="830610"/>
        <a:ext cx="682574" cy="682107"/>
      </dsp:txXfrm>
    </dsp:sp>
    <dsp:sp modelId="{D4516139-653A-41CD-A829-F341C70EBBBB}">
      <dsp:nvSpPr>
        <dsp:cNvPr id="0" name=""/>
        <dsp:cNvSpPr/>
      </dsp:nvSpPr>
      <dsp:spPr>
        <a:xfrm rot="2700000">
          <a:off x="5608896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3D1A6-D54E-46B5-B9C0-A61B633753E0}">
      <dsp:nvSpPr>
        <dsp:cNvPr id="0" name=""/>
        <dsp:cNvSpPr/>
      </dsp:nvSpPr>
      <dsp:spPr>
        <a:xfrm>
          <a:off x="5644278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Compute fourier transform of target field to determine target current distribution</a:t>
          </a:r>
          <a:endParaRPr lang="en-IN" sz="700" kern="1200" dirty="0"/>
        </a:p>
      </dsp:txBody>
      <dsp:txXfrm>
        <a:off x="5779850" y="830610"/>
        <a:ext cx="682574" cy="682107"/>
      </dsp:txXfrm>
    </dsp:sp>
    <dsp:sp modelId="{D4904FAB-E8CF-41DD-83DA-A442A1DF4DAF}">
      <dsp:nvSpPr>
        <dsp:cNvPr id="0" name=""/>
        <dsp:cNvSpPr/>
      </dsp:nvSpPr>
      <dsp:spPr>
        <a:xfrm rot="2700000">
          <a:off x="4552616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75E55-6512-4A55-9EA1-CC73FF1C912C}">
      <dsp:nvSpPr>
        <dsp:cNvPr id="0" name=""/>
        <dsp:cNvSpPr/>
      </dsp:nvSpPr>
      <dsp:spPr>
        <a:xfrm>
          <a:off x="4586818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Calculate the target field distribution over the ROI including reversal</a:t>
          </a:r>
          <a:endParaRPr lang="en-IN" sz="700" kern="1200" dirty="0"/>
        </a:p>
      </dsp:txBody>
      <dsp:txXfrm>
        <a:off x="4722390" y="830610"/>
        <a:ext cx="682574" cy="682107"/>
      </dsp:txXfrm>
    </dsp:sp>
    <dsp:sp modelId="{CE090459-5402-47BF-81BB-2FB1E95F7020}">
      <dsp:nvSpPr>
        <dsp:cNvPr id="0" name=""/>
        <dsp:cNvSpPr/>
      </dsp:nvSpPr>
      <dsp:spPr>
        <a:xfrm rot="2700000">
          <a:off x="3495157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A0B2E-6777-47EA-8D0D-90F0F0008465}">
      <dsp:nvSpPr>
        <dsp:cNvPr id="0" name=""/>
        <dsp:cNvSpPr/>
      </dsp:nvSpPr>
      <dsp:spPr>
        <a:xfrm>
          <a:off x="3529359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Define the area in which field should be linear</a:t>
          </a:r>
          <a:endParaRPr lang="en-IN" sz="700" kern="1200" dirty="0"/>
        </a:p>
      </dsp:txBody>
      <dsp:txXfrm>
        <a:off x="3666110" y="830610"/>
        <a:ext cx="682574" cy="682107"/>
      </dsp:txXfrm>
    </dsp:sp>
    <dsp:sp modelId="{E5872FA0-AE33-48F0-B88F-D1B4F0A7C525}">
      <dsp:nvSpPr>
        <dsp:cNvPr id="0" name=""/>
        <dsp:cNvSpPr/>
      </dsp:nvSpPr>
      <dsp:spPr>
        <a:xfrm rot="2700000">
          <a:off x="2437697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42C76-E30E-4F70-857D-0D56F5178E24}">
      <dsp:nvSpPr>
        <dsp:cNvPr id="0" name=""/>
        <dsp:cNvSpPr/>
      </dsp:nvSpPr>
      <dsp:spPr>
        <a:xfrm>
          <a:off x="2471900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Define the physical extent of the coil (m)</a:t>
          </a:r>
          <a:endParaRPr lang="en-IN" sz="700" kern="1200" dirty="0"/>
        </a:p>
      </dsp:txBody>
      <dsp:txXfrm>
        <a:off x="2608650" y="830610"/>
        <a:ext cx="682574" cy="682107"/>
      </dsp:txXfrm>
    </dsp:sp>
    <dsp:sp modelId="{49F0B217-1D39-4A15-99AA-E97AD2E81EDF}">
      <dsp:nvSpPr>
        <dsp:cNvPr id="0" name=""/>
        <dsp:cNvSpPr/>
      </dsp:nvSpPr>
      <dsp:spPr>
        <a:xfrm rot="2700000">
          <a:off x="1380238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FF84-C853-4F5A-B249-4B4ECD53E20B}">
      <dsp:nvSpPr>
        <dsp:cNvPr id="0" name=""/>
        <dsp:cNvSpPr/>
      </dsp:nvSpPr>
      <dsp:spPr>
        <a:xfrm>
          <a:off x="1414440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Define the ROI in which the field is calculated</a:t>
          </a:r>
          <a:endParaRPr lang="en-IN" sz="700" kern="1200" dirty="0"/>
        </a:p>
      </dsp:txBody>
      <dsp:txXfrm>
        <a:off x="1551191" y="830610"/>
        <a:ext cx="682574" cy="682107"/>
      </dsp:txXfrm>
    </dsp:sp>
    <dsp:sp modelId="{F32022E7-1EF8-428D-9800-46BE510F23F9}">
      <dsp:nvSpPr>
        <dsp:cNvPr id="0" name=""/>
        <dsp:cNvSpPr/>
      </dsp:nvSpPr>
      <dsp:spPr>
        <a:xfrm rot="2700000">
          <a:off x="322778" y="659923"/>
          <a:ext cx="1023301" cy="102330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48C-0AFB-4273-B758-942BD48C029D}">
      <dsp:nvSpPr>
        <dsp:cNvPr id="0" name=""/>
        <dsp:cNvSpPr/>
      </dsp:nvSpPr>
      <dsp:spPr>
        <a:xfrm>
          <a:off x="356981" y="694153"/>
          <a:ext cx="954896" cy="9550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Define the target field (T/m)</a:t>
          </a:r>
          <a:endParaRPr lang="en-US" sz="700" kern="1200"/>
        </a:p>
      </dsp:txBody>
      <dsp:txXfrm>
        <a:off x="493732" y="830610"/>
        <a:ext cx="682574" cy="68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C9D73-4EFF-4448-879C-18B6BBEE674F}">
      <dsp:nvSpPr>
        <dsp:cNvPr id="0" name=""/>
        <dsp:cNvSpPr/>
      </dsp:nvSpPr>
      <dsp:spPr>
        <a:xfrm>
          <a:off x="792417" y="389277"/>
          <a:ext cx="1031185" cy="10313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940FF-3ED3-4D21-9421-3B2D420839E6}">
      <dsp:nvSpPr>
        <dsp:cNvPr id="0" name=""/>
        <dsp:cNvSpPr/>
      </dsp:nvSpPr>
      <dsp:spPr>
        <a:xfrm>
          <a:off x="826656" y="423662"/>
          <a:ext cx="962708" cy="962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/>
            <a:t>calculate the z-directed field at its x-grdaient</a:t>
          </a:r>
          <a:endParaRPr lang="en-US" sz="700" kern="1200" dirty="0"/>
        </a:p>
      </dsp:txBody>
      <dsp:txXfrm>
        <a:off x="964281" y="561203"/>
        <a:ext cx="687457" cy="687524"/>
      </dsp:txXfrm>
    </dsp:sp>
    <dsp:sp modelId="{D3DEA664-1481-46A6-9338-E82AB7F3C2FF}">
      <dsp:nvSpPr>
        <dsp:cNvPr id="0" name=""/>
        <dsp:cNvSpPr/>
      </dsp:nvSpPr>
      <dsp:spPr>
        <a:xfrm rot="13500000">
          <a:off x="1859419" y="390524"/>
          <a:ext cx="1028701" cy="1028701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14FA5-33CF-4A96-9582-0592EFC44D28}">
      <dsp:nvSpPr>
        <dsp:cNvPr id="0" name=""/>
        <dsp:cNvSpPr/>
      </dsp:nvSpPr>
      <dsp:spPr>
        <a:xfrm>
          <a:off x="1892416" y="423662"/>
          <a:ext cx="962708" cy="962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Points on which the field should be calculated is defined here</a:t>
          </a:r>
          <a:endParaRPr lang="en-US" sz="700" kern="1200" dirty="0"/>
        </a:p>
      </dsp:txBody>
      <dsp:txXfrm>
        <a:off x="2030041" y="561203"/>
        <a:ext cx="687457" cy="687524"/>
      </dsp:txXfrm>
    </dsp:sp>
    <dsp:sp modelId="{9AA728DB-3FDA-4606-9A61-ECFAD44813EF}">
      <dsp:nvSpPr>
        <dsp:cNvPr id="0" name=""/>
        <dsp:cNvSpPr/>
      </dsp:nvSpPr>
      <dsp:spPr>
        <a:xfrm rot="13500000">
          <a:off x="2925179" y="390524"/>
          <a:ext cx="1028701" cy="10287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86964-8369-4F81-98CB-D861BA30E37B}">
      <dsp:nvSpPr>
        <dsp:cNvPr id="0" name=""/>
        <dsp:cNvSpPr/>
      </dsp:nvSpPr>
      <dsp:spPr>
        <a:xfrm>
          <a:off x="2958176" y="423662"/>
          <a:ext cx="962708" cy="962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simulation of actual field from the wire pattern generated based on </a:t>
          </a:r>
          <a:r>
            <a:rPr lang="en-US" sz="700" kern="1200" dirty="0"/>
            <a:t>Target field method</a:t>
          </a:r>
        </a:p>
      </dsp:txBody>
      <dsp:txXfrm>
        <a:off x="3095801" y="561203"/>
        <a:ext cx="687457" cy="687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8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2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7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611-815E-48BA-A77A-BEE35EDE3D97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C80840-D973-4273-98B6-A425BD3CF5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8F163-EFF1-432C-A04C-82AACEA85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Gradient coil simulation updates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328B1-FEEB-4E1F-A7CD-E4052B35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3150" y="4495801"/>
            <a:ext cx="5497877" cy="116185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ASHWINI KUMNOOR</a:t>
            </a:r>
          </a:p>
          <a:p>
            <a:pPr algn="ctr"/>
            <a:r>
              <a:rPr lang="en-IN" dirty="0">
                <a:latin typeface="Algerian" panose="04020705040A02060702" pitchFamily="82" charset="0"/>
              </a:rPr>
              <a:t>RESEARCH ASSISTANT</a:t>
            </a:r>
          </a:p>
          <a:p>
            <a:pPr algn="r"/>
            <a:r>
              <a:rPr lang="en-IN" dirty="0">
                <a:latin typeface="Algerian" panose="04020705040A02060702" pitchFamily="82" charset="0"/>
              </a:rPr>
              <a:t>Medical Imaging Research Center , DSI</a:t>
            </a:r>
          </a:p>
          <a:p>
            <a:pPr algn="r"/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 descr="C:\Users\lenovo\Downloads\MIRC_logo.png">
            <a:extLst>
              <a:ext uri="{FF2B5EF4-FFF2-40B4-BE49-F238E27FC236}">
                <a16:creationId xmlns:a16="http://schemas.microsoft.com/office/drawing/2014/main" xmlns="" id="{52D83D53-90B7-408F-98F5-0127B82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8" y="405515"/>
            <a:ext cx="148632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si-LOGO">
            <a:extLst>
              <a:ext uri="{FF2B5EF4-FFF2-40B4-BE49-F238E27FC236}">
                <a16:creationId xmlns:a16="http://schemas.microsoft.com/office/drawing/2014/main" xmlns="" id="{7C46A88A-C905-493F-85C4-9BC4F8F0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52" y="405515"/>
            <a:ext cx="1440000" cy="144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EC3A1A-6129-4FCF-87C8-A9174A4A825A}"/>
              </a:ext>
            </a:extLst>
          </p:cNvPr>
          <p:cNvSpPr txBox="1"/>
          <p:nvPr/>
        </p:nvSpPr>
        <p:spPr>
          <a:xfrm>
            <a:off x="509128" y="5168848"/>
            <a:ext cx="23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Date-18/05/2017</a:t>
            </a:r>
          </a:p>
        </p:txBody>
      </p:sp>
    </p:spTree>
    <p:extLst>
      <p:ext uri="{BB962C8B-B14F-4D97-AF65-F5344CB8AC3E}">
        <p14:creationId xmlns:p14="http://schemas.microsoft.com/office/powerpoint/2010/main" val="4395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.m script: takes field strength, region of interest and coil geometry as input.</a:t>
            </a:r>
          </a:p>
          <a:p>
            <a:r>
              <a:rPr lang="en-US" dirty="0"/>
              <a:t>Does not use any special functions or models (like </a:t>
            </a:r>
            <a:r>
              <a:rPr lang="en-US" dirty="0" err="1"/>
              <a:t>thikonovs</a:t>
            </a:r>
            <a:r>
              <a:rPr lang="en-US" dirty="0"/>
              <a:t> model used in open source code)</a:t>
            </a:r>
          </a:p>
          <a:p>
            <a:r>
              <a:rPr lang="en-US" dirty="0"/>
              <a:t>Gives Desired field, Current density, Stream function, current, wire pattern as output.</a:t>
            </a:r>
          </a:p>
          <a:p>
            <a:r>
              <a:rPr lang="en-US" dirty="0"/>
              <a:t>Using this wire pattern actual field is also calculated.</a:t>
            </a:r>
          </a:p>
          <a:p>
            <a:r>
              <a:rPr lang="en-US" dirty="0"/>
              <a:t>Our requirement: To solve the cost function we get target and actual field,  we need to calculate energy and torque experienced by the coil</a:t>
            </a:r>
          </a:p>
          <a:p>
            <a:r>
              <a:rPr lang="en-US" dirty="0"/>
              <a:t>Changes to be done: Give our Mesh as input and reproduce the results. (Plan is to first generate the same mesh in </a:t>
            </a:r>
            <a:r>
              <a:rPr lang="en-US" dirty="0" err="1"/>
              <a:t>comsol</a:t>
            </a:r>
            <a:r>
              <a:rPr lang="en-US" dirty="0"/>
              <a:t> and give as input)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F61C74-E862-48BE-B53C-E5268B8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5628"/>
            <a:ext cx="9603275" cy="104923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from thesis</a:t>
            </a:r>
          </a:p>
        </p:txBody>
      </p:sp>
    </p:spTree>
    <p:extLst>
      <p:ext uri="{BB962C8B-B14F-4D97-AF65-F5344CB8AC3E}">
        <p14:creationId xmlns:p14="http://schemas.microsoft.com/office/powerpoint/2010/main" val="67136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4A78AD-B192-4029-8140-23288EC0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763" y="2045210"/>
            <a:ext cx="4604543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E46CE9-3D2B-4F4D-858D-D119D651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66" y="1886933"/>
            <a:ext cx="4815809" cy="36079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Outputs of thesis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CF4F3BD-B385-4452-84AA-90890925FAC4}"/>
              </a:ext>
            </a:extLst>
          </p:cNvPr>
          <p:cNvSpPr/>
          <p:nvPr/>
        </p:nvSpPr>
        <p:spPr>
          <a:xfrm>
            <a:off x="6247895" y="53960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200" dirty="0">
                <a:latin typeface="Calibri" panose="020F0502020204030204" pitchFamily="34" charset="0"/>
              </a:rPr>
              <a:t>The solid lines are the desired field before </a:t>
            </a:r>
            <a:r>
              <a:rPr lang="en-IN" sz="1200" dirty="0" err="1">
                <a:latin typeface="Calibri" panose="020F0502020204030204" pitchFamily="34" charset="0"/>
              </a:rPr>
              <a:t>apodization</a:t>
            </a:r>
            <a:r>
              <a:rPr lang="en-IN" sz="1200" dirty="0">
                <a:latin typeface="Calibri" panose="020F0502020204030204" pitchFamily="34" charset="0"/>
              </a:rPr>
              <a:t> and the dashed lines  show after </a:t>
            </a:r>
            <a:r>
              <a:rPr lang="en-IN" sz="1200" dirty="0" err="1">
                <a:latin typeface="Calibri" panose="020F0502020204030204" pitchFamily="34" charset="0"/>
              </a:rPr>
              <a:t>apodization</a:t>
            </a:r>
            <a:endParaRPr lang="en-IN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751056-677A-41DE-8BAD-B26263DDA4B8}"/>
              </a:ext>
            </a:extLst>
          </p:cNvPr>
          <p:cNvSpPr/>
          <p:nvPr/>
        </p:nvSpPr>
        <p:spPr>
          <a:xfrm>
            <a:off x="476250" y="53839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200" dirty="0">
                <a:latin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</a:rPr>
              <a:t>Apodize</a:t>
            </a:r>
            <a:r>
              <a:rPr lang="en-IN" sz="1200" dirty="0">
                <a:latin typeface="Calibri" panose="020F0502020204030204" pitchFamily="34" charset="0"/>
              </a:rPr>
              <a:t> (filter) the frequency space of target field to remove high spatial</a:t>
            </a:r>
          </a:p>
          <a:p>
            <a:pPr algn="ctr"/>
            <a:r>
              <a:rPr lang="en-IN" sz="1200" dirty="0">
                <a:latin typeface="Calibri" panose="020F0502020204030204" pitchFamily="34" charset="0"/>
              </a:rPr>
              <a:t>frequency component resulting physically realizable current density</a:t>
            </a:r>
          </a:p>
        </p:txBody>
      </p:sp>
    </p:spTree>
    <p:extLst>
      <p:ext uri="{BB962C8B-B14F-4D97-AF65-F5344CB8AC3E}">
        <p14:creationId xmlns:p14="http://schemas.microsoft.com/office/powerpoint/2010/main" val="6102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8126A-9794-470F-BF67-F0FEF62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X and z Current density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51F87-47E1-4FCD-95F8-0EAAB11232FC}"/>
              </a:ext>
            </a:extLst>
          </p:cNvPr>
          <p:cNvSpPr/>
          <p:nvPr/>
        </p:nvSpPr>
        <p:spPr>
          <a:xfrm>
            <a:off x="2847975" y="5148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200" dirty="0">
                <a:latin typeface="Calibri" panose="020F0502020204030204" pitchFamily="34" charset="0"/>
              </a:rPr>
              <a:t>Current densities producing the target field. The x component (left) and z </a:t>
            </a:r>
          </a:p>
          <a:p>
            <a:pPr algn="ctr"/>
            <a:r>
              <a:rPr lang="en-IN" sz="1200" dirty="0">
                <a:latin typeface="Calibri" panose="020F0502020204030204" pitchFamily="34" charset="0"/>
              </a:rPr>
              <a:t>component (right) of the current densities at the y = ±4 cm planes which generate the </a:t>
            </a:r>
          </a:p>
          <a:p>
            <a:pPr algn="ctr"/>
            <a:r>
              <a:rPr lang="en-IN" sz="1200" dirty="0">
                <a:latin typeface="Calibri" panose="020F0502020204030204" pitchFamily="34" charset="0"/>
              </a:rPr>
              <a:t>desired (target) z-directed magnetic field at the y = 0.1 mm plane.</a:t>
            </a:r>
            <a:endParaRPr lang="en-IN" sz="12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32A917-612E-423F-AB08-50DB273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53" y="2228851"/>
            <a:ext cx="7309485" cy="2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2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B65C6-0EF7-43BB-BA64-9433EB6F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79" y="1337919"/>
            <a:ext cx="9603275" cy="104923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Stream function and contour 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3F9A3A-576F-4687-9E3F-80CC8E64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25" y="1941350"/>
            <a:ext cx="3206700" cy="400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F50BCC-D8D8-4512-B335-0E52C785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1941350"/>
            <a:ext cx="3091915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5EF09-97D4-4B36-AEB2-85A249F9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54" y="1404594"/>
            <a:ext cx="9603275" cy="104923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Actual Field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4A5A07-299B-44A7-87EF-35F512DF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209799"/>
            <a:ext cx="4143375" cy="310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3FCEFD-8CA3-4D95-8E1D-B18A2523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2209798"/>
            <a:ext cx="4238624" cy="310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EA6D22-0BDE-45B0-BC9A-3BA743058B86}"/>
              </a:ext>
            </a:extLst>
          </p:cNvPr>
          <p:cNvSpPr/>
          <p:nvPr/>
        </p:nvSpPr>
        <p:spPr>
          <a:xfrm>
            <a:off x="1114425" y="5421262"/>
            <a:ext cx="945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Field and gradient calculated by a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Biot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-Savart simulation of the arc segments of which the contour plot is composed. The number of arcs used was 41,056. 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02C48-5EAC-4A17-ABDE-0EF0CD04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79" y="1414119"/>
            <a:ext cx="9603275" cy="104923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Workflow of the thesis code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D44C206C-70F2-4797-AF87-2A22081743CA}"/>
              </a:ext>
            </a:extLst>
          </p:cNvPr>
          <p:cNvGraphicFramePr/>
          <p:nvPr/>
        </p:nvGraphicFramePr>
        <p:xfrm>
          <a:off x="0" y="1795119"/>
          <a:ext cx="12030075" cy="234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xmlns="" id="{69600CF9-5988-4B73-B21B-A012562C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813158"/>
              </p:ext>
            </p:extLst>
          </p:nvPr>
        </p:nvGraphicFramePr>
        <p:xfrm>
          <a:off x="3336925" y="3914775"/>
          <a:ext cx="4959350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D1EEC7-C519-47F4-8639-CB6FBAE22F17}"/>
              </a:ext>
            </a:extLst>
          </p:cNvPr>
          <p:cNvSpPr txBox="1"/>
          <p:nvPr/>
        </p:nvSpPr>
        <p:spPr>
          <a:xfrm>
            <a:off x="1533525" y="1905000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2060"/>
                </a:solidFill>
              </a:rPr>
              <a:t>Input-Target field and Output-Wire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BC3D51-742C-455A-84E4-E73E10D04740}"/>
              </a:ext>
            </a:extLst>
          </p:cNvPr>
          <p:cNvSpPr txBox="1"/>
          <p:nvPr/>
        </p:nvSpPr>
        <p:spPr>
          <a:xfrm>
            <a:off x="1413479" y="3781425"/>
            <a:ext cx="538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2060"/>
                </a:solidFill>
              </a:rPr>
              <a:t>Input-Wire pattern and output-actual gradient field</a:t>
            </a:r>
          </a:p>
        </p:txBody>
      </p:sp>
    </p:spTree>
    <p:extLst>
      <p:ext uri="{BB962C8B-B14F-4D97-AF65-F5344CB8AC3E}">
        <p14:creationId xmlns:p14="http://schemas.microsoft.com/office/powerpoint/2010/main" val="97146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Torque and coil patterns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0466"/>
            <a:ext cx="4599517" cy="34496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96" y="1833731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0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1174</TotalTime>
  <Words>418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Gill Sans MT</vt:lpstr>
      <vt:lpstr>Gallery</vt:lpstr>
      <vt:lpstr>Gradient coil simulation updates</vt:lpstr>
      <vt:lpstr>Code from thesis</vt:lpstr>
      <vt:lpstr>Outputs of thesis code</vt:lpstr>
      <vt:lpstr>X and z Current density</vt:lpstr>
      <vt:lpstr>Stream function and contour plot </vt:lpstr>
      <vt:lpstr>Actual Field</vt:lpstr>
      <vt:lpstr>Workflow of the thesis code</vt:lpstr>
      <vt:lpstr>Torque and coil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</dc:title>
  <dc:creator>Ashwini Kumnoor</dc:creator>
  <cp:lastModifiedBy>Ashwini Kumnoor</cp:lastModifiedBy>
  <cp:revision>73</cp:revision>
  <dcterms:created xsi:type="dcterms:W3CDTF">2017-05-16T05:36:03Z</dcterms:created>
  <dcterms:modified xsi:type="dcterms:W3CDTF">2017-09-08T06:31:52Z</dcterms:modified>
</cp:coreProperties>
</file>