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5" r:id="rId4"/>
    <p:sldMasterId id="2147483858" r:id="rId5"/>
    <p:sldMasterId id="2147483883" r:id="rId6"/>
  </p:sldMasterIdLst>
  <p:notesMasterIdLst>
    <p:notesMasterId r:id="rId20"/>
  </p:notesMasterIdLst>
  <p:handoutMasterIdLst>
    <p:handoutMasterId r:id="rId21"/>
  </p:handoutMasterIdLst>
  <p:sldIdLst>
    <p:sldId id="256" r:id="rId7"/>
    <p:sldId id="360" r:id="rId8"/>
    <p:sldId id="361" r:id="rId9"/>
    <p:sldId id="362" r:id="rId10"/>
    <p:sldId id="364" r:id="rId11"/>
    <p:sldId id="369" r:id="rId12"/>
    <p:sldId id="370" r:id="rId13"/>
    <p:sldId id="371" r:id="rId14"/>
    <p:sldId id="363" r:id="rId15"/>
    <p:sldId id="367" r:id="rId16"/>
    <p:sldId id="365" r:id="rId17"/>
    <p:sldId id="358" r:id="rId18"/>
    <p:sldId id="2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960468-F64D-42BF-9CA8-27A3CFFF9B2E}">
          <p14:sldIdLst>
            <p14:sldId id="256"/>
            <p14:sldId id="360"/>
            <p14:sldId id="361"/>
            <p14:sldId id="362"/>
            <p14:sldId id="364"/>
            <p14:sldId id="369"/>
            <p14:sldId id="370"/>
            <p14:sldId id="371"/>
            <p14:sldId id="363"/>
            <p14:sldId id="367"/>
            <p14:sldId id="365"/>
            <p14:sldId id="3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Yao (姚冠伃)" initials="SY(" lastIdx="0" clrIdx="0">
    <p:extLst>
      <p:ext uri="{19B8F6BF-5375-455C-9EA6-DF929625EA0E}">
        <p15:presenceInfo xmlns:p15="http://schemas.microsoft.com/office/powerpoint/2012/main" userId="S-1-5-21-1711831044-1024940897-1435325219-1751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1DE"/>
    <a:srgbClr val="F39A1E"/>
    <a:srgbClr val="FE9B1E"/>
    <a:srgbClr val="FD9A1E"/>
    <a:srgbClr val="69BE28"/>
    <a:srgbClr val="D71F85"/>
    <a:srgbClr val="FFCA05"/>
    <a:srgbClr val="1717A3"/>
    <a:srgbClr val="0366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5232" autoAdjust="0"/>
  </p:normalViewPr>
  <p:slideViewPr>
    <p:cSldViewPr snapToGrid="0" snapToObjects="1" showGuides="1">
      <p:cViewPr varScale="1">
        <p:scale>
          <a:sx n="88" d="100"/>
          <a:sy n="88" d="100"/>
        </p:scale>
        <p:origin x="816" y="6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23"/>
    </p:cViewPr>
  </p:sorterViewPr>
  <p:notesViewPr>
    <p:cSldViewPr snapToGrid="0" snapToObjects="1" showGuides="1">
      <p:cViewPr varScale="1">
        <p:scale>
          <a:sx n="83" d="100"/>
          <a:sy n="83" d="100"/>
        </p:scale>
        <p:origin x="313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133BF5F-174E-40A4-9866-37369B60B4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9B48160D-002A-4C38-B685-9D01781CDF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C3437A-2548-46BD-BA5A-B2CEE9B60B79}" type="datetimeFigureOut">
              <a:rPr lang="zh-TW" altLang="en-US" smtClean="0"/>
              <a:t>2022/1/12</a:t>
            </a:fld>
            <a:endParaRPr lang="zh-TW" altLang="en-US"/>
          </a:p>
        </p:txBody>
      </p:sp>
      <p:sp>
        <p:nvSpPr>
          <p:cNvPr id="4" name="頁尾版面配置區 3">
            <a:extLst>
              <a:ext uri="{FF2B5EF4-FFF2-40B4-BE49-F238E27FC236}">
                <a16:creationId xmlns:a16="http://schemas.microsoft.com/office/drawing/2014/main" id="{56C9DBB5-AEAC-42FF-B31A-63350E0F6F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BB254148-141F-4002-9FE0-E42D86596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57ED40-27C7-4C17-9AA3-9A8BEF720B9E}" type="slidenum">
              <a:rPr lang="zh-TW" altLang="en-US" smtClean="0"/>
              <a:t>‹#›</a:t>
            </a:fld>
            <a:endParaRPr lang="zh-TW" altLang="en-US"/>
          </a:p>
        </p:txBody>
      </p:sp>
    </p:spTree>
    <p:extLst>
      <p:ext uri="{BB962C8B-B14F-4D97-AF65-F5344CB8AC3E}">
        <p14:creationId xmlns:p14="http://schemas.microsoft.com/office/powerpoint/2010/main" val="3849185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E4A5B-860F-48A8-8317-191E0EF4C33B}" type="datetimeFigureOut">
              <a:rPr lang="en-GB" smtClean="0"/>
              <a:pPr/>
              <a:t>12/01/2022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ABA6D-F0DA-4F85-A720-04754C301D6D}" type="slidenum">
              <a:rPr lang="en-GB" smtClean="0"/>
              <a:pPr/>
              <a:t>‹#›</a:t>
            </a:fld>
            <a:endParaRPr lang="en-GB" dirty="0"/>
          </a:p>
        </p:txBody>
      </p:sp>
    </p:spTree>
    <p:extLst>
      <p:ext uri="{BB962C8B-B14F-4D97-AF65-F5344CB8AC3E}">
        <p14:creationId xmlns:p14="http://schemas.microsoft.com/office/powerpoint/2010/main" val="108823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0ABA6D-F0DA-4F85-A720-04754C301D6D}" type="slidenum">
              <a:rPr lang="en-GB" smtClean="0"/>
              <a:pPr/>
              <a:t>1</a:t>
            </a:fld>
            <a:endParaRPr lang="en-GB" dirty="0"/>
          </a:p>
        </p:txBody>
      </p:sp>
    </p:spTree>
    <p:extLst>
      <p:ext uri="{BB962C8B-B14F-4D97-AF65-F5344CB8AC3E}">
        <p14:creationId xmlns:p14="http://schemas.microsoft.com/office/powerpoint/2010/main" val="3864306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Formal">
    <p:bg>
      <p:bgPr>
        <a:solidFill>
          <a:srgbClr val="F39A1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FC31B8-C0A5-4C17-8479-A454E6F28946}"/>
              </a:ext>
            </a:extLst>
          </p:cNvPr>
          <p:cNvSpPr/>
          <p:nvPr userDrawn="1"/>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6" name="Group 5"/>
          <p:cNvGrpSpPr/>
          <p:nvPr userDrawn="1"/>
        </p:nvGrpSpPr>
        <p:grpSpPr>
          <a:xfrm rot="5400000">
            <a:off x="8526780" y="388620"/>
            <a:ext cx="1005840" cy="228600"/>
            <a:chOff x="17255" y="4635476"/>
            <a:chExt cx="898831" cy="241248"/>
          </a:xfrm>
        </p:grpSpPr>
        <p:sp>
          <p:nvSpPr>
            <p:cNvPr id="7" name="Rectangle 6"/>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4" name="文字方塊 3"/>
          <p:cNvSpPr txBox="1"/>
          <p:nvPr userDrawn="1"/>
        </p:nvSpPr>
        <p:spPr>
          <a:xfrm>
            <a:off x="2382251" y="3048755"/>
            <a:ext cx="6545703" cy="885571"/>
          </a:xfrm>
          <a:prstGeom prst="rect">
            <a:avLst/>
          </a:prstGeom>
        </p:spPr>
        <p:txBody>
          <a:bodyPr wrap="square" lIns="0" tIns="0" rIns="0" bIns="0" rtlCol="0">
            <a:noAutofit/>
          </a:bodyPr>
          <a:lstStyle/>
          <a:p>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8" y="2093214"/>
            <a:ext cx="5841788"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CN" altLang="en-US" dirty="0"/>
              <a:t>标题使用粗体</a:t>
            </a:r>
            <a:r>
              <a:rPr lang="en-US" altLang="zh-TW" dirty="0"/>
              <a:t>32pts</a:t>
            </a:r>
            <a:endParaRPr lang="zh-TW" altLang="en-US" dirty="0"/>
          </a:p>
        </p:txBody>
      </p:sp>
      <p:pic>
        <p:nvPicPr>
          <p:cNvPr id="13" name="圖片 12">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
        <p:nvSpPr>
          <p:cNvPr id="14"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2370668" y="2733676"/>
            <a:ext cx="4218896"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Tree>
    <p:extLst>
      <p:ext uri="{BB962C8B-B14F-4D97-AF65-F5344CB8AC3E}">
        <p14:creationId xmlns:p14="http://schemas.microsoft.com/office/powerpoint/2010/main" val="396468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map">
    <p:spTree>
      <p:nvGrpSpPr>
        <p:cNvPr id="1" name=""/>
        <p:cNvGrpSpPr/>
        <p:nvPr/>
      </p:nvGrpSpPr>
      <p:grpSpPr>
        <a:xfrm>
          <a:off x="0" y="0"/>
          <a:ext cx="0" cy="0"/>
          <a:chOff x="0" y="0"/>
          <a:chExt cx="0" cy="0"/>
        </a:xfrm>
      </p:grpSpPr>
      <p:sp>
        <p:nvSpPr>
          <p:cNvPr id="21"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27372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Slide Number Placeholder 5">
            <a:extLst>
              <a:ext uri="{FF2B5EF4-FFF2-40B4-BE49-F238E27FC236}">
                <a16:creationId xmlns:a16="http://schemas.microsoft.com/office/drawing/2014/main" id="{ABE3C7CC-BFCC-4188-95AF-7C83305BB32B}"/>
              </a:ext>
            </a:extLst>
          </p:cNvPr>
          <p:cNvSpPr txBox="1">
            <a:spLocks/>
          </p:cNvSpPr>
          <p:nvPr userDrawn="1"/>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375182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Content+Media_4">
    <p:spTree>
      <p:nvGrpSpPr>
        <p:cNvPr id="1" name=""/>
        <p:cNvGrpSpPr/>
        <p:nvPr/>
      </p:nvGrpSpPr>
      <p:grpSpPr>
        <a:xfrm>
          <a:off x="0" y="0"/>
          <a:ext cx="0" cy="0"/>
          <a:chOff x="0" y="0"/>
          <a:chExt cx="0" cy="0"/>
        </a:xfrm>
      </p:grpSpPr>
      <p:sp>
        <p:nvSpPr>
          <p:cNvPr id="6" name="文字版面配置區 18">
            <a:extLst>
              <a:ext uri="{FF2B5EF4-FFF2-40B4-BE49-F238E27FC236}">
                <a16:creationId xmlns:a16="http://schemas.microsoft.com/office/drawing/2014/main" id="{94F6F4E3-E8D1-4DC2-B0CA-56809F531971}"/>
              </a:ext>
            </a:extLst>
          </p:cNvPr>
          <p:cNvSpPr>
            <a:spLocks noGrp="1"/>
          </p:cNvSpPr>
          <p:nvPr>
            <p:ph type="body" sz="quarter" idx="15" hasCustomPrompt="1"/>
          </p:nvPr>
        </p:nvSpPr>
        <p:spPr>
          <a:xfrm>
            <a:off x="-1" y="1239586"/>
            <a:ext cx="2284770" cy="442859"/>
          </a:xfrm>
          <a:prstGeom prst="rect">
            <a:avLst/>
          </a:prstGeom>
          <a:solidFill>
            <a:srgbClr val="FFCA05"/>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7" name="文字版面配置區 18">
            <a:extLst>
              <a:ext uri="{FF2B5EF4-FFF2-40B4-BE49-F238E27FC236}">
                <a16:creationId xmlns:a16="http://schemas.microsoft.com/office/drawing/2014/main" id="{E6608BD1-147C-46FB-9D31-B120B8336A37}"/>
              </a:ext>
            </a:extLst>
          </p:cNvPr>
          <p:cNvSpPr>
            <a:spLocks noGrp="1"/>
          </p:cNvSpPr>
          <p:nvPr>
            <p:ph type="body" sz="quarter" idx="17" hasCustomPrompt="1"/>
          </p:nvPr>
        </p:nvSpPr>
        <p:spPr>
          <a:xfrm>
            <a:off x="0" y="3770915"/>
            <a:ext cx="2291624"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8" name="圖片版面配置區 5">
            <a:extLst>
              <a:ext uri="{FF2B5EF4-FFF2-40B4-BE49-F238E27FC236}">
                <a16:creationId xmlns:a16="http://schemas.microsoft.com/office/drawing/2014/main" id="{746E0EF0-E653-4F9A-A28C-A9866E6936CF}"/>
              </a:ext>
            </a:extLst>
          </p:cNvPr>
          <p:cNvSpPr>
            <a:spLocks noGrp="1"/>
          </p:cNvSpPr>
          <p:nvPr>
            <p:ph type="pic" sz="quarter" idx="18" hasCustomPrompt="1"/>
          </p:nvPr>
        </p:nvSpPr>
        <p:spPr>
          <a:xfrm>
            <a:off x="-2" y="1682445"/>
            <a:ext cx="22860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9" name="文字版面配置區 18">
            <a:extLst>
              <a:ext uri="{FF2B5EF4-FFF2-40B4-BE49-F238E27FC236}">
                <a16:creationId xmlns:a16="http://schemas.microsoft.com/office/drawing/2014/main" id="{A8EB9369-73F7-40EF-926B-8E8F9DCA2A37}"/>
              </a:ext>
            </a:extLst>
          </p:cNvPr>
          <p:cNvSpPr>
            <a:spLocks noGrp="1"/>
          </p:cNvSpPr>
          <p:nvPr>
            <p:ph type="body" sz="quarter" idx="19" hasCustomPrompt="1"/>
          </p:nvPr>
        </p:nvSpPr>
        <p:spPr>
          <a:xfrm>
            <a:off x="2286314" y="1239586"/>
            <a:ext cx="2291419" cy="442859"/>
          </a:xfrm>
          <a:prstGeom prst="rect">
            <a:avLst/>
          </a:prstGeom>
          <a:solidFill>
            <a:srgbClr val="69BE28"/>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marL="0" marR="0" lvl="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Body text/Calibri/16pts</a:t>
            </a:r>
          </a:p>
        </p:txBody>
      </p:sp>
      <p:sp>
        <p:nvSpPr>
          <p:cNvPr id="10" name="文字版面配置區 18">
            <a:extLst>
              <a:ext uri="{FF2B5EF4-FFF2-40B4-BE49-F238E27FC236}">
                <a16:creationId xmlns:a16="http://schemas.microsoft.com/office/drawing/2014/main" id="{A4EB6D35-3FED-4EA7-812B-8D9A1B299B49}"/>
              </a:ext>
            </a:extLst>
          </p:cNvPr>
          <p:cNvSpPr>
            <a:spLocks noGrp="1"/>
          </p:cNvSpPr>
          <p:nvPr>
            <p:ph type="body" sz="quarter" idx="20" hasCustomPrompt="1"/>
          </p:nvPr>
        </p:nvSpPr>
        <p:spPr>
          <a:xfrm>
            <a:off x="2286314" y="3770915"/>
            <a:ext cx="2293200"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1" name="圖片版面配置區 5">
            <a:extLst>
              <a:ext uri="{FF2B5EF4-FFF2-40B4-BE49-F238E27FC236}">
                <a16:creationId xmlns:a16="http://schemas.microsoft.com/office/drawing/2014/main" id="{341012BD-8152-49EB-B750-8ED9203DC7A7}"/>
              </a:ext>
            </a:extLst>
          </p:cNvPr>
          <p:cNvSpPr>
            <a:spLocks noGrp="1"/>
          </p:cNvSpPr>
          <p:nvPr>
            <p:ph type="pic" sz="quarter" idx="21" hasCustomPrompt="1"/>
          </p:nvPr>
        </p:nvSpPr>
        <p:spPr>
          <a:xfrm>
            <a:off x="2286314" y="1682445"/>
            <a:ext cx="22932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2" name="文字版面配置區 18">
            <a:extLst>
              <a:ext uri="{FF2B5EF4-FFF2-40B4-BE49-F238E27FC236}">
                <a16:creationId xmlns:a16="http://schemas.microsoft.com/office/drawing/2014/main" id="{2A945E46-21BF-4204-B82A-311E0C5989B3}"/>
              </a:ext>
            </a:extLst>
          </p:cNvPr>
          <p:cNvSpPr>
            <a:spLocks noGrp="1"/>
          </p:cNvSpPr>
          <p:nvPr>
            <p:ph type="body" sz="quarter" idx="22" hasCustomPrompt="1"/>
          </p:nvPr>
        </p:nvSpPr>
        <p:spPr>
          <a:xfrm>
            <a:off x="4574744" y="1239586"/>
            <a:ext cx="2288055" cy="442859"/>
          </a:xfrm>
          <a:prstGeom prst="rect">
            <a:avLst/>
          </a:prstGeom>
          <a:solidFill>
            <a:schemeClr val="accent3"/>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13" name="文字版面配置區 18">
            <a:extLst>
              <a:ext uri="{FF2B5EF4-FFF2-40B4-BE49-F238E27FC236}">
                <a16:creationId xmlns:a16="http://schemas.microsoft.com/office/drawing/2014/main" id="{B15D2412-C687-405A-87B5-0966A0787007}"/>
              </a:ext>
            </a:extLst>
          </p:cNvPr>
          <p:cNvSpPr>
            <a:spLocks noGrp="1"/>
          </p:cNvSpPr>
          <p:nvPr>
            <p:ph type="body" sz="quarter" idx="23" hasCustomPrompt="1"/>
          </p:nvPr>
        </p:nvSpPr>
        <p:spPr>
          <a:xfrm>
            <a:off x="4574744" y="3770915"/>
            <a:ext cx="2289600"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20" name="圖片版面配置區 5">
            <a:extLst>
              <a:ext uri="{FF2B5EF4-FFF2-40B4-BE49-F238E27FC236}">
                <a16:creationId xmlns:a16="http://schemas.microsoft.com/office/drawing/2014/main" id="{5D451D69-658C-4F56-915A-B2DDF385F574}"/>
              </a:ext>
            </a:extLst>
          </p:cNvPr>
          <p:cNvSpPr>
            <a:spLocks noGrp="1"/>
          </p:cNvSpPr>
          <p:nvPr>
            <p:ph type="pic" sz="quarter" idx="26" hasCustomPrompt="1"/>
          </p:nvPr>
        </p:nvSpPr>
        <p:spPr>
          <a:xfrm>
            <a:off x="4574744" y="1682443"/>
            <a:ext cx="22896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9" name="文字版面配置區 18">
            <a:extLst>
              <a:ext uri="{FF2B5EF4-FFF2-40B4-BE49-F238E27FC236}">
                <a16:creationId xmlns:a16="http://schemas.microsoft.com/office/drawing/2014/main" id="{2664A5B3-17FB-451A-82B2-8B5845DFCE9E}"/>
              </a:ext>
            </a:extLst>
          </p:cNvPr>
          <p:cNvSpPr>
            <a:spLocks noGrp="1"/>
          </p:cNvSpPr>
          <p:nvPr>
            <p:ph type="body" sz="quarter" idx="25" hasCustomPrompt="1"/>
          </p:nvPr>
        </p:nvSpPr>
        <p:spPr>
          <a:xfrm>
            <a:off x="6855944" y="1239585"/>
            <a:ext cx="2288055" cy="442859"/>
          </a:xfrm>
          <a:prstGeom prst="rect">
            <a:avLst/>
          </a:prstGeom>
          <a:solidFill>
            <a:srgbClr val="D71F85"/>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21" name="圖片版面配置區 5">
            <a:extLst>
              <a:ext uri="{FF2B5EF4-FFF2-40B4-BE49-F238E27FC236}">
                <a16:creationId xmlns:a16="http://schemas.microsoft.com/office/drawing/2014/main" id="{C1F9C1EC-D04E-48C1-AB5B-9CD4F3191691}"/>
              </a:ext>
            </a:extLst>
          </p:cNvPr>
          <p:cNvSpPr>
            <a:spLocks noGrp="1"/>
          </p:cNvSpPr>
          <p:nvPr>
            <p:ph type="pic" sz="quarter" idx="27" hasCustomPrompt="1"/>
          </p:nvPr>
        </p:nvSpPr>
        <p:spPr>
          <a:xfrm>
            <a:off x="6855944" y="1682444"/>
            <a:ext cx="2288057"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22" name="文字版面配置區 18">
            <a:extLst>
              <a:ext uri="{FF2B5EF4-FFF2-40B4-BE49-F238E27FC236}">
                <a16:creationId xmlns:a16="http://schemas.microsoft.com/office/drawing/2014/main" id="{8EBBAF9D-9D09-44E0-AE17-74DDD789997C}"/>
              </a:ext>
            </a:extLst>
          </p:cNvPr>
          <p:cNvSpPr>
            <a:spLocks noGrp="1"/>
          </p:cNvSpPr>
          <p:nvPr>
            <p:ph type="body" sz="quarter" idx="28" hasCustomPrompt="1"/>
          </p:nvPr>
        </p:nvSpPr>
        <p:spPr>
          <a:xfrm>
            <a:off x="6852376" y="3770914"/>
            <a:ext cx="2287858" cy="820040"/>
          </a:xfrm>
          <a:prstGeom prst="rect">
            <a:avLst/>
          </a:prstGeom>
          <a:solidFill>
            <a:srgbClr val="D71F8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7" name="Slide Number Placeholder 5">
            <a:extLst>
              <a:ext uri="{FF2B5EF4-FFF2-40B4-BE49-F238E27FC236}">
                <a16:creationId xmlns:a16="http://schemas.microsoft.com/office/drawing/2014/main" id="{10528E65-22FD-4291-A407-01274D3B90F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246087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Content+Media_5">
    <p:spTree>
      <p:nvGrpSpPr>
        <p:cNvPr id="1" name=""/>
        <p:cNvGrpSpPr/>
        <p:nvPr/>
      </p:nvGrpSpPr>
      <p:grpSpPr>
        <a:xfrm>
          <a:off x="0" y="0"/>
          <a:ext cx="0" cy="0"/>
          <a:chOff x="0" y="0"/>
          <a:chExt cx="0" cy="0"/>
        </a:xfrm>
      </p:grpSpPr>
      <p:sp>
        <p:nvSpPr>
          <p:cNvPr id="51" name="文字版面配置區 18">
            <a:extLst>
              <a:ext uri="{FF2B5EF4-FFF2-40B4-BE49-F238E27FC236}">
                <a16:creationId xmlns:a16="http://schemas.microsoft.com/office/drawing/2014/main" id="{94C54889-0B56-4C2C-B071-26B97FB413DB}"/>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圖片版面配置區 5">
            <a:extLst>
              <a:ext uri="{FF2B5EF4-FFF2-40B4-BE49-F238E27FC236}">
                <a16:creationId xmlns:a16="http://schemas.microsoft.com/office/drawing/2014/main" id="{E4ADABB1-0AF9-41A0-89CB-EECD15C83E39}"/>
              </a:ext>
            </a:extLst>
          </p:cNvPr>
          <p:cNvSpPr>
            <a:spLocks noGrp="1"/>
          </p:cNvSpPr>
          <p:nvPr>
            <p:ph type="pic" sz="quarter" idx="18" hasCustomPrompt="1"/>
          </p:nvPr>
        </p:nvSpPr>
        <p:spPr>
          <a:xfrm>
            <a:off x="-1" y="1232094"/>
            <a:ext cx="3038482"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3" name="文字版面配置區 18">
            <a:extLst>
              <a:ext uri="{FF2B5EF4-FFF2-40B4-BE49-F238E27FC236}">
                <a16:creationId xmlns:a16="http://schemas.microsoft.com/office/drawing/2014/main" id="{83154691-5907-4558-A4CD-08A7C25A98ED}"/>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4" name="圖片版面配置區 5">
            <a:extLst>
              <a:ext uri="{FF2B5EF4-FFF2-40B4-BE49-F238E27FC236}">
                <a16:creationId xmlns:a16="http://schemas.microsoft.com/office/drawing/2014/main" id="{9F5E9543-5742-4D77-97CE-64898B1CF43A}"/>
              </a:ext>
            </a:extLst>
          </p:cNvPr>
          <p:cNvSpPr>
            <a:spLocks noGrp="1"/>
          </p:cNvSpPr>
          <p:nvPr>
            <p:ph type="pic" sz="quarter" idx="21" hasCustomPrompt="1"/>
          </p:nvPr>
        </p:nvSpPr>
        <p:spPr>
          <a:xfrm>
            <a:off x="3038483" y="1232094"/>
            <a:ext cx="3038483"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5" name="文字版面配置區 18">
            <a:extLst>
              <a:ext uri="{FF2B5EF4-FFF2-40B4-BE49-F238E27FC236}">
                <a16:creationId xmlns:a16="http://schemas.microsoft.com/office/drawing/2014/main" id="{510C9066-B83E-49DB-9DF0-C3F84CB0A170}"/>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6" name="圖片版面配置區 5">
            <a:extLst>
              <a:ext uri="{FF2B5EF4-FFF2-40B4-BE49-F238E27FC236}">
                <a16:creationId xmlns:a16="http://schemas.microsoft.com/office/drawing/2014/main" id="{8ECD9BC5-B71B-4F9D-A5F8-88E1049130BA}"/>
              </a:ext>
            </a:extLst>
          </p:cNvPr>
          <p:cNvSpPr>
            <a:spLocks noGrp="1"/>
          </p:cNvSpPr>
          <p:nvPr>
            <p:ph type="pic" sz="quarter" idx="24" hasCustomPrompt="1"/>
          </p:nvPr>
        </p:nvSpPr>
        <p:spPr>
          <a:xfrm>
            <a:off x="6076968" y="1232094"/>
            <a:ext cx="3067031"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63" name="文字版面配置區 20">
            <a:extLst>
              <a:ext uri="{FF2B5EF4-FFF2-40B4-BE49-F238E27FC236}">
                <a16:creationId xmlns:a16="http://schemas.microsoft.com/office/drawing/2014/main" id="{E84AABBE-C906-4DE2-9B7E-749E90AB7A08}"/>
              </a:ext>
            </a:extLst>
          </p:cNvPr>
          <p:cNvSpPr>
            <a:spLocks noGrp="1"/>
          </p:cNvSpPr>
          <p:nvPr>
            <p:ph type="body" sz="quarter" idx="25" hasCustomPrompt="1"/>
          </p:nvPr>
        </p:nvSpPr>
        <p:spPr>
          <a:xfrm>
            <a:off x="845244" y="2587845"/>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a:t>
            </a:r>
            <a:endParaRPr lang="zh-TW" altLang="en-US" dirty="0"/>
          </a:p>
        </p:txBody>
      </p:sp>
      <p:sp>
        <p:nvSpPr>
          <p:cNvPr id="64" name="文字版面配置區 20">
            <a:extLst>
              <a:ext uri="{FF2B5EF4-FFF2-40B4-BE49-F238E27FC236}">
                <a16:creationId xmlns:a16="http://schemas.microsoft.com/office/drawing/2014/main" id="{E91BD225-CAB6-4E90-9F8F-F335537BF65D}"/>
              </a:ext>
            </a:extLst>
          </p:cNvPr>
          <p:cNvSpPr>
            <a:spLocks noGrp="1"/>
          </p:cNvSpPr>
          <p:nvPr>
            <p:ph type="body" sz="quarter" idx="26" hasCustomPrompt="1"/>
          </p:nvPr>
        </p:nvSpPr>
        <p:spPr>
          <a:xfrm>
            <a:off x="1560442" y="3224518"/>
            <a:ext cx="811089"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億</a:t>
            </a:r>
          </a:p>
        </p:txBody>
      </p:sp>
      <p:sp>
        <p:nvSpPr>
          <p:cNvPr id="65" name="文字版面配置區 20">
            <a:extLst>
              <a:ext uri="{FF2B5EF4-FFF2-40B4-BE49-F238E27FC236}">
                <a16:creationId xmlns:a16="http://schemas.microsoft.com/office/drawing/2014/main" id="{3A34AD3F-9140-4A65-9DAE-F7014F9578B6}"/>
              </a:ext>
            </a:extLst>
          </p:cNvPr>
          <p:cNvSpPr>
            <a:spLocks noGrp="1"/>
          </p:cNvSpPr>
          <p:nvPr>
            <p:ph type="body" sz="quarter" idx="27" hasCustomPrompt="1"/>
          </p:nvPr>
        </p:nvSpPr>
        <p:spPr>
          <a:xfrm>
            <a:off x="3671379"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2</a:t>
            </a:r>
            <a:endParaRPr lang="zh-TW" altLang="en-US" dirty="0"/>
          </a:p>
        </p:txBody>
      </p:sp>
      <p:sp>
        <p:nvSpPr>
          <p:cNvPr id="66" name="文字版面配置區 20">
            <a:extLst>
              <a:ext uri="{FF2B5EF4-FFF2-40B4-BE49-F238E27FC236}">
                <a16:creationId xmlns:a16="http://schemas.microsoft.com/office/drawing/2014/main" id="{A083966D-F9B8-430C-93F1-940333B06F45}"/>
              </a:ext>
            </a:extLst>
          </p:cNvPr>
          <p:cNvSpPr>
            <a:spLocks noGrp="1"/>
          </p:cNvSpPr>
          <p:nvPr>
            <p:ph type="body" sz="quarter" idx="28" hasCustomPrompt="1"/>
          </p:nvPr>
        </p:nvSpPr>
        <p:spPr>
          <a:xfrm>
            <a:off x="4386577" y="3238481"/>
            <a:ext cx="1126032"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NTD</a:t>
            </a:r>
            <a:endParaRPr lang="zh-TW" altLang="en-US" dirty="0"/>
          </a:p>
        </p:txBody>
      </p:sp>
      <p:sp>
        <p:nvSpPr>
          <p:cNvPr id="67" name="文字版面配置區 20">
            <a:extLst>
              <a:ext uri="{FF2B5EF4-FFF2-40B4-BE49-F238E27FC236}">
                <a16:creationId xmlns:a16="http://schemas.microsoft.com/office/drawing/2014/main" id="{810B07CB-3E23-4C00-B891-73E329430015}"/>
              </a:ext>
            </a:extLst>
          </p:cNvPr>
          <p:cNvSpPr>
            <a:spLocks noGrp="1"/>
          </p:cNvSpPr>
          <p:nvPr>
            <p:ph type="body" sz="quarter" idx="29" hasCustomPrompt="1"/>
          </p:nvPr>
        </p:nvSpPr>
        <p:spPr>
          <a:xfrm>
            <a:off x="7061305"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3</a:t>
            </a:r>
            <a:endParaRPr lang="zh-TW" altLang="en-US" dirty="0"/>
          </a:p>
        </p:txBody>
      </p:sp>
      <p:sp>
        <p:nvSpPr>
          <p:cNvPr id="68" name="文字版面配置區 20">
            <a:extLst>
              <a:ext uri="{FF2B5EF4-FFF2-40B4-BE49-F238E27FC236}">
                <a16:creationId xmlns:a16="http://schemas.microsoft.com/office/drawing/2014/main" id="{39A05554-0D22-4D7A-B41F-49142CACADAE}"/>
              </a:ext>
            </a:extLst>
          </p:cNvPr>
          <p:cNvSpPr>
            <a:spLocks noGrp="1"/>
          </p:cNvSpPr>
          <p:nvPr>
            <p:ph type="body" sz="quarter" idx="30" hasCustomPrompt="1"/>
          </p:nvPr>
        </p:nvSpPr>
        <p:spPr>
          <a:xfrm>
            <a:off x="7776503" y="3238481"/>
            <a:ext cx="460373"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a:p>
            <a:pPr lvl="0"/>
            <a:endParaRPr lang="zh-TW" altLang="en-US" dirty="0"/>
          </a:p>
        </p:txBody>
      </p:sp>
      <p:sp>
        <p:nvSpPr>
          <p:cNvPr id="69" name="Slide Number Placeholder 5">
            <a:extLst>
              <a:ext uri="{FF2B5EF4-FFF2-40B4-BE49-F238E27FC236}">
                <a16:creationId xmlns:a16="http://schemas.microsoft.com/office/drawing/2014/main" id="{7B29BBBD-3AC2-4704-9937-C6A4A785F0E2}"/>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7"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74331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Content_1">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F3511B9-1220-48E6-B393-404168BBFEC4}"/>
              </a:ext>
            </a:extLst>
          </p:cNvPr>
          <p:cNvSpPr>
            <a:spLocks noGrp="1"/>
          </p:cNvSpPr>
          <p:nvPr>
            <p:ph type="sldNum" sz="quarter" idx="10"/>
          </p:nvPr>
        </p:nvSpPr>
        <p:spPr/>
        <p:txBody>
          <a:bodyPr/>
          <a:lstStyle>
            <a:lvl1pPr>
              <a:defRPr sz="600"/>
            </a:lvl1pPr>
          </a:lstStyle>
          <a:p>
            <a:fld id="{0AEF9A4B-07C9-404C-9053-A3A2AC3AD5D6}" type="slidenum">
              <a:rPr lang="en-GB" smtClean="0"/>
              <a:pPr/>
              <a:t>‹#›</a:t>
            </a:fld>
            <a:endParaRPr lang="en-GB" dirty="0"/>
          </a:p>
        </p:txBody>
      </p:sp>
      <p:sp>
        <p:nvSpPr>
          <p:cNvPr id="22" name="TextBox 38">
            <a:extLst>
              <a:ext uri="{FF2B5EF4-FFF2-40B4-BE49-F238E27FC236}">
                <a16:creationId xmlns:a16="http://schemas.microsoft.com/office/drawing/2014/main" id="{419493DC-0923-4185-BFFB-247A57270438}"/>
              </a:ext>
            </a:extLst>
          </p:cNvPr>
          <p:cNvSpPr txBox="1"/>
          <p:nvPr userDrawn="1"/>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
        <p:nvSpPr>
          <p:cNvPr id="38" name="文字版面配置區 18">
            <a:extLst>
              <a:ext uri="{FF2B5EF4-FFF2-40B4-BE49-F238E27FC236}">
                <a16:creationId xmlns:a16="http://schemas.microsoft.com/office/drawing/2014/main" id="{8D0FCABE-AF67-4776-87EA-71326C26E5E1}"/>
              </a:ext>
            </a:extLst>
          </p:cNvPr>
          <p:cNvSpPr>
            <a:spLocks noGrp="1"/>
          </p:cNvSpPr>
          <p:nvPr>
            <p:ph type="body" sz="quarter" idx="17" hasCustomPrompt="1"/>
          </p:nvPr>
        </p:nvSpPr>
        <p:spPr>
          <a:xfrm>
            <a:off x="-2578" y="1227653"/>
            <a:ext cx="4567652" cy="1664089"/>
          </a:xfrm>
          <a:prstGeom prst="rect">
            <a:avLst/>
          </a:prstGeom>
          <a:solidFill>
            <a:srgbClr val="FFCA0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39" name="文字版面配置區 20">
            <a:extLst>
              <a:ext uri="{FF2B5EF4-FFF2-40B4-BE49-F238E27FC236}">
                <a16:creationId xmlns:a16="http://schemas.microsoft.com/office/drawing/2014/main" id="{685CEC30-ADC6-4106-A668-F67E0A931110}"/>
              </a:ext>
            </a:extLst>
          </p:cNvPr>
          <p:cNvSpPr>
            <a:spLocks noGrp="1"/>
          </p:cNvSpPr>
          <p:nvPr>
            <p:ph type="body" sz="quarter" idx="13" hasCustomPrompt="1"/>
          </p:nvPr>
        </p:nvSpPr>
        <p:spPr>
          <a:xfrm>
            <a:off x="1665323" y="159214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0" name="文字版面配置區 20">
            <a:extLst>
              <a:ext uri="{FF2B5EF4-FFF2-40B4-BE49-F238E27FC236}">
                <a16:creationId xmlns:a16="http://schemas.microsoft.com/office/drawing/2014/main" id="{E462A135-5745-4AE6-8705-DDA97E7B2B41}"/>
              </a:ext>
            </a:extLst>
          </p:cNvPr>
          <p:cNvSpPr>
            <a:spLocks noGrp="1"/>
          </p:cNvSpPr>
          <p:nvPr>
            <p:ph type="body" sz="quarter" idx="18" hasCustomPrompt="1"/>
          </p:nvPr>
        </p:nvSpPr>
        <p:spPr>
          <a:xfrm>
            <a:off x="2515377" y="192104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1" name="文字版面配置區 18">
            <a:extLst>
              <a:ext uri="{FF2B5EF4-FFF2-40B4-BE49-F238E27FC236}">
                <a16:creationId xmlns:a16="http://schemas.microsoft.com/office/drawing/2014/main" id="{12208CFE-A144-4D8E-A81A-F1B716075E17}"/>
              </a:ext>
            </a:extLst>
          </p:cNvPr>
          <p:cNvSpPr>
            <a:spLocks noGrp="1"/>
          </p:cNvSpPr>
          <p:nvPr>
            <p:ph type="body" sz="quarter" idx="19" hasCustomPrompt="1"/>
          </p:nvPr>
        </p:nvSpPr>
        <p:spPr>
          <a:xfrm>
            <a:off x="4565074" y="1227694"/>
            <a:ext cx="4583965" cy="1664089"/>
          </a:xfrm>
          <a:prstGeom prst="rect">
            <a:avLst/>
          </a:prstGeom>
          <a:solidFill>
            <a:srgbClr val="69BE28"/>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2" name="文字版面配置區 20">
            <a:extLst>
              <a:ext uri="{FF2B5EF4-FFF2-40B4-BE49-F238E27FC236}">
                <a16:creationId xmlns:a16="http://schemas.microsoft.com/office/drawing/2014/main" id="{4C71CE92-CCCC-4E54-8190-A01893E1D9A7}"/>
              </a:ext>
            </a:extLst>
          </p:cNvPr>
          <p:cNvSpPr>
            <a:spLocks noGrp="1"/>
          </p:cNvSpPr>
          <p:nvPr>
            <p:ph type="body" sz="quarter" idx="20" hasCustomPrompt="1"/>
          </p:nvPr>
        </p:nvSpPr>
        <p:spPr>
          <a:xfrm>
            <a:off x="6244940" y="1592183"/>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3" name="文字版面配置區 20">
            <a:extLst>
              <a:ext uri="{FF2B5EF4-FFF2-40B4-BE49-F238E27FC236}">
                <a16:creationId xmlns:a16="http://schemas.microsoft.com/office/drawing/2014/main" id="{E787113F-C9FE-4326-BE23-11EDE7AAF2A2}"/>
              </a:ext>
            </a:extLst>
          </p:cNvPr>
          <p:cNvSpPr>
            <a:spLocks noGrp="1"/>
          </p:cNvSpPr>
          <p:nvPr>
            <p:ph type="body" sz="quarter" idx="21" hasCustomPrompt="1"/>
          </p:nvPr>
        </p:nvSpPr>
        <p:spPr>
          <a:xfrm>
            <a:off x="7094994" y="1921088"/>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5" name="文字版面配置區 18">
            <a:extLst>
              <a:ext uri="{FF2B5EF4-FFF2-40B4-BE49-F238E27FC236}">
                <a16:creationId xmlns:a16="http://schemas.microsoft.com/office/drawing/2014/main" id="{464EEFDA-5CD6-418C-A47C-55ECA4E7B1CF}"/>
              </a:ext>
            </a:extLst>
          </p:cNvPr>
          <p:cNvSpPr>
            <a:spLocks noGrp="1"/>
          </p:cNvSpPr>
          <p:nvPr>
            <p:ph type="body" sz="quarter" idx="22" hasCustomPrompt="1"/>
          </p:nvPr>
        </p:nvSpPr>
        <p:spPr>
          <a:xfrm>
            <a:off x="-2578" y="2891743"/>
            <a:ext cx="2289600" cy="1694064"/>
          </a:xfrm>
          <a:prstGeom prst="rect">
            <a:avLst/>
          </a:prstGeom>
          <a:solidFill>
            <a:srgbClr val="00A1DE"/>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6" name="文字版面配置區 20">
            <a:extLst>
              <a:ext uri="{FF2B5EF4-FFF2-40B4-BE49-F238E27FC236}">
                <a16:creationId xmlns:a16="http://schemas.microsoft.com/office/drawing/2014/main" id="{C9D1CCEB-7E90-4826-8AB3-562AB0C635AF}"/>
              </a:ext>
            </a:extLst>
          </p:cNvPr>
          <p:cNvSpPr>
            <a:spLocks noGrp="1"/>
          </p:cNvSpPr>
          <p:nvPr>
            <p:ph type="body" sz="quarter" idx="23" hasCustomPrompt="1"/>
          </p:nvPr>
        </p:nvSpPr>
        <p:spPr>
          <a:xfrm>
            <a:off x="538235"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7" name="文字版面配置區 20">
            <a:extLst>
              <a:ext uri="{FF2B5EF4-FFF2-40B4-BE49-F238E27FC236}">
                <a16:creationId xmlns:a16="http://schemas.microsoft.com/office/drawing/2014/main" id="{AC5A051B-5BC0-47CD-A780-84938DD0592C}"/>
              </a:ext>
            </a:extLst>
          </p:cNvPr>
          <p:cNvSpPr>
            <a:spLocks noGrp="1"/>
          </p:cNvSpPr>
          <p:nvPr>
            <p:ph type="body" sz="quarter" idx="24" hasCustomPrompt="1"/>
          </p:nvPr>
        </p:nvSpPr>
        <p:spPr>
          <a:xfrm>
            <a:off x="1388289"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8" name="文字版面配置區 18">
            <a:extLst>
              <a:ext uri="{FF2B5EF4-FFF2-40B4-BE49-F238E27FC236}">
                <a16:creationId xmlns:a16="http://schemas.microsoft.com/office/drawing/2014/main" id="{4E9F919C-75AF-4751-8FE3-9601FEFC2CC7}"/>
              </a:ext>
            </a:extLst>
          </p:cNvPr>
          <p:cNvSpPr>
            <a:spLocks noGrp="1"/>
          </p:cNvSpPr>
          <p:nvPr>
            <p:ph type="body" sz="quarter" idx="25" hasCustomPrompt="1"/>
          </p:nvPr>
        </p:nvSpPr>
        <p:spPr>
          <a:xfrm>
            <a:off x="2283091" y="2891743"/>
            <a:ext cx="2289600" cy="1694064"/>
          </a:xfrm>
          <a:prstGeom prst="rect">
            <a:avLst/>
          </a:prstGeom>
          <a:solidFill>
            <a:srgbClr val="D71F8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9" name="文字版面配置區 20">
            <a:extLst>
              <a:ext uri="{FF2B5EF4-FFF2-40B4-BE49-F238E27FC236}">
                <a16:creationId xmlns:a16="http://schemas.microsoft.com/office/drawing/2014/main" id="{FBC7B4DE-50E2-4A0F-88E0-1DDB9A572A38}"/>
              </a:ext>
            </a:extLst>
          </p:cNvPr>
          <p:cNvSpPr>
            <a:spLocks noGrp="1"/>
          </p:cNvSpPr>
          <p:nvPr>
            <p:ph type="body" sz="quarter" idx="26" hasCustomPrompt="1"/>
          </p:nvPr>
        </p:nvSpPr>
        <p:spPr>
          <a:xfrm>
            <a:off x="2823904"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0" name="文字版面配置區 20">
            <a:extLst>
              <a:ext uri="{FF2B5EF4-FFF2-40B4-BE49-F238E27FC236}">
                <a16:creationId xmlns:a16="http://schemas.microsoft.com/office/drawing/2014/main" id="{909C1222-638E-470E-B9E1-FC4D606B1456}"/>
              </a:ext>
            </a:extLst>
          </p:cNvPr>
          <p:cNvSpPr>
            <a:spLocks noGrp="1"/>
          </p:cNvSpPr>
          <p:nvPr>
            <p:ph type="body" sz="quarter" idx="27" hasCustomPrompt="1"/>
          </p:nvPr>
        </p:nvSpPr>
        <p:spPr>
          <a:xfrm>
            <a:off x="3673958"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1" name="文字版面配置區 18">
            <a:extLst>
              <a:ext uri="{FF2B5EF4-FFF2-40B4-BE49-F238E27FC236}">
                <a16:creationId xmlns:a16="http://schemas.microsoft.com/office/drawing/2014/main" id="{C446EE38-EAAB-407A-B1C9-C1A135082D78}"/>
              </a:ext>
            </a:extLst>
          </p:cNvPr>
          <p:cNvSpPr>
            <a:spLocks noGrp="1"/>
          </p:cNvSpPr>
          <p:nvPr>
            <p:ph type="body" sz="quarter" idx="28" hasCustomPrompt="1"/>
          </p:nvPr>
        </p:nvSpPr>
        <p:spPr>
          <a:xfrm>
            <a:off x="4569422" y="2891743"/>
            <a:ext cx="2289600" cy="1694064"/>
          </a:xfrm>
          <a:prstGeom prst="rect">
            <a:avLst/>
          </a:prstGeom>
          <a:solidFill>
            <a:srgbClr val="036639"/>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文字版面配置區 20">
            <a:extLst>
              <a:ext uri="{FF2B5EF4-FFF2-40B4-BE49-F238E27FC236}">
                <a16:creationId xmlns:a16="http://schemas.microsoft.com/office/drawing/2014/main" id="{447FD56C-B88A-4A5D-9F66-72C92D51F036}"/>
              </a:ext>
            </a:extLst>
          </p:cNvPr>
          <p:cNvSpPr>
            <a:spLocks noGrp="1"/>
          </p:cNvSpPr>
          <p:nvPr>
            <p:ph type="body" sz="quarter" idx="29" hasCustomPrompt="1"/>
          </p:nvPr>
        </p:nvSpPr>
        <p:spPr>
          <a:xfrm>
            <a:off x="5110235" y="3150184"/>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3" name="文字版面配置區 20">
            <a:extLst>
              <a:ext uri="{FF2B5EF4-FFF2-40B4-BE49-F238E27FC236}">
                <a16:creationId xmlns:a16="http://schemas.microsoft.com/office/drawing/2014/main" id="{1D8D1BCE-B5CD-4F50-91A7-A5DAD74F21F2}"/>
              </a:ext>
            </a:extLst>
          </p:cNvPr>
          <p:cNvSpPr>
            <a:spLocks noGrp="1"/>
          </p:cNvSpPr>
          <p:nvPr>
            <p:ph type="body" sz="quarter" idx="30" hasCustomPrompt="1"/>
          </p:nvPr>
        </p:nvSpPr>
        <p:spPr>
          <a:xfrm>
            <a:off x="5960289" y="3479089"/>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4" name="文字版面配置區 18">
            <a:extLst>
              <a:ext uri="{FF2B5EF4-FFF2-40B4-BE49-F238E27FC236}">
                <a16:creationId xmlns:a16="http://schemas.microsoft.com/office/drawing/2014/main" id="{C7E1CE88-35E0-437D-B317-F6C943D2A398}"/>
              </a:ext>
            </a:extLst>
          </p:cNvPr>
          <p:cNvSpPr>
            <a:spLocks noGrp="1"/>
          </p:cNvSpPr>
          <p:nvPr>
            <p:ph type="body" sz="quarter" idx="31" hasCustomPrompt="1"/>
          </p:nvPr>
        </p:nvSpPr>
        <p:spPr>
          <a:xfrm>
            <a:off x="6859439" y="2891743"/>
            <a:ext cx="2289600" cy="1694064"/>
          </a:xfrm>
          <a:prstGeom prst="rect">
            <a:avLst/>
          </a:prstGeom>
          <a:solidFill>
            <a:srgbClr val="1717A3"/>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5" name="文字版面配置區 20">
            <a:extLst>
              <a:ext uri="{FF2B5EF4-FFF2-40B4-BE49-F238E27FC236}">
                <a16:creationId xmlns:a16="http://schemas.microsoft.com/office/drawing/2014/main" id="{5F198E52-2C68-449B-9805-6833DF0381BF}"/>
              </a:ext>
            </a:extLst>
          </p:cNvPr>
          <p:cNvSpPr>
            <a:spLocks noGrp="1"/>
          </p:cNvSpPr>
          <p:nvPr>
            <p:ph type="body" sz="quarter" idx="32" hasCustomPrompt="1"/>
          </p:nvPr>
        </p:nvSpPr>
        <p:spPr>
          <a:xfrm>
            <a:off x="7400252"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6" name="文字版面配置區 20">
            <a:extLst>
              <a:ext uri="{FF2B5EF4-FFF2-40B4-BE49-F238E27FC236}">
                <a16:creationId xmlns:a16="http://schemas.microsoft.com/office/drawing/2014/main" id="{4486E9A9-6EC2-4184-84F7-3800857882F1}"/>
              </a:ext>
            </a:extLst>
          </p:cNvPr>
          <p:cNvSpPr>
            <a:spLocks noGrp="1"/>
          </p:cNvSpPr>
          <p:nvPr>
            <p:ph type="body" sz="quarter" idx="33" hasCustomPrompt="1"/>
          </p:nvPr>
        </p:nvSpPr>
        <p:spPr>
          <a:xfrm>
            <a:off x="8250306"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24"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38941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39A1E"/>
        </a:solidFill>
        <a:effectLst/>
      </p:bgPr>
    </p:bg>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668C9194-8F93-456F-9251-C1139C2C3235}"/>
              </a:ext>
            </a:extLst>
          </p:cNvPr>
          <p:cNvSpPr/>
          <p:nvPr userDrawn="1"/>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5140EAB2-92CA-4E4F-8117-430D10F1AF55}"/>
              </a:ext>
            </a:extLst>
          </p:cNvPr>
          <p:cNvSpPr/>
          <p:nvPr userDrawn="1"/>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19">
            <a:extLst>
              <a:ext uri="{FF2B5EF4-FFF2-40B4-BE49-F238E27FC236}">
                <a16:creationId xmlns:a16="http://schemas.microsoft.com/office/drawing/2014/main" id="{06590918-49AF-43BA-8FA0-B2EEAD9E5400}"/>
              </a:ext>
            </a:extLst>
          </p:cNvPr>
          <p:cNvSpPr txBox="1"/>
          <p:nvPr userDrawn="1"/>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7" name="Group 5"/>
          <p:cNvGrpSpPr/>
          <p:nvPr userDrawn="1"/>
        </p:nvGrpSpPr>
        <p:grpSpPr>
          <a:xfrm rot="5400000">
            <a:off x="8529161" y="388620"/>
            <a:ext cx="1005840" cy="228600"/>
            <a:chOff x="17255" y="4632962"/>
            <a:chExt cx="898831" cy="241248"/>
          </a:xfrm>
        </p:grpSpPr>
        <p:sp>
          <p:nvSpPr>
            <p:cNvPr id="8" name="Rectangle 6"/>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0" name="群組 9"/>
          <p:cNvGrpSpPr/>
          <p:nvPr userDrawn="1"/>
        </p:nvGrpSpPr>
        <p:grpSpPr>
          <a:xfrm>
            <a:off x="283508" y="4754875"/>
            <a:ext cx="6014082" cy="281118"/>
            <a:chOff x="283508" y="4754875"/>
            <a:chExt cx="6014082" cy="281118"/>
          </a:xfrm>
        </p:grpSpPr>
        <p:sp>
          <p:nvSpPr>
            <p:cNvPr id="11"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12" name="圖片 11">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Tree>
    <p:extLst>
      <p:ext uri="{BB962C8B-B14F-4D97-AF65-F5344CB8AC3E}">
        <p14:creationId xmlns:p14="http://schemas.microsoft.com/office/powerpoint/2010/main" val="9731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F39A1E"/>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F29723-1978-4CBE-8209-372F4A1F2F78}"/>
              </a:ext>
            </a:extLst>
          </p:cNvPr>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形 4">
            <a:extLst>
              <a:ext uri="{FF2B5EF4-FFF2-40B4-BE49-F238E27FC236}">
                <a16:creationId xmlns:a16="http://schemas.microsoft.com/office/drawing/2014/main" id="{82CBF49B-F09E-4FD8-AA32-33CCF5A10E2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Tree>
    <p:extLst>
      <p:ext uri="{BB962C8B-B14F-4D97-AF65-F5344CB8AC3E}">
        <p14:creationId xmlns:p14="http://schemas.microsoft.com/office/powerpoint/2010/main" val="215866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7330" y="1270087"/>
            <a:ext cx="8406005" cy="765883"/>
          </a:xfrm>
        </p:spPr>
        <p:txBody>
          <a:bodyPr anchor="t" anchorCtr="0">
            <a:noAutofit/>
          </a:bodyPr>
          <a:lstStyle>
            <a:lvl1pPr algn="l">
              <a:lnSpc>
                <a:spcPct val="85000"/>
              </a:lnSpc>
              <a:defRPr sz="2849">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7330" y="2127648"/>
            <a:ext cx="8406005" cy="1241822"/>
          </a:xfrm>
          <a:prstGeom prst="rect">
            <a:avLst/>
          </a:prstGeom>
        </p:spPr>
        <p:txBody>
          <a:bodyPr>
            <a:noAutofit/>
          </a:bodyPr>
          <a:lstStyle>
            <a:lvl1pPr marL="0" indent="0" algn="l">
              <a:buNone/>
              <a:defRPr sz="1050" b="1">
                <a:solidFill>
                  <a:schemeClr val="bg1"/>
                </a:solidFill>
                <a:latin typeface="+mj-lt"/>
              </a:defRPr>
            </a:lvl1pPr>
            <a:lvl2pPr marL="342809" indent="0" algn="ctr">
              <a:buNone/>
              <a:defRPr sz="1500"/>
            </a:lvl2pPr>
            <a:lvl3pPr marL="685617" indent="0" algn="ctr">
              <a:buNone/>
              <a:defRPr sz="1350"/>
            </a:lvl3pPr>
            <a:lvl4pPr marL="1028426" indent="0" algn="ctr">
              <a:buNone/>
              <a:defRPr sz="1200"/>
            </a:lvl4pPr>
            <a:lvl5pPr marL="1371234" indent="0" algn="ctr">
              <a:buNone/>
              <a:defRPr sz="1200"/>
            </a:lvl5pPr>
            <a:lvl6pPr marL="1714043" indent="0" algn="ctr">
              <a:buNone/>
              <a:defRPr sz="1200"/>
            </a:lvl6pPr>
            <a:lvl7pPr marL="2056851" indent="0" algn="ctr">
              <a:buNone/>
              <a:defRPr sz="1200"/>
            </a:lvl7pPr>
            <a:lvl8pPr marL="2399660" indent="0" algn="ctr">
              <a:buNone/>
              <a:defRPr sz="1200"/>
            </a:lvl8pPr>
            <a:lvl9pPr marL="2742468" indent="0" algn="ctr">
              <a:buNone/>
              <a:defRPr sz="1200"/>
            </a:lvl9pPr>
          </a:lstStyle>
          <a:p>
            <a:r>
              <a:rPr lang="en-US" dirty="0"/>
              <a:t>Click to edit Master subtitle style</a:t>
            </a:r>
          </a:p>
        </p:txBody>
      </p:sp>
      <p:sp>
        <p:nvSpPr>
          <p:cNvPr id="9" name="Text Placeholder 8"/>
          <p:cNvSpPr>
            <a:spLocks noGrp="1"/>
          </p:cNvSpPr>
          <p:nvPr>
            <p:ph type="body" sz="quarter" idx="13"/>
          </p:nvPr>
        </p:nvSpPr>
        <p:spPr>
          <a:xfrm>
            <a:off x="377818" y="4322428"/>
            <a:ext cx="8139111" cy="442454"/>
          </a:xfrm>
          <a:prstGeom prst="rect">
            <a:avLst/>
          </a:prstGeom>
        </p:spPr>
        <p:txBody>
          <a:bodyPr>
            <a:noAutofit/>
          </a:bodyPr>
          <a:lstStyle>
            <a:lvl1pPr marL="0" indent="0">
              <a:spcBef>
                <a:spcPts val="0"/>
              </a:spcBef>
              <a:buNone/>
              <a:defRPr sz="1050" b="1">
                <a:solidFill>
                  <a:schemeClr val="bg1"/>
                </a:solidFill>
                <a:latin typeface="+mj-lt"/>
              </a:defRPr>
            </a:lvl1pPr>
            <a:lvl2pPr marL="0" indent="0">
              <a:spcBef>
                <a:spcPts val="0"/>
              </a:spcBef>
              <a:buNone/>
              <a:defRPr sz="1050">
                <a:solidFill>
                  <a:schemeClr val="bg1"/>
                </a:solidFill>
              </a:defRPr>
            </a:lvl2pPr>
            <a:lvl3pPr marL="0" indent="0">
              <a:spcBef>
                <a:spcPts val="0"/>
              </a:spcBef>
              <a:buNone/>
              <a:defRPr sz="1050"/>
            </a:lvl3pPr>
            <a:lvl4pPr marL="0" indent="0">
              <a:spcBef>
                <a:spcPts val="0"/>
              </a:spcBef>
              <a:buNone/>
              <a:defRPr sz="1050"/>
            </a:lvl4pPr>
            <a:lvl5pPr marL="0" indent="0">
              <a:spcBef>
                <a:spcPts val="0"/>
              </a:spcBef>
              <a:buNone/>
              <a:defRPr sz="1050"/>
            </a:lvl5pPr>
          </a:lstStyle>
          <a:p>
            <a:pPr lvl="0"/>
            <a:r>
              <a:rPr lang="en-US" dirty="0"/>
              <a:t>Click to edit Master text styles</a:t>
            </a:r>
          </a:p>
          <a:p>
            <a:pPr lvl="1"/>
            <a:r>
              <a:rPr lang="en-US" dirty="0"/>
              <a:t>Second level</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790" y="687118"/>
            <a:ext cx="1228806" cy="307800"/>
          </a:xfrm>
          <a:prstGeom prst="rect">
            <a:avLst/>
          </a:prstGeom>
        </p:spPr>
      </p:pic>
      <p:sp>
        <p:nvSpPr>
          <p:cNvPr id="14" name="TextBox 13"/>
          <p:cNvSpPr txBox="1"/>
          <p:nvPr userDrawn="1"/>
        </p:nvSpPr>
        <p:spPr>
          <a:xfrm>
            <a:off x="6328346" y="4803300"/>
            <a:ext cx="2429367" cy="108000"/>
          </a:xfrm>
          <a:prstGeom prst="rect">
            <a:avLst/>
          </a:prstGeom>
        </p:spPr>
        <p:txBody>
          <a:bodyPr wrap="square" lIns="0" tIns="0" rIns="0" bIns="0" rtlCol="0">
            <a:noAutofit/>
          </a:bodyPr>
          <a:lstStyle/>
          <a:p>
            <a:pPr marL="0" marR="0" indent="0" algn="r" defTabSz="685617" rtl="0" eaLnBrk="1" fontAlgn="auto" latinLnBrk="0" hangingPunct="1">
              <a:lnSpc>
                <a:spcPct val="100000"/>
              </a:lnSpc>
              <a:spcBef>
                <a:spcPts val="0"/>
              </a:spcBef>
              <a:spcAft>
                <a:spcPts val="0"/>
              </a:spcAft>
              <a:buClrTx/>
              <a:buSzTx/>
              <a:buFontTx/>
              <a:buNone/>
              <a:tabLst/>
              <a:defRPr/>
            </a:pPr>
            <a:r>
              <a:rPr lang="en-GB" sz="600" dirty="0">
                <a:solidFill>
                  <a:schemeClr val="bg1"/>
                </a:solidFill>
              </a:rPr>
              <a:t>Confidential B</a:t>
            </a:r>
          </a:p>
          <a:p>
            <a:pPr algn="r"/>
            <a:endParaRPr lang="en-US" sz="600" baseline="0" dirty="0">
              <a:solidFill>
                <a:schemeClr val="bg1"/>
              </a:solidFill>
              <a:latin typeface="+mj-lt"/>
            </a:endParaRPr>
          </a:p>
        </p:txBody>
      </p:sp>
      <p:sp>
        <p:nvSpPr>
          <p:cNvPr id="15" name="Rectangle 1"/>
          <p:cNvSpPr>
            <a:spLocks noChangeArrowheads="1"/>
          </p:cNvSpPr>
          <p:nvPr userDrawn="1"/>
        </p:nvSpPr>
        <p:spPr bwMode="auto">
          <a:xfrm>
            <a:off x="375203" y="4768210"/>
            <a:ext cx="3280349" cy="346230"/>
          </a:xfrm>
          <a:prstGeom prst="rect">
            <a:avLst/>
          </a:prstGeom>
          <a:noFill/>
          <a:ln w="9525">
            <a:noFill/>
            <a:miter lim="800000"/>
            <a:headEnd/>
            <a:tailEnd/>
          </a:ln>
          <a:effectLst/>
        </p:spPr>
        <p:txBody>
          <a:bodyPr vert="horz" wrap="none" lIns="68562" tIns="34281" rIns="68562" bIns="34281" numCol="1" anchor="ctr" anchorCtr="0" compatLnSpc="1">
            <a:prstTxWarp prst="textNoShape">
              <a:avLst/>
            </a:prstTxWarp>
            <a:spAutoFit/>
          </a:bodyPr>
          <a:lstStyle/>
          <a:p>
            <a:pPr marL="0" marR="0" lvl="0" indent="0" algn="l" defTabSz="685617" rtl="0" eaLnBrk="1" fontAlgn="base" latinLnBrk="0" hangingPunct="1">
              <a:lnSpc>
                <a:spcPct val="100000"/>
              </a:lnSpc>
              <a:spcBef>
                <a:spcPct val="0"/>
              </a:spcBef>
              <a:spcAft>
                <a:spcPct val="0"/>
              </a:spcAft>
              <a:buClrTx/>
              <a:buSzTx/>
              <a:buFontTx/>
              <a:buNone/>
              <a:tabLst/>
              <a:defRPr/>
            </a:pP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a:t>
            </a:r>
            <a:r>
              <a:rPr kumimoji="0" lang="en-US" sz="600" b="0" i="0" u="none" strike="noStrike" cap="none" normalizeH="0" baseline="0" dirty="0" err="1">
                <a:ln>
                  <a:noFill/>
                </a:ln>
                <a:solidFill>
                  <a:schemeClr val="bg1"/>
                </a:solidFill>
                <a:effectLst/>
                <a:latin typeface="Calibri" pitchFamily="34" charset="0"/>
                <a:ea typeface="新細明體" pitchFamily="18" charset="-12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Inc.</a:t>
            </a:r>
            <a:endParaRPr kumimoji="0" lang="en-US" sz="600" b="0" i="0" u="none" strike="noStrike" cap="none" normalizeH="0" baseline="0" dirty="0">
              <a:ln>
                <a:noFill/>
              </a:ln>
              <a:solidFill>
                <a:schemeClr val="bg1"/>
              </a:solidFill>
              <a:effectLst/>
              <a:latin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This document contains information that is proprietary to </a:t>
            </a:r>
            <a:r>
              <a:rPr kumimoji="0" lang="en-US" sz="600" b="0" i="0" u="none" strike="noStrike" cap="none" normalizeH="0" baseline="0" dirty="0" err="1">
                <a:ln>
                  <a:noFill/>
                </a:ln>
                <a:solidFill>
                  <a:schemeClr val="bg1"/>
                </a:solidFill>
                <a:effectLst/>
                <a:latin typeface="Calibri" pitchFamily="34" charset="0"/>
                <a:ea typeface="Arial" pitchFamily="34" charset="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 Inc.</a:t>
            </a:r>
            <a:endPar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rPr>
              <a:t>Unauthorized reproduction or disclosure of this information in whole or in part is strictly prohibited.</a:t>
            </a:r>
            <a:r>
              <a:rPr kumimoji="0" lang="en-US" altLang="zh-TW" sz="600" b="0" i="0" u="none" strike="noStrike" cap="none" normalizeH="0" baseline="0" dirty="0">
                <a:ln>
                  <a:noFill/>
                </a:ln>
                <a:solidFill>
                  <a:schemeClr val="bg1"/>
                </a:solidFill>
                <a:effectLst/>
                <a:latin typeface="Arial" pitchFamily="34" charset="0"/>
                <a:cs typeface="Arial" pitchFamily="34" charset="0"/>
              </a:rPr>
              <a:t> </a:t>
            </a:r>
          </a:p>
        </p:txBody>
      </p:sp>
    </p:spTree>
    <p:extLst>
      <p:ext uri="{BB962C8B-B14F-4D97-AF65-F5344CB8AC3E}">
        <p14:creationId xmlns:p14="http://schemas.microsoft.com/office/powerpoint/2010/main" val="300082298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4" orient="horz" pos="130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42811" y="515700"/>
            <a:ext cx="8422668" cy="4155300"/>
          </a:xfrm>
          <a:prstGeom prst="rect">
            <a:avLst/>
          </a:prstGeom>
        </p:spPr>
        <p:txBody>
          <a:bodyPr/>
          <a:lstStyle>
            <a:lvl1pPr>
              <a:defRPr sz="1800"/>
            </a:lvl1pPr>
            <a:lvl3pPr>
              <a:defRPr sz="1350"/>
            </a:lvl3pPr>
            <a:lvl4pPr>
              <a:defRPr sz="1125"/>
            </a:lvl4pPr>
            <a:lvl5pPr>
              <a:defRPr sz="112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2431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_Formal">
    <p:bg>
      <p:bgPr>
        <a:solidFill>
          <a:srgbClr val="F39A1E"/>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2FC31B8-C0A5-4C17-8479-A454E6F28946}"/>
              </a:ext>
            </a:extLst>
          </p:cNvPr>
          <p:cNvSpPr/>
          <p:nvPr/>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6" name="Group 5"/>
          <p:cNvGrpSpPr/>
          <p:nvPr/>
        </p:nvGrpSpPr>
        <p:grpSpPr>
          <a:xfrm rot="5400000">
            <a:off x="8526780" y="388620"/>
            <a:ext cx="1005840" cy="228600"/>
            <a:chOff x="17255" y="4635476"/>
            <a:chExt cx="898831" cy="241248"/>
          </a:xfrm>
        </p:grpSpPr>
        <p:sp>
          <p:nvSpPr>
            <p:cNvPr id="7" name="Rectangle 6"/>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4" name="文字方塊 3"/>
          <p:cNvSpPr txBox="1"/>
          <p:nvPr/>
        </p:nvSpPr>
        <p:spPr>
          <a:xfrm>
            <a:off x="2382251" y="3048755"/>
            <a:ext cx="6545703" cy="885571"/>
          </a:xfrm>
          <a:prstGeom prst="rect">
            <a:avLst/>
          </a:prstGeom>
        </p:spPr>
        <p:txBody>
          <a:bodyPr wrap="square" lIns="0" tIns="0" rIns="0" bIns="0" rtlCol="0">
            <a:noAutofit/>
          </a:bodyPr>
          <a:lstStyle/>
          <a:p>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8" y="2093214"/>
            <a:ext cx="5841788"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CN" altLang="en-US" dirty="0"/>
              <a:t>标题使用粗体</a:t>
            </a:r>
            <a:r>
              <a:rPr lang="en-US" altLang="zh-TW" dirty="0"/>
              <a:t>32pts</a:t>
            </a:r>
            <a:endParaRPr lang="zh-TW" altLang="en-US" dirty="0"/>
          </a:p>
        </p:txBody>
      </p:sp>
      <p:pic>
        <p:nvPicPr>
          <p:cNvPr id="13" name="圖片 12">
            <a:extLst>
              <a:ext uri="{FF2B5EF4-FFF2-40B4-BE49-F238E27FC236}">
                <a16:creationId xmlns:a16="http://schemas.microsoft.com/office/drawing/2014/main" id="{CC6B121D-85E8-4ED7-AF42-7E852007BA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
        <p:nvSpPr>
          <p:cNvPr id="14"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2370668" y="2733676"/>
            <a:ext cx="4218896" cy="64046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10" name="矩形 9">
            <a:extLst>
              <a:ext uri="{FF2B5EF4-FFF2-40B4-BE49-F238E27FC236}">
                <a16:creationId xmlns:a16="http://schemas.microsoft.com/office/drawing/2014/main" id="{79F009BB-537A-409E-891A-BD68B53B60BB}"/>
              </a:ext>
            </a:extLst>
          </p:cNvPr>
          <p:cNvSpPr/>
          <p:nvPr userDrawn="1"/>
        </p:nvSpPr>
        <p:spPr>
          <a:xfrm>
            <a:off x="379307" y="4721013"/>
            <a:ext cx="3713721" cy="292785"/>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TW" sz="800" kern="1200" dirty="0">
                <a:solidFill>
                  <a:schemeClr val="bg1"/>
                </a:solidFill>
                <a:effectLst/>
                <a:latin typeface="+mn-lt"/>
                <a:ea typeface="+mn-ea"/>
                <a:cs typeface="+mn-cs"/>
              </a:rPr>
              <a:t>MediaTek Proprietary and Confidential. © 2021 MediaTek Inc. All rights reserved.</a:t>
            </a:r>
            <a:endParaRPr lang="en-GB" altLang="zh-TW" sz="800" dirty="0">
              <a:solidFill>
                <a:schemeClr val="bg1"/>
              </a:solidFill>
              <a:latin typeface="+mn-lt"/>
            </a:endParaRPr>
          </a:p>
        </p:txBody>
      </p:sp>
      <p:grpSp>
        <p:nvGrpSpPr>
          <p:cNvPr id="11" name="Group 5">
            <a:extLst>
              <a:ext uri="{FF2B5EF4-FFF2-40B4-BE49-F238E27FC236}">
                <a16:creationId xmlns:a16="http://schemas.microsoft.com/office/drawing/2014/main" id="{32B10778-0D37-4768-93C7-09E54999D42B}"/>
              </a:ext>
            </a:extLst>
          </p:cNvPr>
          <p:cNvGrpSpPr/>
          <p:nvPr userDrawn="1"/>
        </p:nvGrpSpPr>
        <p:grpSpPr>
          <a:xfrm rot="5400000">
            <a:off x="8526780" y="388620"/>
            <a:ext cx="1005840" cy="228600"/>
            <a:chOff x="17255" y="4635476"/>
            <a:chExt cx="898831" cy="241248"/>
          </a:xfrm>
        </p:grpSpPr>
        <p:sp>
          <p:nvSpPr>
            <p:cNvPr id="15" name="Rectangle 6">
              <a:extLst>
                <a:ext uri="{FF2B5EF4-FFF2-40B4-BE49-F238E27FC236}">
                  <a16:creationId xmlns:a16="http://schemas.microsoft.com/office/drawing/2014/main" id="{F0AEE933-2A4A-4A00-BC7D-4DB024606050}"/>
                </a:ext>
              </a:extLst>
            </p:cNvPr>
            <p:cNvSpPr/>
            <p:nvPr/>
          </p:nvSpPr>
          <p:spPr>
            <a:xfrm>
              <a:off x="17255" y="4635476"/>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7">
              <a:extLst>
                <a:ext uri="{FF2B5EF4-FFF2-40B4-BE49-F238E27FC236}">
                  <a16:creationId xmlns:a16="http://schemas.microsoft.com/office/drawing/2014/main" id="{AB4D5F1E-4115-4201-B86B-9E8DC7C1A0ED}"/>
                </a:ext>
              </a:extLst>
            </p:cNvPr>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39A1E"/>
                  </a:solidFill>
                  <a:latin typeface="Calibri" panose="020F0502020204030204" pitchFamily="34" charset="0"/>
                </a:rPr>
                <a:t>UNCLASSIFIED</a:t>
              </a:r>
            </a:p>
          </p:txBody>
        </p:sp>
      </p:grpSp>
      <p:sp>
        <p:nvSpPr>
          <p:cNvPr id="17" name="文字方塊 16">
            <a:extLst>
              <a:ext uri="{FF2B5EF4-FFF2-40B4-BE49-F238E27FC236}">
                <a16:creationId xmlns:a16="http://schemas.microsoft.com/office/drawing/2014/main" id="{462395A3-0F7F-461C-8AB3-515692593A4E}"/>
              </a:ext>
            </a:extLst>
          </p:cNvPr>
          <p:cNvSpPr txBox="1"/>
          <p:nvPr userDrawn="1"/>
        </p:nvSpPr>
        <p:spPr>
          <a:xfrm>
            <a:off x="2382251" y="3048755"/>
            <a:ext cx="6545703" cy="885571"/>
          </a:xfrm>
          <a:prstGeom prst="rect">
            <a:avLst/>
          </a:prstGeom>
        </p:spPr>
        <p:txBody>
          <a:bodyPr wrap="square" lIns="0" tIns="0" rIns="0" bIns="0" rtlCol="0">
            <a:noAutofit/>
          </a:bodyPr>
          <a:lstStyle/>
          <a:p>
            <a:endParaRPr lang="zh-TW" altLang="en-US" dirty="0"/>
          </a:p>
        </p:txBody>
      </p:sp>
      <p:pic>
        <p:nvPicPr>
          <p:cNvPr id="18" name="圖片 17">
            <a:extLst>
              <a:ext uri="{FF2B5EF4-FFF2-40B4-BE49-F238E27FC236}">
                <a16:creationId xmlns:a16="http://schemas.microsoft.com/office/drawing/2014/main" id="{535826AC-9D89-4992-B57B-31B14799F8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3736" y="1361899"/>
            <a:ext cx="1894918" cy="517459"/>
          </a:xfrm>
          <a:prstGeom prst="rect">
            <a:avLst/>
          </a:prstGeom>
        </p:spPr>
      </p:pic>
    </p:spTree>
    <p:extLst>
      <p:ext uri="{BB962C8B-B14F-4D97-AF65-F5344CB8AC3E}">
        <p14:creationId xmlns:p14="http://schemas.microsoft.com/office/powerpoint/2010/main" val="20375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6"/>
          <p:cNvSpPr>
            <a:spLocks noGrp="1"/>
          </p:cNvSpPr>
          <p:nvPr>
            <p:ph type="body" sz="quarter" idx="10"/>
          </p:nvPr>
        </p:nvSpPr>
        <p:spPr>
          <a:xfrm>
            <a:off x="323850" y="1032588"/>
            <a:ext cx="8218488" cy="3427445"/>
          </a:xfrm>
          <a:prstGeom prst="rect">
            <a:avLst/>
          </a:prstGeom>
        </p:spPr>
        <p:txBody>
          <a:bodyPr/>
          <a:lstStyle>
            <a:lvl1pPr marL="514350" indent="-514350">
              <a:buFont typeface="Wingdings" panose="05000000000000000000" pitchFamily="2" charset="2"/>
              <a:buChar char="p"/>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37032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6"/>
          <p:cNvSpPr>
            <a:spLocks noGrp="1"/>
          </p:cNvSpPr>
          <p:nvPr>
            <p:ph type="body" sz="quarter" idx="10"/>
          </p:nvPr>
        </p:nvSpPr>
        <p:spPr>
          <a:xfrm>
            <a:off x="323850" y="1032588"/>
            <a:ext cx="8218488" cy="3427445"/>
          </a:xfrm>
          <a:prstGeom prst="rect">
            <a:avLst/>
          </a:prstGeom>
        </p:spPr>
        <p:txBody>
          <a:bodyPr/>
          <a:lstStyle>
            <a:lvl1pPr marL="514350" indent="-514350">
              <a:buFont typeface="Wingdings" panose="05000000000000000000" pitchFamily="2" charset="2"/>
              <a:buChar char="p"/>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9075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49" y="1007706"/>
            <a:ext cx="8218489" cy="3707363"/>
          </a:xfrm>
        </p:spPr>
        <p:txBody>
          <a:bodyPr/>
          <a:lstStyle>
            <a:lvl1pPr>
              <a:defRPr sz="1600" b="1">
                <a:latin typeface="+mj-lt"/>
              </a:defRPr>
            </a:lvl1pPr>
            <a:lvl2pPr>
              <a:defRPr sz="1400" b="1">
                <a:latin typeface="+mj-lt"/>
              </a:defRPr>
            </a:lvl2pPr>
            <a:lvl3pPr>
              <a:defRPr sz="1200">
                <a:latin typeface="+mj-lt"/>
              </a:defRPr>
            </a:lvl3pPr>
            <a:lvl4pPr>
              <a:defRPr sz="1100">
                <a:latin typeface="+mj-lt"/>
              </a:defRPr>
            </a:lvl4pPr>
            <a:lvl5pPr>
              <a:defRPr sz="1000">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62407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50" y="1007706"/>
            <a:ext cx="4032126"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7" name="內容版面配置區 25"/>
          <p:cNvSpPr>
            <a:spLocks noGrp="1"/>
          </p:cNvSpPr>
          <p:nvPr>
            <p:ph sz="quarter" idx="11"/>
          </p:nvPr>
        </p:nvSpPr>
        <p:spPr>
          <a:xfrm>
            <a:off x="4499992" y="1004972"/>
            <a:ext cx="4042347"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283148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lte only">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36066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空白">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Tree>
    <p:extLst>
      <p:ext uri="{BB962C8B-B14F-4D97-AF65-F5344CB8AC3E}">
        <p14:creationId xmlns:p14="http://schemas.microsoft.com/office/powerpoint/2010/main" val="37415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s with subtitle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15DD189-F23A-4A72-A8E7-12D5CE2E8541}"/>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8230787"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21"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8230786"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0">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2"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3066022"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4"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230787"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424945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map">
    <p:spTree>
      <p:nvGrpSpPr>
        <p:cNvPr id="1" name=""/>
        <p:cNvGrpSpPr/>
        <p:nvPr/>
      </p:nvGrpSpPr>
      <p:grpSpPr>
        <a:xfrm>
          <a:off x="0" y="0"/>
          <a:ext cx="0" cy="0"/>
          <a:chOff x="0" y="0"/>
          <a:chExt cx="0" cy="0"/>
        </a:xfrm>
      </p:grpSpPr>
      <p:pic>
        <p:nvPicPr>
          <p:cNvPr id="4" name="圖片 3" descr="一張含有 室外 的圖片&#10;&#10;描述是以高可信度產生">
            <a:extLst>
              <a:ext uri="{FF2B5EF4-FFF2-40B4-BE49-F238E27FC236}">
                <a16:creationId xmlns:a16="http://schemas.microsoft.com/office/drawing/2014/main" id="{DC2D0D50-67E3-4F36-B468-7911E277F4E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pic>
        <p:nvPicPr>
          <p:cNvPr id="5" name="圖片 4" descr="一張含有 室外 的圖片&#10;&#10;描述是以高可信度產生">
            <a:extLst>
              <a:ext uri="{FF2B5EF4-FFF2-40B4-BE49-F238E27FC236}">
                <a16:creationId xmlns:a16="http://schemas.microsoft.com/office/drawing/2014/main" id="{AAC8B89D-2A11-4634-AE69-0C0C0CD7AF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Tree>
    <p:extLst>
      <p:ext uri="{BB962C8B-B14F-4D97-AF65-F5344CB8AC3E}">
        <p14:creationId xmlns:p14="http://schemas.microsoft.com/office/powerpoint/2010/main" val="37173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map">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2" name="文字版面配置區 18">
            <a:extLst>
              <a:ext uri="{FF2B5EF4-FFF2-40B4-BE49-F238E27FC236}">
                <a16:creationId xmlns:a16="http://schemas.microsoft.com/office/drawing/2014/main" id="{5EC7FBC4-8594-4342-90DE-025774DA1F55}"/>
              </a:ext>
            </a:extLst>
          </p:cNvPr>
          <p:cNvSpPr>
            <a:spLocks noGrp="1"/>
          </p:cNvSpPr>
          <p:nvPr>
            <p:ph type="body" sz="quarter" idx="15" hasCustomPrompt="1"/>
          </p:nvPr>
        </p:nvSpPr>
        <p:spPr>
          <a:xfrm>
            <a:off x="-1" y="1239586"/>
            <a:ext cx="3067032" cy="442859"/>
          </a:xfrm>
          <a:prstGeom prst="rect">
            <a:avLst/>
          </a:prstGeom>
          <a:solidFill>
            <a:srgbClr val="FFCA05"/>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3" name="文字版面配置區 18">
            <a:extLst>
              <a:ext uri="{FF2B5EF4-FFF2-40B4-BE49-F238E27FC236}">
                <a16:creationId xmlns:a16="http://schemas.microsoft.com/office/drawing/2014/main" id="{E7D79B96-7A21-4C0C-B47D-23C03655A49D}"/>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4" name="圖片版面配置區 5">
            <a:extLst>
              <a:ext uri="{FF2B5EF4-FFF2-40B4-BE49-F238E27FC236}">
                <a16:creationId xmlns:a16="http://schemas.microsoft.com/office/drawing/2014/main" id="{FA7B9CDC-6840-44D5-B7F4-B7A5C7F1EC00}"/>
              </a:ext>
            </a:extLst>
          </p:cNvPr>
          <p:cNvSpPr>
            <a:spLocks noGrp="1"/>
          </p:cNvSpPr>
          <p:nvPr>
            <p:ph type="pic" sz="quarter" idx="18" hasCustomPrompt="1"/>
          </p:nvPr>
        </p:nvSpPr>
        <p:spPr>
          <a:xfrm>
            <a:off x="-1" y="1682444"/>
            <a:ext cx="3038482"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5" name="文字版面配置區 18">
            <a:extLst>
              <a:ext uri="{FF2B5EF4-FFF2-40B4-BE49-F238E27FC236}">
                <a16:creationId xmlns:a16="http://schemas.microsoft.com/office/drawing/2014/main" id="{266BDB66-2D52-4EC8-9493-68E1F60A8A43}"/>
              </a:ext>
            </a:extLst>
          </p:cNvPr>
          <p:cNvSpPr>
            <a:spLocks noGrp="1"/>
          </p:cNvSpPr>
          <p:nvPr>
            <p:ph type="body" sz="quarter" idx="19" hasCustomPrompt="1"/>
          </p:nvPr>
        </p:nvSpPr>
        <p:spPr>
          <a:xfrm>
            <a:off x="3038483" y="1239586"/>
            <a:ext cx="3067032" cy="442859"/>
          </a:xfrm>
          <a:prstGeom prst="rect">
            <a:avLst/>
          </a:prstGeom>
          <a:solidFill>
            <a:srgbClr val="69BE28"/>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6" name="文字版面配置區 18">
            <a:extLst>
              <a:ext uri="{FF2B5EF4-FFF2-40B4-BE49-F238E27FC236}">
                <a16:creationId xmlns:a16="http://schemas.microsoft.com/office/drawing/2014/main" id="{3C31F96A-9B22-4F64-960B-01D384DE939C}"/>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7" name="圖片版面配置區 5">
            <a:extLst>
              <a:ext uri="{FF2B5EF4-FFF2-40B4-BE49-F238E27FC236}">
                <a16:creationId xmlns:a16="http://schemas.microsoft.com/office/drawing/2014/main" id="{A298E8CE-357A-4140-B5E4-AD22FD39D943}"/>
              </a:ext>
            </a:extLst>
          </p:cNvPr>
          <p:cNvSpPr>
            <a:spLocks noGrp="1"/>
          </p:cNvSpPr>
          <p:nvPr>
            <p:ph type="pic" sz="quarter" idx="21" hasCustomPrompt="1"/>
          </p:nvPr>
        </p:nvSpPr>
        <p:spPr>
          <a:xfrm>
            <a:off x="3038483" y="1682444"/>
            <a:ext cx="3038483"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8" name="文字版面配置區 18">
            <a:extLst>
              <a:ext uri="{FF2B5EF4-FFF2-40B4-BE49-F238E27FC236}">
                <a16:creationId xmlns:a16="http://schemas.microsoft.com/office/drawing/2014/main" id="{33C4F6F6-31CE-4FD9-A3D7-A7D1D0FC0738}"/>
              </a:ext>
            </a:extLst>
          </p:cNvPr>
          <p:cNvSpPr>
            <a:spLocks noGrp="1"/>
          </p:cNvSpPr>
          <p:nvPr>
            <p:ph type="body" sz="quarter" idx="22" hasCustomPrompt="1"/>
          </p:nvPr>
        </p:nvSpPr>
        <p:spPr>
          <a:xfrm>
            <a:off x="6076968" y="1239586"/>
            <a:ext cx="3067032" cy="442859"/>
          </a:xfrm>
          <a:prstGeom prst="rect">
            <a:avLst/>
          </a:prstGeom>
          <a:solidFill>
            <a:schemeClr val="accent3"/>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9" name="文字版面配置區 18">
            <a:extLst>
              <a:ext uri="{FF2B5EF4-FFF2-40B4-BE49-F238E27FC236}">
                <a16:creationId xmlns:a16="http://schemas.microsoft.com/office/drawing/2014/main" id="{0BEF69B6-881A-4FBB-BBB0-3A32C94FE729}"/>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20" name="圖片版面配置區 5">
            <a:extLst>
              <a:ext uri="{FF2B5EF4-FFF2-40B4-BE49-F238E27FC236}">
                <a16:creationId xmlns:a16="http://schemas.microsoft.com/office/drawing/2014/main" id="{2B47372B-F0BA-4731-9A36-256296AEF419}"/>
              </a:ext>
            </a:extLst>
          </p:cNvPr>
          <p:cNvSpPr>
            <a:spLocks noGrp="1"/>
          </p:cNvSpPr>
          <p:nvPr>
            <p:ph type="pic" sz="quarter" idx="24" hasCustomPrompt="1"/>
          </p:nvPr>
        </p:nvSpPr>
        <p:spPr>
          <a:xfrm>
            <a:off x="6076968" y="1682444"/>
            <a:ext cx="3067031"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3478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map">
    <p:spTree>
      <p:nvGrpSpPr>
        <p:cNvPr id="1" name=""/>
        <p:cNvGrpSpPr/>
        <p:nvPr/>
      </p:nvGrpSpPr>
      <p:grpSpPr>
        <a:xfrm>
          <a:off x="0" y="0"/>
          <a:ext cx="0" cy="0"/>
          <a:chOff x="0" y="0"/>
          <a:chExt cx="0" cy="0"/>
        </a:xfrm>
      </p:grpSpPr>
      <p:sp>
        <p:nvSpPr>
          <p:cNvPr id="21"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27372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Slide Number Placeholder 5">
            <a:extLst>
              <a:ext uri="{FF2B5EF4-FFF2-40B4-BE49-F238E27FC236}">
                <a16:creationId xmlns:a16="http://schemas.microsoft.com/office/drawing/2014/main" id="{ABE3C7CC-BFCC-4188-95AF-7C83305BB32B}"/>
              </a:ext>
            </a:extLst>
          </p:cNvPr>
          <p:cNvSpPr txBox="1">
            <a:spLocks/>
          </p:cNvSpPr>
          <p:nvPr/>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
        <p:nvSpPr>
          <p:cNvPr id="5" name="Slide Number Placeholder 5">
            <a:extLst>
              <a:ext uri="{FF2B5EF4-FFF2-40B4-BE49-F238E27FC236}">
                <a16:creationId xmlns:a16="http://schemas.microsoft.com/office/drawing/2014/main" id="{895F408D-ADD6-46A6-A803-D6B8ECCE2FBB}"/>
              </a:ext>
            </a:extLst>
          </p:cNvPr>
          <p:cNvSpPr txBox="1">
            <a:spLocks/>
          </p:cNvSpPr>
          <p:nvPr userDrawn="1"/>
        </p:nvSpPr>
        <p:spPr>
          <a:xfrm>
            <a:off x="8542339" y="4863742"/>
            <a:ext cx="277811" cy="10800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tint val="7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F9A4B-07C9-404C-9053-A3A2AC3AD5D6}" type="slidenum">
              <a:rPr lang="en-GB" sz="600" smtClean="0"/>
              <a:pPr/>
              <a:t>‹#›</a:t>
            </a:fld>
            <a:endParaRPr lang="en-GB" sz="600" dirty="0"/>
          </a:p>
        </p:txBody>
      </p:sp>
    </p:spTree>
    <p:extLst>
      <p:ext uri="{BB962C8B-B14F-4D97-AF65-F5344CB8AC3E}">
        <p14:creationId xmlns:p14="http://schemas.microsoft.com/office/powerpoint/2010/main" val="32937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Content+Media_4">
    <p:spTree>
      <p:nvGrpSpPr>
        <p:cNvPr id="1" name=""/>
        <p:cNvGrpSpPr/>
        <p:nvPr/>
      </p:nvGrpSpPr>
      <p:grpSpPr>
        <a:xfrm>
          <a:off x="0" y="0"/>
          <a:ext cx="0" cy="0"/>
          <a:chOff x="0" y="0"/>
          <a:chExt cx="0" cy="0"/>
        </a:xfrm>
      </p:grpSpPr>
      <p:sp>
        <p:nvSpPr>
          <p:cNvPr id="6" name="文字版面配置區 18">
            <a:extLst>
              <a:ext uri="{FF2B5EF4-FFF2-40B4-BE49-F238E27FC236}">
                <a16:creationId xmlns:a16="http://schemas.microsoft.com/office/drawing/2014/main" id="{94F6F4E3-E8D1-4DC2-B0CA-56809F531971}"/>
              </a:ext>
            </a:extLst>
          </p:cNvPr>
          <p:cNvSpPr>
            <a:spLocks noGrp="1"/>
          </p:cNvSpPr>
          <p:nvPr>
            <p:ph type="body" sz="quarter" idx="15" hasCustomPrompt="1"/>
          </p:nvPr>
        </p:nvSpPr>
        <p:spPr>
          <a:xfrm>
            <a:off x="-1" y="1239586"/>
            <a:ext cx="2284770" cy="442859"/>
          </a:xfrm>
          <a:prstGeom prst="rect">
            <a:avLst/>
          </a:prstGeom>
          <a:solidFill>
            <a:srgbClr val="FFCA05"/>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7" name="文字版面配置區 18">
            <a:extLst>
              <a:ext uri="{FF2B5EF4-FFF2-40B4-BE49-F238E27FC236}">
                <a16:creationId xmlns:a16="http://schemas.microsoft.com/office/drawing/2014/main" id="{E6608BD1-147C-46FB-9D31-B120B8336A37}"/>
              </a:ext>
            </a:extLst>
          </p:cNvPr>
          <p:cNvSpPr>
            <a:spLocks noGrp="1"/>
          </p:cNvSpPr>
          <p:nvPr>
            <p:ph type="body" sz="quarter" idx="17" hasCustomPrompt="1"/>
          </p:nvPr>
        </p:nvSpPr>
        <p:spPr>
          <a:xfrm>
            <a:off x="0" y="3770915"/>
            <a:ext cx="2291624"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8" name="圖片版面配置區 5">
            <a:extLst>
              <a:ext uri="{FF2B5EF4-FFF2-40B4-BE49-F238E27FC236}">
                <a16:creationId xmlns:a16="http://schemas.microsoft.com/office/drawing/2014/main" id="{746E0EF0-E653-4F9A-A28C-A9866E6936CF}"/>
              </a:ext>
            </a:extLst>
          </p:cNvPr>
          <p:cNvSpPr>
            <a:spLocks noGrp="1"/>
          </p:cNvSpPr>
          <p:nvPr>
            <p:ph type="pic" sz="quarter" idx="18" hasCustomPrompt="1"/>
          </p:nvPr>
        </p:nvSpPr>
        <p:spPr>
          <a:xfrm>
            <a:off x="-2" y="1682445"/>
            <a:ext cx="22860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9" name="文字版面配置區 18">
            <a:extLst>
              <a:ext uri="{FF2B5EF4-FFF2-40B4-BE49-F238E27FC236}">
                <a16:creationId xmlns:a16="http://schemas.microsoft.com/office/drawing/2014/main" id="{A8EB9369-73F7-40EF-926B-8E8F9DCA2A37}"/>
              </a:ext>
            </a:extLst>
          </p:cNvPr>
          <p:cNvSpPr>
            <a:spLocks noGrp="1"/>
          </p:cNvSpPr>
          <p:nvPr>
            <p:ph type="body" sz="quarter" idx="19" hasCustomPrompt="1"/>
          </p:nvPr>
        </p:nvSpPr>
        <p:spPr>
          <a:xfrm>
            <a:off x="2286314" y="1239586"/>
            <a:ext cx="2291419" cy="442859"/>
          </a:xfrm>
          <a:prstGeom prst="rect">
            <a:avLst/>
          </a:prstGeom>
          <a:solidFill>
            <a:srgbClr val="69BE28"/>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marL="0" marR="0" lvl="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Body text/Calibri/16pts</a:t>
            </a:r>
          </a:p>
        </p:txBody>
      </p:sp>
      <p:sp>
        <p:nvSpPr>
          <p:cNvPr id="10" name="文字版面配置區 18">
            <a:extLst>
              <a:ext uri="{FF2B5EF4-FFF2-40B4-BE49-F238E27FC236}">
                <a16:creationId xmlns:a16="http://schemas.microsoft.com/office/drawing/2014/main" id="{A4EB6D35-3FED-4EA7-812B-8D9A1B299B49}"/>
              </a:ext>
            </a:extLst>
          </p:cNvPr>
          <p:cNvSpPr>
            <a:spLocks noGrp="1"/>
          </p:cNvSpPr>
          <p:nvPr>
            <p:ph type="body" sz="quarter" idx="20" hasCustomPrompt="1"/>
          </p:nvPr>
        </p:nvSpPr>
        <p:spPr>
          <a:xfrm>
            <a:off x="2286314" y="3770915"/>
            <a:ext cx="2293200"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1" name="圖片版面配置區 5">
            <a:extLst>
              <a:ext uri="{FF2B5EF4-FFF2-40B4-BE49-F238E27FC236}">
                <a16:creationId xmlns:a16="http://schemas.microsoft.com/office/drawing/2014/main" id="{341012BD-8152-49EB-B750-8ED9203DC7A7}"/>
              </a:ext>
            </a:extLst>
          </p:cNvPr>
          <p:cNvSpPr>
            <a:spLocks noGrp="1"/>
          </p:cNvSpPr>
          <p:nvPr>
            <p:ph type="pic" sz="quarter" idx="21" hasCustomPrompt="1"/>
          </p:nvPr>
        </p:nvSpPr>
        <p:spPr>
          <a:xfrm>
            <a:off x="2286314" y="1682445"/>
            <a:ext cx="22932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2" name="文字版面配置區 18">
            <a:extLst>
              <a:ext uri="{FF2B5EF4-FFF2-40B4-BE49-F238E27FC236}">
                <a16:creationId xmlns:a16="http://schemas.microsoft.com/office/drawing/2014/main" id="{2A945E46-21BF-4204-B82A-311E0C5989B3}"/>
              </a:ext>
            </a:extLst>
          </p:cNvPr>
          <p:cNvSpPr>
            <a:spLocks noGrp="1"/>
          </p:cNvSpPr>
          <p:nvPr>
            <p:ph type="body" sz="quarter" idx="22" hasCustomPrompt="1"/>
          </p:nvPr>
        </p:nvSpPr>
        <p:spPr>
          <a:xfrm>
            <a:off x="4574744" y="1239586"/>
            <a:ext cx="2288055" cy="442859"/>
          </a:xfrm>
          <a:prstGeom prst="rect">
            <a:avLst/>
          </a:prstGeom>
          <a:solidFill>
            <a:schemeClr val="accent3"/>
          </a:solidFill>
        </p:spPr>
        <p:txBody>
          <a:bodyPr anchor="ctr"/>
          <a:lstStyle>
            <a:lvl1pPr marL="0" indent="0" algn="ctr">
              <a:buNone/>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13" name="文字版面配置區 18">
            <a:extLst>
              <a:ext uri="{FF2B5EF4-FFF2-40B4-BE49-F238E27FC236}">
                <a16:creationId xmlns:a16="http://schemas.microsoft.com/office/drawing/2014/main" id="{B15D2412-C687-405A-87B5-0966A0787007}"/>
              </a:ext>
            </a:extLst>
          </p:cNvPr>
          <p:cNvSpPr>
            <a:spLocks noGrp="1"/>
          </p:cNvSpPr>
          <p:nvPr>
            <p:ph type="body" sz="quarter" idx="23" hasCustomPrompt="1"/>
          </p:nvPr>
        </p:nvSpPr>
        <p:spPr>
          <a:xfrm>
            <a:off x="4574744" y="3770915"/>
            <a:ext cx="2289600"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20" name="圖片版面配置區 5">
            <a:extLst>
              <a:ext uri="{FF2B5EF4-FFF2-40B4-BE49-F238E27FC236}">
                <a16:creationId xmlns:a16="http://schemas.microsoft.com/office/drawing/2014/main" id="{5D451D69-658C-4F56-915A-B2DDF385F574}"/>
              </a:ext>
            </a:extLst>
          </p:cNvPr>
          <p:cNvSpPr>
            <a:spLocks noGrp="1"/>
          </p:cNvSpPr>
          <p:nvPr>
            <p:ph type="pic" sz="quarter" idx="26" hasCustomPrompt="1"/>
          </p:nvPr>
        </p:nvSpPr>
        <p:spPr>
          <a:xfrm>
            <a:off x="4574744" y="1682443"/>
            <a:ext cx="2289600"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19" name="文字版面配置區 18">
            <a:extLst>
              <a:ext uri="{FF2B5EF4-FFF2-40B4-BE49-F238E27FC236}">
                <a16:creationId xmlns:a16="http://schemas.microsoft.com/office/drawing/2014/main" id="{2664A5B3-17FB-451A-82B2-8B5845DFCE9E}"/>
              </a:ext>
            </a:extLst>
          </p:cNvPr>
          <p:cNvSpPr>
            <a:spLocks noGrp="1"/>
          </p:cNvSpPr>
          <p:nvPr>
            <p:ph type="body" sz="quarter" idx="25" hasCustomPrompt="1"/>
          </p:nvPr>
        </p:nvSpPr>
        <p:spPr>
          <a:xfrm>
            <a:off x="6855944" y="1239585"/>
            <a:ext cx="2288055" cy="442859"/>
          </a:xfrm>
          <a:prstGeom prst="rect">
            <a:avLst/>
          </a:prstGeom>
          <a:solidFill>
            <a:srgbClr val="D71F85"/>
          </a:solidFill>
        </p:spPr>
        <p:txBody>
          <a:bodyPr anchor="ctr"/>
          <a:lstStyle>
            <a:lvl1pPr marL="0" marR="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text/Calibri/16pts</a:t>
            </a:r>
          </a:p>
        </p:txBody>
      </p:sp>
      <p:sp>
        <p:nvSpPr>
          <p:cNvPr id="21" name="圖片版面配置區 5">
            <a:extLst>
              <a:ext uri="{FF2B5EF4-FFF2-40B4-BE49-F238E27FC236}">
                <a16:creationId xmlns:a16="http://schemas.microsoft.com/office/drawing/2014/main" id="{C1F9C1EC-D04E-48C1-AB5B-9CD4F3191691}"/>
              </a:ext>
            </a:extLst>
          </p:cNvPr>
          <p:cNvSpPr>
            <a:spLocks noGrp="1"/>
          </p:cNvSpPr>
          <p:nvPr>
            <p:ph type="pic" sz="quarter" idx="27" hasCustomPrompt="1"/>
          </p:nvPr>
        </p:nvSpPr>
        <p:spPr>
          <a:xfrm>
            <a:off x="6855944" y="1682444"/>
            <a:ext cx="2288057" cy="208847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ea typeface="Microsoft YaHei" panose="020B0503020204020204" pitchFamily="34" charset="-122"/>
              </a:defRPr>
            </a:lvl1pPr>
          </a:lstStyle>
          <a:p>
            <a:r>
              <a:rPr lang="en-US" altLang="zh-TW" dirty="0"/>
              <a:t>images</a:t>
            </a:r>
            <a:endParaRPr lang="zh-TW" altLang="en-US" dirty="0"/>
          </a:p>
        </p:txBody>
      </p:sp>
      <p:sp>
        <p:nvSpPr>
          <p:cNvPr id="22" name="文字版面配置區 18">
            <a:extLst>
              <a:ext uri="{FF2B5EF4-FFF2-40B4-BE49-F238E27FC236}">
                <a16:creationId xmlns:a16="http://schemas.microsoft.com/office/drawing/2014/main" id="{8EBBAF9D-9D09-44E0-AE17-74DDD789997C}"/>
              </a:ext>
            </a:extLst>
          </p:cNvPr>
          <p:cNvSpPr>
            <a:spLocks noGrp="1"/>
          </p:cNvSpPr>
          <p:nvPr>
            <p:ph type="body" sz="quarter" idx="28" hasCustomPrompt="1"/>
          </p:nvPr>
        </p:nvSpPr>
        <p:spPr>
          <a:xfrm>
            <a:off x="6852376" y="3770914"/>
            <a:ext cx="2287858" cy="820040"/>
          </a:xfrm>
          <a:prstGeom prst="rect">
            <a:avLst/>
          </a:prstGeom>
          <a:solidFill>
            <a:srgbClr val="D71F8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17" name="Slide Number Placeholder 5">
            <a:extLst>
              <a:ext uri="{FF2B5EF4-FFF2-40B4-BE49-F238E27FC236}">
                <a16:creationId xmlns:a16="http://schemas.microsoft.com/office/drawing/2014/main" id="{10528E65-22FD-4291-A407-01274D3B90F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65420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Content+Media_5">
    <p:spTree>
      <p:nvGrpSpPr>
        <p:cNvPr id="1" name=""/>
        <p:cNvGrpSpPr/>
        <p:nvPr/>
      </p:nvGrpSpPr>
      <p:grpSpPr>
        <a:xfrm>
          <a:off x="0" y="0"/>
          <a:ext cx="0" cy="0"/>
          <a:chOff x="0" y="0"/>
          <a:chExt cx="0" cy="0"/>
        </a:xfrm>
      </p:grpSpPr>
      <p:sp>
        <p:nvSpPr>
          <p:cNvPr id="51" name="文字版面配置區 18">
            <a:extLst>
              <a:ext uri="{FF2B5EF4-FFF2-40B4-BE49-F238E27FC236}">
                <a16:creationId xmlns:a16="http://schemas.microsoft.com/office/drawing/2014/main" id="{94C54889-0B56-4C2C-B071-26B97FB413DB}"/>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圖片版面配置區 5">
            <a:extLst>
              <a:ext uri="{FF2B5EF4-FFF2-40B4-BE49-F238E27FC236}">
                <a16:creationId xmlns:a16="http://schemas.microsoft.com/office/drawing/2014/main" id="{E4ADABB1-0AF9-41A0-89CB-EECD15C83E39}"/>
              </a:ext>
            </a:extLst>
          </p:cNvPr>
          <p:cNvSpPr>
            <a:spLocks noGrp="1"/>
          </p:cNvSpPr>
          <p:nvPr>
            <p:ph type="pic" sz="quarter" idx="18" hasCustomPrompt="1"/>
          </p:nvPr>
        </p:nvSpPr>
        <p:spPr>
          <a:xfrm>
            <a:off x="-1" y="1232094"/>
            <a:ext cx="3038482"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3" name="文字版面配置區 18">
            <a:extLst>
              <a:ext uri="{FF2B5EF4-FFF2-40B4-BE49-F238E27FC236}">
                <a16:creationId xmlns:a16="http://schemas.microsoft.com/office/drawing/2014/main" id="{83154691-5907-4558-A4CD-08A7C25A98ED}"/>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4" name="圖片版面配置區 5">
            <a:extLst>
              <a:ext uri="{FF2B5EF4-FFF2-40B4-BE49-F238E27FC236}">
                <a16:creationId xmlns:a16="http://schemas.microsoft.com/office/drawing/2014/main" id="{9F5E9543-5742-4D77-97CE-64898B1CF43A}"/>
              </a:ext>
            </a:extLst>
          </p:cNvPr>
          <p:cNvSpPr>
            <a:spLocks noGrp="1"/>
          </p:cNvSpPr>
          <p:nvPr>
            <p:ph type="pic" sz="quarter" idx="21" hasCustomPrompt="1"/>
          </p:nvPr>
        </p:nvSpPr>
        <p:spPr>
          <a:xfrm>
            <a:off x="3038483" y="1232094"/>
            <a:ext cx="3038483"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55" name="文字版面配置區 18">
            <a:extLst>
              <a:ext uri="{FF2B5EF4-FFF2-40B4-BE49-F238E27FC236}">
                <a16:creationId xmlns:a16="http://schemas.microsoft.com/office/drawing/2014/main" id="{510C9066-B83E-49DB-9DF0-C3F84CB0A170}"/>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6" name="圖片版面配置區 5">
            <a:extLst>
              <a:ext uri="{FF2B5EF4-FFF2-40B4-BE49-F238E27FC236}">
                <a16:creationId xmlns:a16="http://schemas.microsoft.com/office/drawing/2014/main" id="{8ECD9BC5-B71B-4F9D-A5F8-88E1049130BA}"/>
              </a:ext>
            </a:extLst>
          </p:cNvPr>
          <p:cNvSpPr>
            <a:spLocks noGrp="1"/>
          </p:cNvSpPr>
          <p:nvPr>
            <p:ph type="pic" sz="quarter" idx="24" hasCustomPrompt="1"/>
          </p:nvPr>
        </p:nvSpPr>
        <p:spPr>
          <a:xfrm>
            <a:off x="6076968" y="1232094"/>
            <a:ext cx="3067031" cy="2542680"/>
          </a:xfrm>
          <a:prstGeom prst="rect">
            <a:avLst/>
          </a:prstGeom>
          <a:solidFill>
            <a:schemeClr val="bg1">
              <a:lumMod val="85000"/>
            </a:schemeClr>
          </a:solidFill>
        </p:spPr>
        <p:txBody>
          <a:bodyPr anchor="ctr"/>
          <a:lstStyle>
            <a:lvl1pPr marL="0" indent="0" algn="ctr">
              <a:buNone/>
              <a:defRPr sz="2000">
                <a:latin typeface="Calibri" panose="020F0502020204030204" pitchFamily="34" charset="0"/>
              </a:defRPr>
            </a:lvl1pPr>
          </a:lstStyle>
          <a:p>
            <a:r>
              <a:rPr lang="en-US" altLang="zh-TW" dirty="0"/>
              <a:t>images</a:t>
            </a:r>
            <a:endParaRPr lang="zh-TW" altLang="en-US" dirty="0"/>
          </a:p>
        </p:txBody>
      </p:sp>
      <p:sp>
        <p:nvSpPr>
          <p:cNvPr id="63" name="文字版面配置區 20">
            <a:extLst>
              <a:ext uri="{FF2B5EF4-FFF2-40B4-BE49-F238E27FC236}">
                <a16:creationId xmlns:a16="http://schemas.microsoft.com/office/drawing/2014/main" id="{E84AABBE-C906-4DE2-9B7E-749E90AB7A08}"/>
              </a:ext>
            </a:extLst>
          </p:cNvPr>
          <p:cNvSpPr>
            <a:spLocks noGrp="1"/>
          </p:cNvSpPr>
          <p:nvPr>
            <p:ph type="body" sz="quarter" idx="25" hasCustomPrompt="1"/>
          </p:nvPr>
        </p:nvSpPr>
        <p:spPr>
          <a:xfrm>
            <a:off x="845244" y="2587845"/>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a:t>
            </a:r>
            <a:endParaRPr lang="zh-TW" altLang="en-US" dirty="0"/>
          </a:p>
        </p:txBody>
      </p:sp>
      <p:sp>
        <p:nvSpPr>
          <p:cNvPr id="64" name="文字版面配置區 20">
            <a:extLst>
              <a:ext uri="{FF2B5EF4-FFF2-40B4-BE49-F238E27FC236}">
                <a16:creationId xmlns:a16="http://schemas.microsoft.com/office/drawing/2014/main" id="{E91BD225-CAB6-4E90-9F8F-F335537BF65D}"/>
              </a:ext>
            </a:extLst>
          </p:cNvPr>
          <p:cNvSpPr>
            <a:spLocks noGrp="1"/>
          </p:cNvSpPr>
          <p:nvPr>
            <p:ph type="body" sz="quarter" idx="26" hasCustomPrompt="1"/>
          </p:nvPr>
        </p:nvSpPr>
        <p:spPr>
          <a:xfrm>
            <a:off x="1560442" y="3224518"/>
            <a:ext cx="811089"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Microsoft YaHei" panose="020B0503020204020204" pitchFamily="34" charset="-122"/>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億</a:t>
            </a:r>
          </a:p>
        </p:txBody>
      </p:sp>
      <p:sp>
        <p:nvSpPr>
          <p:cNvPr id="65" name="文字版面配置區 20">
            <a:extLst>
              <a:ext uri="{FF2B5EF4-FFF2-40B4-BE49-F238E27FC236}">
                <a16:creationId xmlns:a16="http://schemas.microsoft.com/office/drawing/2014/main" id="{3A34AD3F-9140-4A65-9DAE-F7014F9578B6}"/>
              </a:ext>
            </a:extLst>
          </p:cNvPr>
          <p:cNvSpPr>
            <a:spLocks noGrp="1"/>
          </p:cNvSpPr>
          <p:nvPr>
            <p:ph type="body" sz="quarter" idx="27" hasCustomPrompt="1"/>
          </p:nvPr>
        </p:nvSpPr>
        <p:spPr>
          <a:xfrm>
            <a:off x="3671379"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2</a:t>
            </a:r>
            <a:endParaRPr lang="zh-TW" altLang="en-US" dirty="0"/>
          </a:p>
        </p:txBody>
      </p:sp>
      <p:sp>
        <p:nvSpPr>
          <p:cNvPr id="66" name="文字版面配置區 20">
            <a:extLst>
              <a:ext uri="{FF2B5EF4-FFF2-40B4-BE49-F238E27FC236}">
                <a16:creationId xmlns:a16="http://schemas.microsoft.com/office/drawing/2014/main" id="{A083966D-F9B8-430C-93F1-940333B06F45}"/>
              </a:ext>
            </a:extLst>
          </p:cNvPr>
          <p:cNvSpPr>
            <a:spLocks noGrp="1"/>
          </p:cNvSpPr>
          <p:nvPr>
            <p:ph type="body" sz="quarter" idx="28" hasCustomPrompt="1"/>
          </p:nvPr>
        </p:nvSpPr>
        <p:spPr>
          <a:xfrm>
            <a:off x="4386577" y="3238481"/>
            <a:ext cx="1126032"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NTD</a:t>
            </a:r>
            <a:endParaRPr lang="zh-TW" altLang="en-US" dirty="0"/>
          </a:p>
        </p:txBody>
      </p:sp>
      <p:sp>
        <p:nvSpPr>
          <p:cNvPr id="67" name="文字版面配置區 20">
            <a:extLst>
              <a:ext uri="{FF2B5EF4-FFF2-40B4-BE49-F238E27FC236}">
                <a16:creationId xmlns:a16="http://schemas.microsoft.com/office/drawing/2014/main" id="{810B07CB-3E23-4C00-B891-73E329430015}"/>
              </a:ext>
            </a:extLst>
          </p:cNvPr>
          <p:cNvSpPr>
            <a:spLocks noGrp="1"/>
          </p:cNvSpPr>
          <p:nvPr>
            <p:ph type="body" sz="quarter" idx="29" hasCustomPrompt="1"/>
          </p:nvPr>
        </p:nvSpPr>
        <p:spPr>
          <a:xfrm>
            <a:off x="7061305" y="2553839"/>
            <a:ext cx="811089" cy="1190788"/>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0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3</a:t>
            </a:r>
            <a:endParaRPr lang="zh-TW" altLang="en-US" dirty="0"/>
          </a:p>
        </p:txBody>
      </p:sp>
      <p:sp>
        <p:nvSpPr>
          <p:cNvPr id="68" name="文字版面配置區 20">
            <a:extLst>
              <a:ext uri="{FF2B5EF4-FFF2-40B4-BE49-F238E27FC236}">
                <a16:creationId xmlns:a16="http://schemas.microsoft.com/office/drawing/2014/main" id="{39A05554-0D22-4D7A-B41F-49142CACADAE}"/>
              </a:ext>
            </a:extLst>
          </p:cNvPr>
          <p:cNvSpPr>
            <a:spLocks noGrp="1"/>
          </p:cNvSpPr>
          <p:nvPr>
            <p:ph type="body" sz="quarter" idx="30" hasCustomPrompt="1"/>
          </p:nvPr>
        </p:nvSpPr>
        <p:spPr>
          <a:xfrm>
            <a:off x="7776503" y="3238481"/>
            <a:ext cx="460373" cy="41077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a:p>
            <a:pPr lvl="0"/>
            <a:endParaRPr lang="zh-TW" altLang="en-US" dirty="0"/>
          </a:p>
        </p:txBody>
      </p:sp>
      <p:sp>
        <p:nvSpPr>
          <p:cNvPr id="69" name="Slide Number Placeholder 5">
            <a:extLst>
              <a:ext uri="{FF2B5EF4-FFF2-40B4-BE49-F238E27FC236}">
                <a16:creationId xmlns:a16="http://schemas.microsoft.com/office/drawing/2014/main" id="{7B29BBBD-3AC2-4704-9937-C6A4A785F0E2}"/>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7"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186218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49" y="1007706"/>
            <a:ext cx="8218489" cy="3707363"/>
          </a:xfrm>
        </p:spPr>
        <p:txBody>
          <a:bodyPr/>
          <a:lstStyle>
            <a:lvl1pPr>
              <a:defRPr sz="1600" b="1">
                <a:latin typeface="+mj-lt"/>
              </a:defRPr>
            </a:lvl1pPr>
            <a:lvl2pPr>
              <a:defRPr sz="1400" b="1">
                <a:latin typeface="+mj-lt"/>
              </a:defRPr>
            </a:lvl2pPr>
            <a:lvl3pPr>
              <a:defRPr sz="1200">
                <a:latin typeface="+mj-lt"/>
              </a:defRPr>
            </a:lvl3pPr>
            <a:lvl4pPr>
              <a:defRPr sz="1100">
                <a:latin typeface="+mj-lt"/>
              </a:defRPr>
            </a:lvl4pPr>
            <a:lvl5pPr>
              <a:defRPr sz="1000">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36899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Content_1">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F3511B9-1220-48E6-B393-404168BBFEC4}"/>
              </a:ext>
            </a:extLst>
          </p:cNvPr>
          <p:cNvSpPr>
            <a:spLocks noGrp="1"/>
          </p:cNvSpPr>
          <p:nvPr>
            <p:ph type="sldNum" sz="quarter" idx="10"/>
          </p:nvPr>
        </p:nvSpPr>
        <p:spPr/>
        <p:txBody>
          <a:bodyPr/>
          <a:lstStyle>
            <a:lvl1pPr>
              <a:defRPr sz="600"/>
            </a:lvl1pPr>
          </a:lstStyle>
          <a:p>
            <a:fld id="{0AEF9A4B-07C9-404C-9053-A3A2AC3AD5D6}" type="slidenum">
              <a:rPr lang="en-GB" smtClean="0"/>
              <a:pPr/>
              <a:t>‹#›</a:t>
            </a:fld>
            <a:endParaRPr lang="en-GB" dirty="0"/>
          </a:p>
        </p:txBody>
      </p:sp>
      <p:sp>
        <p:nvSpPr>
          <p:cNvPr id="22" name="TextBox 38">
            <a:extLst>
              <a:ext uri="{FF2B5EF4-FFF2-40B4-BE49-F238E27FC236}">
                <a16:creationId xmlns:a16="http://schemas.microsoft.com/office/drawing/2014/main" id="{419493DC-0923-4185-BFFB-247A57270438}"/>
              </a:ext>
            </a:extLst>
          </p:cNvPr>
          <p:cNvSpPr txBox="1"/>
          <p:nvPr/>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
        <p:nvSpPr>
          <p:cNvPr id="38" name="文字版面配置區 18">
            <a:extLst>
              <a:ext uri="{FF2B5EF4-FFF2-40B4-BE49-F238E27FC236}">
                <a16:creationId xmlns:a16="http://schemas.microsoft.com/office/drawing/2014/main" id="{8D0FCABE-AF67-4776-87EA-71326C26E5E1}"/>
              </a:ext>
            </a:extLst>
          </p:cNvPr>
          <p:cNvSpPr>
            <a:spLocks noGrp="1"/>
          </p:cNvSpPr>
          <p:nvPr>
            <p:ph type="body" sz="quarter" idx="17" hasCustomPrompt="1"/>
          </p:nvPr>
        </p:nvSpPr>
        <p:spPr>
          <a:xfrm>
            <a:off x="-2578" y="1227653"/>
            <a:ext cx="4567652" cy="1664089"/>
          </a:xfrm>
          <a:prstGeom prst="rect">
            <a:avLst/>
          </a:prstGeom>
          <a:solidFill>
            <a:srgbClr val="FFCA0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39" name="文字版面配置區 20">
            <a:extLst>
              <a:ext uri="{FF2B5EF4-FFF2-40B4-BE49-F238E27FC236}">
                <a16:creationId xmlns:a16="http://schemas.microsoft.com/office/drawing/2014/main" id="{685CEC30-ADC6-4106-A668-F67E0A931110}"/>
              </a:ext>
            </a:extLst>
          </p:cNvPr>
          <p:cNvSpPr>
            <a:spLocks noGrp="1"/>
          </p:cNvSpPr>
          <p:nvPr>
            <p:ph type="body" sz="quarter" idx="13" hasCustomPrompt="1"/>
          </p:nvPr>
        </p:nvSpPr>
        <p:spPr>
          <a:xfrm>
            <a:off x="1665323" y="159214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0" name="文字版面配置區 20">
            <a:extLst>
              <a:ext uri="{FF2B5EF4-FFF2-40B4-BE49-F238E27FC236}">
                <a16:creationId xmlns:a16="http://schemas.microsoft.com/office/drawing/2014/main" id="{E462A135-5745-4AE6-8705-DDA97E7B2B41}"/>
              </a:ext>
            </a:extLst>
          </p:cNvPr>
          <p:cNvSpPr>
            <a:spLocks noGrp="1"/>
          </p:cNvSpPr>
          <p:nvPr>
            <p:ph type="body" sz="quarter" idx="18" hasCustomPrompt="1"/>
          </p:nvPr>
        </p:nvSpPr>
        <p:spPr>
          <a:xfrm>
            <a:off x="2515377" y="192104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1" name="文字版面配置區 18">
            <a:extLst>
              <a:ext uri="{FF2B5EF4-FFF2-40B4-BE49-F238E27FC236}">
                <a16:creationId xmlns:a16="http://schemas.microsoft.com/office/drawing/2014/main" id="{12208CFE-A144-4D8E-A81A-F1B716075E17}"/>
              </a:ext>
            </a:extLst>
          </p:cNvPr>
          <p:cNvSpPr>
            <a:spLocks noGrp="1"/>
          </p:cNvSpPr>
          <p:nvPr>
            <p:ph type="body" sz="quarter" idx="19" hasCustomPrompt="1"/>
          </p:nvPr>
        </p:nvSpPr>
        <p:spPr>
          <a:xfrm>
            <a:off x="4565074" y="1227694"/>
            <a:ext cx="4583965" cy="1664089"/>
          </a:xfrm>
          <a:prstGeom prst="rect">
            <a:avLst/>
          </a:prstGeom>
          <a:solidFill>
            <a:srgbClr val="69BE28"/>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2" name="文字版面配置區 20">
            <a:extLst>
              <a:ext uri="{FF2B5EF4-FFF2-40B4-BE49-F238E27FC236}">
                <a16:creationId xmlns:a16="http://schemas.microsoft.com/office/drawing/2014/main" id="{4C71CE92-CCCC-4E54-8190-A01893E1D9A7}"/>
              </a:ext>
            </a:extLst>
          </p:cNvPr>
          <p:cNvSpPr>
            <a:spLocks noGrp="1"/>
          </p:cNvSpPr>
          <p:nvPr>
            <p:ph type="body" sz="quarter" idx="20" hasCustomPrompt="1"/>
          </p:nvPr>
        </p:nvSpPr>
        <p:spPr>
          <a:xfrm>
            <a:off x="6244940" y="1592183"/>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3" name="文字版面配置區 20">
            <a:extLst>
              <a:ext uri="{FF2B5EF4-FFF2-40B4-BE49-F238E27FC236}">
                <a16:creationId xmlns:a16="http://schemas.microsoft.com/office/drawing/2014/main" id="{E787113F-C9FE-4326-BE23-11EDE7AAF2A2}"/>
              </a:ext>
            </a:extLst>
          </p:cNvPr>
          <p:cNvSpPr>
            <a:spLocks noGrp="1"/>
          </p:cNvSpPr>
          <p:nvPr>
            <p:ph type="body" sz="quarter" idx="21" hasCustomPrompt="1"/>
          </p:nvPr>
        </p:nvSpPr>
        <p:spPr>
          <a:xfrm>
            <a:off x="7094994" y="1921088"/>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5" name="文字版面配置區 18">
            <a:extLst>
              <a:ext uri="{FF2B5EF4-FFF2-40B4-BE49-F238E27FC236}">
                <a16:creationId xmlns:a16="http://schemas.microsoft.com/office/drawing/2014/main" id="{464EEFDA-5CD6-418C-A47C-55ECA4E7B1CF}"/>
              </a:ext>
            </a:extLst>
          </p:cNvPr>
          <p:cNvSpPr>
            <a:spLocks noGrp="1"/>
          </p:cNvSpPr>
          <p:nvPr>
            <p:ph type="body" sz="quarter" idx="22" hasCustomPrompt="1"/>
          </p:nvPr>
        </p:nvSpPr>
        <p:spPr>
          <a:xfrm>
            <a:off x="-2578" y="2891743"/>
            <a:ext cx="2289600" cy="1694064"/>
          </a:xfrm>
          <a:prstGeom prst="rect">
            <a:avLst/>
          </a:prstGeom>
          <a:solidFill>
            <a:srgbClr val="00A1DE"/>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6" name="文字版面配置區 20">
            <a:extLst>
              <a:ext uri="{FF2B5EF4-FFF2-40B4-BE49-F238E27FC236}">
                <a16:creationId xmlns:a16="http://schemas.microsoft.com/office/drawing/2014/main" id="{C9D1CCEB-7E90-4826-8AB3-562AB0C635AF}"/>
              </a:ext>
            </a:extLst>
          </p:cNvPr>
          <p:cNvSpPr>
            <a:spLocks noGrp="1"/>
          </p:cNvSpPr>
          <p:nvPr>
            <p:ph type="body" sz="quarter" idx="23" hasCustomPrompt="1"/>
          </p:nvPr>
        </p:nvSpPr>
        <p:spPr>
          <a:xfrm>
            <a:off x="538235"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47" name="文字版面配置區 20">
            <a:extLst>
              <a:ext uri="{FF2B5EF4-FFF2-40B4-BE49-F238E27FC236}">
                <a16:creationId xmlns:a16="http://schemas.microsoft.com/office/drawing/2014/main" id="{AC5A051B-5BC0-47CD-A780-84938DD0592C}"/>
              </a:ext>
            </a:extLst>
          </p:cNvPr>
          <p:cNvSpPr>
            <a:spLocks noGrp="1"/>
          </p:cNvSpPr>
          <p:nvPr>
            <p:ph type="body" sz="quarter" idx="24" hasCustomPrompt="1"/>
          </p:nvPr>
        </p:nvSpPr>
        <p:spPr>
          <a:xfrm>
            <a:off x="1388289"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48" name="文字版面配置區 18">
            <a:extLst>
              <a:ext uri="{FF2B5EF4-FFF2-40B4-BE49-F238E27FC236}">
                <a16:creationId xmlns:a16="http://schemas.microsoft.com/office/drawing/2014/main" id="{4E9F919C-75AF-4751-8FE3-9601FEFC2CC7}"/>
              </a:ext>
            </a:extLst>
          </p:cNvPr>
          <p:cNvSpPr>
            <a:spLocks noGrp="1"/>
          </p:cNvSpPr>
          <p:nvPr>
            <p:ph type="body" sz="quarter" idx="25" hasCustomPrompt="1"/>
          </p:nvPr>
        </p:nvSpPr>
        <p:spPr>
          <a:xfrm>
            <a:off x="2283091" y="2891743"/>
            <a:ext cx="2289600" cy="1694064"/>
          </a:xfrm>
          <a:prstGeom prst="rect">
            <a:avLst/>
          </a:prstGeom>
          <a:solidFill>
            <a:srgbClr val="D71F85"/>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49" name="文字版面配置區 20">
            <a:extLst>
              <a:ext uri="{FF2B5EF4-FFF2-40B4-BE49-F238E27FC236}">
                <a16:creationId xmlns:a16="http://schemas.microsoft.com/office/drawing/2014/main" id="{FBC7B4DE-50E2-4A0F-88E0-1DDB9A572A38}"/>
              </a:ext>
            </a:extLst>
          </p:cNvPr>
          <p:cNvSpPr>
            <a:spLocks noGrp="1"/>
          </p:cNvSpPr>
          <p:nvPr>
            <p:ph type="body" sz="quarter" idx="26" hasCustomPrompt="1"/>
          </p:nvPr>
        </p:nvSpPr>
        <p:spPr>
          <a:xfrm>
            <a:off x="2823904"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0" name="文字版面配置區 20">
            <a:extLst>
              <a:ext uri="{FF2B5EF4-FFF2-40B4-BE49-F238E27FC236}">
                <a16:creationId xmlns:a16="http://schemas.microsoft.com/office/drawing/2014/main" id="{909C1222-638E-470E-B9E1-FC4D606B1456}"/>
              </a:ext>
            </a:extLst>
          </p:cNvPr>
          <p:cNvSpPr>
            <a:spLocks noGrp="1"/>
          </p:cNvSpPr>
          <p:nvPr>
            <p:ph type="body" sz="quarter" idx="27" hasCustomPrompt="1"/>
          </p:nvPr>
        </p:nvSpPr>
        <p:spPr>
          <a:xfrm>
            <a:off x="3673958"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1" name="文字版面配置區 18">
            <a:extLst>
              <a:ext uri="{FF2B5EF4-FFF2-40B4-BE49-F238E27FC236}">
                <a16:creationId xmlns:a16="http://schemas.microsoft.com/office/drawing/2014/main" id="{C446EE38-EAAB-407A-B1C9-C1A135082D78}"/>
              </a:ext>
            </a:extLst>
          </p:cNvPr>
          <p:cNvSpPr>
            <a:spLocks noGrp="1"/>
          </p:cNvSpPr>
          <p:nvPr>
            <p:ph type="body" sz="quarter" idx="28" hasCustomPrompt="1"/>
          </p:nvPr>
        </p:nvSpPr>
        <p:spPr>
          <a:xfrm>
            <a:off x="4569422" y="2891743"/>
            <a:ext cx="2289600" cy="1694064"/>
          </a:xfrm>
          <a:prstGeom prst="rect">
            <a:avLst/>
          </a:prstGeom>
          <a:solidFill>
            <a:srgbClr val="036639"/>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2" name="文字版面配置區 20">
            <a:extLst>
              <a:ext uri="{FF2B5EF4-FFF2-40B4-BE49-F238E27FC236}">
                <a16:creationId xmlns:a16="http://schemas.microsoft.com/office/drawing/2014/main" id="{447FD56C-B88A-4A5D-9F66-72C92D51F036}"/>
              </a:ext>
            </a:extLst>
          </p:cNvPr>
          <p:cNvSpPr>
            <a:spLocks noGrp="1"/>
          </p:cNvSpPr>
          <p:nvPr>
            <p:ph type="body" sz="quarter" idx="29" hasCustomPrompt="1"/>
          </p:nvPr>
        </p:nvSpPr>
        <p:spPr>
          <a:xfrm>
            <a:off x="5110235" y="3150184"/>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3" name="文字版面配置區 20">
            <a:extLst>
              <a:ext uri="{FF2B5EF4-FFF2-40B4-BE49-F238E27FC236}">
                <a16:creationId xmlns:a16="http://schemas.microsoft.com/office/drawing/2014/main" id="{1D8D1BCE-B5CD-4F50-91A7-A5DAD74F21F2}"/>
              </a:ext>
            </a:extLst>
          </p:cNvPr>
          <p:cNvSpPr>
            <a:spLocks noGrp="1"/>
          </p:cNvSpPr>
          <p:nvPr>
            <p:ph type="body" sz="quarter" idx="30" hasCustomPrompt="1"/>
          </p:nvPr>
        </p:nvSpPr>
        <p:spPr>
          <a:xfrm>
            <a:off x="5960289" y="3479089"/>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54" name="文字版面配置區 18">
            <a:extLst>
              <a:ext uri="{FF2B5EF4-FFF2-40B4-BE49-F238E27FC236}">
                <a16:creationId xmlns:a16="http://schemas.microsoft.com/office/drawing/2014/main" id="{C7E1CE88-35E0-437D-B317-F6C943D2A398}"/>
              </a:ext>
            </a:extLst>
          </p:cNvPr>
          <p:cNvSpPr>
            <a:spLocks noGrp="1"/>
          </p:cNvSpPr>
          <p:nvPr>
            <p:ph type="body" sz="quarter" idx="31" hasCustomPrompt="1"/>
          </p:nvPr>
        </p:nvSpPr>
        <p:spPr>
          <a:xfrm>
            <a:off x="6859439" y="2891743"/>
            <a:ext cx="2289600" cy="1694064"/>
          </a:xfrm>
          <a:prstGeom prst="rect">
            <a:avLst/>
          </a:prstGeom>
          <a:solidFill>
            <a:srgbClr val="1717A3"/>
          </a:solidFill>
        </p:spPr>
        <p:txBody>
          <a:bodyPr wrap="none" bIns="216000" anchor="b"/>
          <a:lstStyle>
            <a:lvl1pPr marL="0" indent="0" algn="ctr">
              <a:buNone/>
              <a:defRPr sz="1200">
                <a:solidFill>
                  <a:schemeClr val="bg1"/>
                </a:solidFill>
                <a:latin typeface="Calibri" panose="020F0502020204030204" pitchFamily="34" charset="0"/>
                <a:ea typeface="Microsoft YaHei" panose="020B0503020204020204" pitchFamily="34" charset="-122"/>
              </a:defRPr>
            </a:lvl1pPr>
          </a:lstStyle>
          <a:p>
            <a:pPr lvl="0"/>
            <a:r>
              <a:rPr lang="en-US" altLang="zh-TW" dirty="0"/>
              <a:t>Body text/Calibri/12pts</a:t>
            </a:r>
          </a:p>
        </p:txBody>
      </p:sp>
      <p:sp>
        <p:nvSpPr>
          <p:cNvPr id="55" name="文字版面配置區 20">
            <a:extLst>
              <a:ext uri="{FF2B5EF4-FFF2-40B4-BE49-F238E27FC236}">
                <a16:creationId xmlns:a16="http://schemas.microsoft.com/office/drawing/2014/main" id="{5F198E52-2C68-449B-9805-6833DF0381BF}"/>
              </a:ext>
            </a:extLst>
          </p:cNvPr>
          <p:cNvSpPr>
            <a:spLocks noGrp="1"/>
          </p:cNvSpPr>
          <p:nvPr>
            <p:ph type="body" sz="quarter" idx="32" hasCustomPrompt="1"/>
          </p:nvPr>
        </p:nvSpPr>
        <p:spPr>
          <a:xfrm>
            <a:off x="7400252" y="3153862"/>
            <a:ext cx="1016744" cy="76198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60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10</a:t>
            </a:r>
            <a:endParaRPr lang="zh-TW" altLang="en-US" dirty="0"/>
          </a:p>
        </p:txBody>
      </p:sp>
      <p:sp>
        <p:nvSpPr>
          <p:cNvPr id="56" name="文字版面配置區 20">
            <a:extLst>
              <a:ext uri="{FF2B5EF4-FFF2-40B4-BE49-F238E27FC236}">
                <a16:creationId xmlns:a16="http://schemas.microsoft.com/office/drawing/2014/main" id="{4486E9A9-6EC2-4184-84F7-3800857882F1}"/>
              </a:ext>
            </a:extLst>
          </p:cNvPr>
          <p:cNvSpPr>
            <a:spLocks noGrp="1"/>
          </p:cNvSpPr>
          <p:nvPr>
            <p:ph type="body" sz="quarter" idx="33" hasCustomPrompt="1"/>
          </p:nvPr>
        </p:nvSpPr>
        <p:spPr>
          <a:xfrm>
            <a:off x="8250306" y="3482767"/>
            <a:ext cx="458044" cy="33935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Calibri" panose="020F0502020204030204" pitchFamily="34" charset="0"/>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a:t>
            </a:r>
            <a:endParaRPr lang="zh-TW" altLang="en-US" dirty="0"/>
          </a:p>
        </p:txBody>
      </p:sp>
      <p:sp>
        <p:nvSpPr>
          <p:cNvPr id="24"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
        <p:nvSpPr>
          <p:cNvPr id="23" name="TextBox 38">
            <a:extLst>
              <a:ext uri="{FF2B5EF4-FFF2-40B4-BE49-F238E27FC236}">
                <a16:creationId xmlns:a16="http://schemas.microsoft.com/office/drawing/2014/main" id="{53376D6A-8FB7-4593-8E65-454CC393618E}"/>
              </a:ext>
            </a:extLst>
          </p:cNvPr>
          <p:cNvSpPr txBox="1"/>
          <p:nvPr userDrawn="1"/>
        </p:nvSpPr>
        <p:spPr>
          <a:xfrm>
            <a:off x="810918" y="2014815"/>
            <a:ext cx="2947139" cy="543522"/>
          </a:xfrm>
          <a:prstGeom prst="rect">
            <a:avLst/>
          </a:prstGeom>
        </p:spPr>
        <p:txBody>
          <a:bodyPr wrap="square" lIns="0" tIns="0" rIns="0" bIns="0" rtlCol="0">
            <a:noAutofit/>
          </a:bodyPr>
          <a:lstStyle/>
          <a:p>
            <a:pPr algn="ctr"/>
            <a:r>
              <a:rPr lang="en-US" sz="1200" dirty="0">
                <a:solidFill>
                  <a:schemeClr val="bg1"/>
                </a:solidFill>
                <a:latin typeface="Riona Sans Regular" panose="01000000000000000000" pitchFamily="50" charset="0"/>
              </a:rPr>
              <a:t>Placed orders in wafer foundries greater than TWD 530BN in past 10 years</a:t>
            </a:r>
          </a:p>
        </p:txBody>
      </p:sp>
    </p:spTree>
    <p:extLst>
      <p:ext uri="{BB962C8B-B14F-4D97-AF65-F5344CB8AC3E}">
        <p14:creationId xmlns:p14="http://schemas.microsoft.com/office/powerpoint/2010/main" val="27167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Content+Media_1">
    <p:bg>
      <p:bgPr>
        <a:solidFill>
          <a:schemeClr val="bg1"/>
        </a:solidFill>
        <a:effectLst/>
      </p:bgPr>
    </p:bg>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84EF5C79-CFEF-42FC-BDF3-23800877D8EB}"/>
              </a:ext>
            </a:extLst>
          </p:cNvPr>
          <p:cNvSpPr>
            <a:spLocks noGrp="1"/>
          </p:cNvSpPr>
          <p:nvPr>
            <p:ph type="pic" sz="quarter" idx="15" hasCustomPrompt="1"/>
          </p:nvPr>
        </p:nvSpPr>
        <p:spPr>
          <a:xfrm>
            <a:off x="4929809" y="0"/>
            <a:ext cx="3983106" cy="5143500"/>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0" name="Slide Number Placeholder 5">
            <a:extLst>
              <a:ext uri="{FF2B5EF4-FFF2-40B4-BE49-F238E27FC236}">
                <a16:creationId xmlns:a16="http://schemas.microsoft.com/office/drawing/2014/main" id="{003DCEF0-AE43-456E-AE04-EFE315727B5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4"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4521705"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16"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4521704"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1">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0"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2742669"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1"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4521705"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24" name="標題版面配置區 1"/>
          <p:cNvSpPr>
            <a:spLocks noGrp="1"/>
          </p:cNvSpPr>
          <p:nvPr>
            <p:ph type="title"/>
          </p:nvPr>
        </p:nvSpPr>
        <p:spPr>
          <a:xfrm>
            <a:off x="323850" y="177670"/>
            <a:ext cx="4509407"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21089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Content+Media_2">
    <p:spTree>
      <p:nvGrpSpPr>
        <p:cNvPr id="1" name=""/>
        <p:cNvGrpSpPr/>
        <p:nvPr/>
      </p:nvGrpSpPr>
      <p:grpSpPr>
        <a:xfrm>
          <a:off x="0" y="0"/>
          <a:ext cx="0" cy="0"/>
          <a:chOff x="0" y="0"/>
          <a:chExt cx="0" cy="0"/>
        </a:xfrm>
      </p:grpSpPr>
      <p:sp>
        <p:nvSpPr>
          <p:cNvPr id="8" name="圖片版面配置區 5">
            <a:extLst>
              <a:ext uri="{FF2B5EF4-FFF2-40B4-BE49-F238E27FC236}">
                <a16:creationId xmlns:a16="http://schemas.microsoft.com/office/drawing/2014/main" id="{AB03D790-2F34-40F2-BD7D-3FFB88E5F7EF}"/>
              </a:ext>
            </a:extLst>
          </p:cNvPr>
          <p:cNvSpPr>
            <a:spLocks noGrp="1"/>
          </p:cNvSpPr>
          <p:nvPr>
            <p:ph type="pic" sz="quarter" idx="15" hasCustomPrompt="1"/>
          </p:nvPr>
        </p:nvSpPr>
        <p:spPr>
          <a:xfrm>
            <a:off x="0" y="1309512"/>
            <a:ext cx="9144001" cy="3408367"/>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9" name="Slide Number Placeholder 5">
            <a:extLst>
              <a:ext uri="{FF2B5EF4-FFF2-40B4-BE49-F238E27FC236}">
                <a16:creationId xmlns:a16="http://schemas.microsoft.com/office/drawing/2014/main" id="{ABE3C7CC-BFCC-4188-95AF-7C83305BB32B}"/>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561790"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17" name="標題版面配置區 1"/>
          <p:cNvSpPr>
            <a:spLocks noGrp="1"/>
          </p:cNvSpPr>
          <p:nvPr>
            <p:ph type="title"/>
          </p:nvPr>
        </p:nvSpPr>
        <p:spPr>
          <a:xfrm>
            <a:off x="323849" y="177670"/>
            <a:ext cx="8549491"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4289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Content_2">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7"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561790"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548996" cy="720464"/>
          </a:xfrm>
          <a:prstGeom prst="rect">
            <a:avLst/>
          </a:prstGeom>
        </p:spPr>
        <p:txBody>
          <a:bodyPr vert="horz" lIns="91440" tIns="45720" rIns="91440" bIns="45720" rtlCol="0" anchor="ctr">
            <a:normAutofit/>
          </a:bodyPr>
          <a:lstStyle/>
          <a:p>
            <a:r>
              <a:rPr lang="zh-TW" altLang="en-US"/>
              <a:t>按一下以編輯母片標題樣式</a:t>
            </a:r>
            <a:endParaRPr lang="zh-TW" altLang="en-US" dirty="0"/>
          </a:p>
        </p:txBody>
      </p:sp>
    </p:spTree>
    <p:extLst>
      <p:ext uri="{BB962C8B-B14F-4D97-AF65-F5344CB8AC3E}">
        <p14:creationId xmlns:p14="http://schemas.microsoft.com/office/powerpoint/2010/main" val="359915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bg>
      <p:bgPr>
        <a:solidFill>
          <a:srgbClr val="F39A1E"/>
        </a:solidFill>
        <a:effectLst/>
      </p:bgPr>
    </p:bg>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668C9194-8F93-456F-9251-C1139C2C3235}"/>
              </a:ext>
            </a:extLst>
          </p:cNvPr>
          <p:cNvSpPr/>
          <p:nvPr/>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5140EAB2-92CA-4E4F-8117-430D10F1AF55}"/>
              </a:ext>
            </a:extLst>
          </p:cNvPr>
          <p:cNvSpPr/>
          <p:nvPr/>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TextBox 19">
            <a:extLst>
              <a:ext uri="{FF2B5EF4-FFF2-40B4-BE49-F238E27FC236}">
                <a16:creationId xmlns:a16="http://schemas.microsoft.com/office/drawing/2014/main" id="{06590918-49AF-43BA-8FA0-B2EEAD9E5400}"/>
              </a:ext>
            </a:extLst>
          </p:cNvPr>
          <p:cNvSpPr txBox="1"/>
          <p:nvPr/>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7" name="Group 5"/>
          <p:cNvGrpSpPr/>
          <p:nvPr/>
        </p:nvGrpSpPr>
        <p:grpSpPr>
          <a:xfrm rot="5400000">
            <a:off x="8529161" y="388620"/>
            <a:ext cx="1005840" cy="228600"/>
            <a:chOff x="17255" y="4632962"/>
            <a:chExt cx="898831" cy="241248"/>
          </a:xfrm>
        </p:grpSpPr>
        <p:sp>
          <p:nvSpPr>
            <p:cNvPr id="8" name="Rectangle 6"/>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7"/>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0" name="群組 9"/>
          <p:cNvGrpSpPr/>
          <p:nvPr/>
        </p:nvGrpSpPr>
        <p:grpSpPr>
          <a:xfrm>
            <a:off x="283508" y="4754875"/>
            <a:ext cx="6014082" cy="281118"/>
            <a:chOff x="283508" y="4754875"/>
            <a:chExt cx="6014082" cy="281118"/>
          </a:xfrm>
        </p:grpSpPr>
        <p:sp>
          <p:nvSpPr>
            <p:cNvPr id="11"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12" name="圖片 11">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
        <p:nvSpPr>
          <p:cNvPr id="13" name="矩形 3">
            <a:extLst>
              <a:ext uri="{FF2B5EF4-FFF2-40B4-BE49-F238E27FC236}">
                <a16:creationId xmlns:a16="http://schemas.microsoft.com/office/drawing/2014/main" id="{66DC1A0B-F279-428A-8146-0308D88219DC}"/>
              </a:ext>
            </a:extLst>
          </p:cNvPr>
          <p:cNvSpPr/>
          <p:nvPr userDrawn="1"/>
        </p:nvSpPr>
        <p:spPr>
          <a:xfrm>
            <a:off x="0" y="0"/>
            <a:ext cx="9144000" cy="5143500"/>
          </a:xfrm>
          <a:prstGeom prst="rect">
            <a:avLst/>
          </a:prstGeom>
          <a:solidFill>
            <a:srgbClr val="F39A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911B2399-3238-47EC-AD28-4A3246D70890}"/>
              </a:ext>
            </a:extLst>
          </p:cNvPr>
          <p:cNvSpPr/>
          <p:nvPr userDrawn="1"/>
        </p:nvSpPr>
        <p:spPr>
          <a:xfrm>
            <a:off x="256309" y="4821382"/>
            <a:ext cx="1911927" cy="235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Box 19">
            <a:extLst>
              <a:ext uri="{FF2B5EF4-FFF2-40B4-BE49-F238E27FC236}">
                <a16:creationId xmlns:a16="http://schemas.microsoft.com/office/drawing/2014/main" id="{66F1FAF6-591F-41E5-9CA4-CE32AE86C79F}"/>
              </a:ext>
            </a:extLst>
          </p:cNvPr>
          <p:cNvSpPr txBox="1"/>
          <p:nvPr userDrawn="1"/>
        </p:nvSpPr>
        <p:spPr>
          <a:xfrm>
            <a:off x="1632931" y="2377914"/>
            <a:ext cx="4937760" cy="1816608"/>
          </a:xfrm>
          <a:prstGeom prst="rect">
            <a:avLst/>
          </a:prstGeom>
        </p:spPr>
        <p:txBody>
          <a:bodyPr wrap="square" lIns="0" tIns="0" rIns="0" bIns="0" rtlCol="0">
            <a:noAutofit/>
          </a:bodyPr>
          <a:lstStyle/>
          <a:p>
            <a:r>
              <a:rPr lang="en-US" altLang="zh-CN" sz="3200" b="1" dirty="0">
                <a:solidFill>
                  <a:schemeClr val="bg1"/>
                </a:solidFill>
                <a:latin typeface="+mn-lt"/>
                <a:ea typeface="Microsoft YaHei" panose="020B0503020204020204" pitchFamily="34" charset="-122"/>
              </a:rPr>
              <a:t>Thank</a:t>
            </a:r>
            <a:r>
              <a:rPr lang="en-US" altLang="zh-CN" sz="3200" b="1" baseline="0" dirty="0">
                <a:solidFill>
                  <a:schemeClr val="bg1"/>
                </a:solidFill>
                <a:latin typeface="+mn-lt"/>
                <a:ea typeface="Microsoft YaHei" panose="020B0503020204020204" pitchFamily="34" charset="-122"/>
              </a:rPr>
              <a:t> you </a:t>
            </a:r>
            <a:endParaRPr lang="en-US" altLang="zh-TW" sz="3200" b="1" dirty="0">
              <a:solidFill>
                <a:schemeClr val="bg1"/>
              </a:solidFill>
              <a:latin typeface="+mn-lt"/>
              <a:ea typeface="Microsoft YaHei" panose="020B0503020204020204" pitchFamily="34" charset="-122"/>
            </a:endParaRPr>
          </a:p>
          <a:p>
            <a:r>
              <a:rPr lang="en-US" altLang="zh-TW" sz="2000" b="1" dirty="0">
                <a:solidFill>
                  <a:schemeClr val="bg1"/>
                </a:solidFill>
                <a:latin typeface="+mn-lt"/>
                <a:ea typeface="Microsoft YaHei" panose="020B0503020204020204" pitchFamily="34" charset="-122"/>
              </a:rPr>
              <a:t>Question</a:t>
            </a:r>
            <a:r>
              <a:rPr lang="en-US" altLang="zh-TW" sz="2000" b="1" baseline="0" dirty="0">
                <a:solidFill>
                  <a:schemeClr val="bg1"/>
                </a:solidFill>
                <a:latin typeface="+mn-lt"/>
                <a:ea typeface="Microsoft YaHei" panose="020B0503020204020204" pitchFamily="34" charset="-122"/>
              </a:rPr>
              <a:t>s and Discussions</a:t>
            </a:r>
            <a:endParaRPr lang="en-US" altLang="zh-TW" sz="2000" b="1" dirty="0">
              <a:solidFill>
                <a:schemeClr val="bg1"/>
              </a:solidFill>
              <a:latin typeface="+mn-lt"/>
              <a:ea typeface="Microsoft YaHei" panose="020B0503020204020204" pitchFamily="34" charset="-122"/>
            </a:endParaRPr>
          </a:p>
        </p:txBody>
      </p:sp>
      <p:grpSp>
        <p:nvGrpSpPr>
          <p:cNvPr id="16" name="Group 5">
            <a:extLst>
              <a:ext uri="{FF2B5EF4-FFF2-40B4-BE49-F238E27FC236}">
                <a16:creationId xmlns:a16="http://schemas.microsoft.com/office/drawing/2014/main" id="{B6B493BD-A7E3-4A2D-AD82-F37DE54D6525}"/>
              </a:ext>
            </a:extLst>
          </p:cNvPr>
          <p:cNvGrpSpPr/>
          <p:nvPr userDrawn="1"/>
        </p:nvGrpSpPr>
        <p:grpSpPr>
          <a:xfrm rot="5400000">
            <a:off x="8529161" y="388620"/>
            <a:ext cx="1005840" cy="228600"/>
            <a:chOff x="17255" y="4632962"/>
            <a:chExt cx="898831" cy="241248"/>
          </a:xfrm>
        </p:grpSpPr>
        <p:sp>
          <p:nvSpPr>
            <p:cNvPr id="17" name="Rectangle 6">
              <a:extLst>
                <a:ext uri="{FF2B5EF4-FFF2-40B4-BE49-F238E27FC236}">
                  <a16:creationId xmlns:a16="http://schemas.microsoft.com/office/drawing/2014/main" id="{127A01A3-4C3B-4A03-B5ED-95DAA2473343}"/>
                </a:ext>
              </a:extLst>
            </p:cNvPr>
            <p:cNvSpPr/>
            <p:nvPr/>
          </p:nvSpPr>
          <p:spPr>
            <a:xfrm>
              <a:off x="17255" y="4632962"/>
              <a:ext cx="898831" cy="24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7">
              <a:extLst>
                <a:ext uri="{FF2B5EF4-FFF2-40B4-BE49-F238E27FC236}">
                  <a16:creationId xmlns:a16="http://schemas.microsoft.com/office/drawing/2014/main" id="{E8653222-45BE-4015-90F7-E76081E73EE2}"/>
                </a:ext>
              </a:extLst>
            </p:cNvPr>
            <p:cNvSpPr txBox="1"/>
            <p:nvPr/>
          </p:nvSpPr>
          <p:spPr>
            <a:xfrm>
              <a:off x="98316" y="4680383"/>
              <a:ext cx="817119" cy="183091"/>
            </a:xfrm>
            <a:prstGeom prst="rect">
              <a:avLst/>
            </a:prstGeom>
          </p:spPr>
          <p:txBody>
            <a:bodyPr wrap="square" lIns="0" tIns="0" rIns="0" bIns="0" rtlCol="0">
              <a:noAutofit/>
            </a:bodyPr>
            <a:lstStyle/>
            <a:p>
              <a:r>
                <a:rPr lang="en-US" sz="900" dirty="0">
                  <a:solidFill>
                    <a:srgbClr val="FD9A1E"/>
                  </a:solidFill>
                  <a:latin typeface="Calibri" panose="020F0502020204030204" pitchFamily="34" charset="0"/>
                </a:rPr>
                <a:t>UNCLASSIFIED</a:t>
              </a:r>
            </a:p>
          </p:txBody>
        </p:sp>
      </p:grpSp>
      <p:grpSp>
        <p:nvGrpSpPr>
          <p:cNvPr id="19" name="群組 18">
            <a:extLst>
              <a:ext uri="{FF2B5EF4-FFF2-40B4-BE49-F238E27FC236}">
                <a16:creationId xmlns:a16="http://schemas.microsoft.com/office/drawing/2014/main" id="{473F85DC-F740-4363-B169-BB92FC6E78E8}"/>
              </a:ext>
            </a:extLst>
          </p:cNvPr>
          <p:cNvGrpSpPr/>
          <p:nvPr userDrawn="1"/>
        </p:nvGrpSpPr>
        <p:grpSpPr>
          <a:xfrm>
            <a:off x="283508" y="4754875"/>
            <a:ext cx="6014082" cy="281118"/>
            <a:chOff x="283508" y="4754875"/>
            <a:chExt cx="6014082" cy="281118"/>
          </a:xfrm>
        </p:grpSpPr>
        <p:sp>
          <p:nvSpPr>
            <p:cNvPr id="20" name="Footer Placeholder 3">
              <a:extLst>
                <a:ext uri="{FF2B5EF4-FFF2-40B4-BE49-F238E27FC236}">
                  <a16:creationId xmlns:a16="http://schemas.microsoft.com/office/drawing/2014/main" id="{6F1D9C26-0977-469A-A8D4-95E0E5C10D3B}"/>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r>
                <a:rPr lang="en-US" altLang="zh-TW" sz="600" kern="1200" dirty="0">
                  <a:solidFill>
                    <a:schemeClr val="bg1">
                      <a:lumMod val="50000"/>
                    </a:schemeClr>
                  </a:solidFill>
                  <a:effectLst/>
                  <a:latin typeface="+mn-lt"/>
                  <a:ea typeface="+mn-ea"/>
                  <a:cs typeface="+mn-cs"/>
                </a:rPr>
                <a:t>.</a:t>
              </a:r>
              <a:endParaRPr lang="en-GB" sz="600" dirty="0">
                <a:solidFill>
                  <a:schemeClr val="bg1">
                    <a:lumMod val="50000"/>
                  </a:schemeClr>
                </a:solidFill>
                <a:latin typeface="+mn-lt"/>
              </a:endParaRPr>
            </a:p>
          </p:txBody>
        </p:sp>
        <p:pic>
          <p:nvPicPr>
            <p:cNvPr id="21" name="圖片 20">
              <a:extLst>
                <a:ext uri="{FF2B5EF4-FFF2-40B4-BE49-F238E27FC236}">
                  <a16:creationId xmlns:a16="http://schemas.microsoft.com/office/drawing/2014/main" id="{5B6CC15F-D603-4583-8186-2EF954DF30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3508" y="4754875"/>
              <a:ext cx="821446" cy="224318"/>
            </a:xfrm>
            <a:prstGeom prst="rect">
              <a:avLst/>
            </a:prstGeom>
          </p:spPr>
        </p:pic>
      </p:grpSp>
    </p:spTree>
    <p:extLst>
      <p:ext uri="{BB962C8B-B14F-4D97-AF65-F5344CB8AC3E}">
        <p14:creationId xmlns:p14="http://schemas.microsoft.com/office/powerpoint/2010/main" val="379266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nd">
    <p:bg>
      <p:bgPr>
        <a:solidFill>
          <a:srgbClr val="F39A1E"/>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F29723-1978-4CBE-8209-372F4A1F2F78}"/>
              </a:ext>
            </a:extLst>
          </p:cNvPr>
          <p:cNvSpPr/>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形 4">
            <a:extLst>
              <a:ext uri="{FF2B5EF4-FFF2-40B4-BE49-F238E27FC236}">
                <a16:creationId xmlns:a16="http://schemas.microsoft.com/office/drawing/2014/main" id="{82CBF49B-F09E-4FD8-AA32-33CCF5A10E2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
        <p:nvSpPr>
          <p:cNvPr id="6" name="矩形 5">
            <a:extLst>
              <a:ext uri="{FF2B5EF4-FFF2-40B4-BE49-F238E27FC236}">
                <a16:creationId xmlns:a16="http://schemas.microsoft.com/office/drawing/2014/main" id="{91C4B293-ECC5-42C3-905C-7548501D7F90}"/>
              </a:ext>
            </a:extLst>
          </p:cNvPr>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230178B9-183D-4A4A-B62C-A1926193ADE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90950" y="2262187"/>
            <a:ext cx="1562100" cy="619125"/>
          </a:xfrm>
          <a:prstGeom prst="rect">
            <a:avLst/>
          </a:prstGeom>
        </p:spPr>
      </p:pic>
    </p:spTree>
    <p:extLst>
      <p:ext uri="{BB962C8B-B14F-4D97-AF65-F5344CB8AC3E}">
        <p14:creationId xmlns:p14="http://schemas.microsoft.com/office/powerpoint/2010/main" val="364771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ivider_Green">
    <p:bg>
      <p:bgPr>
        <a:solidFill>
          <a:srgbClr val="69BE28"/>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8" name="群組 7"/>
          <p:cNvGrpSpPr/>
          <p:nvPr/>
        </p:nvGrpSpPr>
        <p:grpSpPr>
          <a:xfrm>
            <a:off x="323850" y="4760384"/>
            <a:ext cx="5973740" cy="275609"/>
            <a:chOff x="323850" y="4760384"/>
            <a:chExt cx="5973740" cy="275609"/>
          </a:xfrm>
        </p:grpSpPr>
        <p:sp>
          <p:nvSpPr>
            <p:cNvPr id="10"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11" name="圖片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36" name="Rocketman"/>
          <p:cNvGrpSpPr/>
          <p:nvPr/>
        </p:nvGrpSpPr>
        <p:grpSpPr>
          <a:xfrm>
            <a:off x="7520353" y="2985701"/>
            <a:ext cx="1278496" cy="1934603"/>
            <a:chOff x="6389688" y="2279650"/>
            <a:chExt cx="2001837" cy="2820988"/>
          </a:xfrm>
        </p:grpSpPr>
        <p:sp>
          <p:nvSpPr>
            <p:cNvPr id="37"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9" name="群組 18">
            <a:extLst>
              <a:ext uri="{FF2B5EF4-FFF2-40B4-BE49-F238E27FC236}">
                <a16:creationId xmlns:a16="http://schemas.microsoft.com/office/drawing/2014/main" id="{7983BCA5-B913-4BE1-B8AC-F707C4EA54C8}"/>
              </a:ext>
            </a:extLst>
          </p:cNvPr>
          <p:cNvGrpSpPr/>
          <p:nvPr userDrawn="1"/>
        </p:nvGrpSpPr>
        <p:grpSpPr>
          <a:xfrm>
            <a:off x="323850" y="4760384"/>
            <a:ext cx="5973740" cy="275609"/>
            <a:chOff x="323850" y="4760384"/>
            <a:chExt cx="5973740" cy="275609"/>
          </a:xfrm>
        </p:grpSpPr>
        <p:sp>
          <p:nvSpPr>
            <p:cNvPr id="20" name="Footer Placeholder 3">
              <a:extLst>
                <a:ext uri="{FF2B5EF4-FFF2-40B4-BE49-F238E27FC236}">
                  <a16:creationId xmlns:a16="http://schemas.microsoft.com/office/drawing/2014/main" id="{80E5F9BB-86A4-44FB-A218-901CF18F638A}"/>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1" name="圖片 20">
              <a:extLst>
                <a:ext uri="{FF2B5EF4-FFF2-40B4-BE49-F238E27FC236}">
                  <a16:creationId xmlns:a16="http://schemas.microsoft.com/office/drawing/2014/main" id="{5302F5DF-DDB6-42B4-BF86-659743959F3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2" name="Rocketman">
            <a:extLst>
              <a:ext uri="{FF2B5EF4-FFF2-40B4-BE49-F238E27FC236}">
                <a16:creationId xmlns:a16="http://schemas.microsoft.com/office/drawing/2014/main" id="{DD1311C0-77D0-40CB-B611-A1BB805A9BC9}"/>
              </a:ext>
            </a:extLst>
          </p:cNvPr>
          <p:cNvGrpSpPr/>
          <p:nvPr userDrawn="1"/>
        </p:nvGrpSpPr>
        <p:grpSpPr>
          <a:xfrm>
            <a:off x="7520353" y="2985701"/>
            <a:ext cx="1278496" cy="1934603"/>
            <a:chOff x="6389688" y="2279650"/>
            <a:chExt cx="2001837" cy="2820988"/>
          </a:xfrm>
        </p:grpSpPr>
        <p:sp>
          <p:nvSpPr>
            <p:cNvPr id="23" name="Freeform 5">
              <a:extLst>
                <a:ext uri="{FF2B5EF4-FFF2-40B4-BE49-F238E27FC236}">
                  <a16:creationId xmlns:a16="http://schemas.microsoft.com/office/drawing/2014/main" id="{381BCD51-4930-459F-AD43-D9E90EEA6F50}"/>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6">
              <a:extLst>
                <a:ext uri="{FF2B5EF4-FFF2-40B4-BE49-F238E27FC236}">
                  <a16:creationId xmlns:a16="http://schemas.microsoft.com/office/drawing/2014/main" id="{D62EFE46-53BC-4F1F-A005-A72193E76C21}"/>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a:extLst>
                <a:ext uri="{FF2B5EF4-FFF2-40B4-BE49-F238E27FC236}">
                  <a16:creationId xmlns:a16="http://schemas.microsoft.com/office/drawing/2014/main" id="{15F047BF-29BC-40B2-AC8D-396E3D2AA6AD}"/>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a:extLst>
                <a:ext uri="{FF2B5EF4-FFF2-40B4-BE49-F238E27FC236}">
                  <a16:creationId xmlns:a16="http://schemas.microsoft.com/office/drawing/2014/main" id="{A27BB984-03E1-4324-9EDF-850DE4AB0BDD}"/>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9">
              <a:extLst>
                <a:ext uri="{FF2B5EF4-FFF2-40B4-BE49-F238E27FC236}">
                  <a16:creationId xmlns:a16="http://schemas.microsoft.com/office/drawing/2014/main" id="{31AA1CC2-CC11-4871-B8F3-5F49BE23EBAA}"/>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0">
              <a:extLst>
                <a:ext uri="{FF2B5EF4-FFF2-40B4-BE49-F238E27FC236}">
                  <a16:creationId xmlns:a16="http://schemas.microsoft.com/office/drawing/2014/main" id="{AB0661B3-130C-414D-9AC2-79F7708D4C55}"/>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1">
              <a:extLst>
                <a:ext uri="{FF2B5EF4-FFF2-40B4-BE49-F238E27FC236}">
                  <a16:creationId xmlns:a16="http://schemas.microsoft.com/office/drawing/2014/main" id="{C12B2BFB-328C-4494-A164-F62E2A290203}"/>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2">
              <a:extLst>
                <a:ext uri="{FF2B5EF4-FFF2-40B4-BE49-F238E27FC236}">
                  <a16:creationId xmlns:a16="http://schemas.microsoft.com/office/drawing/2014/main" id="{663E6DE6-9AEC-44CE-84F0-093AC0C49F4F}"/>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3">
              <a:extLst>
                <a:ext uri="{FF2B5EF4-FFF2-40B4-BE49-F238E27FC236}">
                  <a16:creationId xmlns:a16="http://schemas.microsoft.com/office/drawing/2014/main" id="{05686ABC-3D02-416D-BE67-79BE300AF465}"/>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4">
              <a:extLst>
                <a:ext uri="{FF2B5EF4-FFF2-40B4-BE49-F238E27FC236}">
                  <a16:creationId xmlns:a16="http://schemas.microsoft.com/office/drawing/2014/main" id="{8FFFDDC0-C3E5-44D3-9AA7-D340D7BD0870}"/>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5">
              <a:extLst>
                <a:ext uri="{FF2B5EF4-FFF2-40B4-BE49-F238E27FC236}">
                  <a16:creationId xmlns:a16="http://schemas.microsoft.com/office/drawing/2014/main" id="{E0C9DF23-E5C5-4E8F-8AC9-64D823D7EABE}"/>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1671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Divider_Blue">
    <p:bg>
      <p:bgPr>
        <a:solidFill>
          <a:srgbClr val="00A1DE"/>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6" name="群組 5"/>
          <p:cNvGrpSpPr/>
          <p:nvPr/>
        </p:nvGrpSpPr>
        <p:grpSpPr>
          <a:xfrm>
            <a:off x="323850" y="4760384"/>
            <a:ext cx="5973740" cy="275609"/>
            <a:chOff x="323850" y="4760384"/>
            <a:chExt cx="5973740" cy="275609"/>
          </a:xfrm>
        </p:grpSpPr>
        <p:sp>
          <p:nvSpPr>
            <p:cNvPr id="7"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8" name="圖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3" name="Rocketman"/>
          <p:cNvGrpSpPr/>
          <p:nvPr/>
        </p:nvGrpSpPr>
        <p:grpSpPr>
          <a:xfrm>
            <a:off x="7520353" y="2985701"/>
            <a:ext cx="1278496" cy="1934603"/>
            <a:chOff x="6389688" y="2279650"/>
            <a:chExt cx="2001837" cy="2820988"/>
          </a:xfrm>
        </p:grpSpPr>
        <p:sp>
          <p:nvSpPr>
            <p:cNvPr id="24"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9" name="群組 18">
            <a:extLst>
              <a:ext uri="{FF2B5EF4-FFF2-40B4-BE49-F238E27FC236}">
                <a16:creationId xmlns:a16="http://schemas.microsoft.com/office/drawing/2014/main" id="{BC291B5F-A966-4016-A207-DAA2E569B005}"/>
              </a:ext>
            </a:extLst>
          </p:cNvPr>
          <p:cNvGrpSpPr/>
          <p:nvPr userDrawn="1"/>
        </p:nvGrpSpPr>
        <p:grpSpPr>
          <a:xfrm>
            <a:off x="323850" y="4760384"/>
            <a:ext cx="5973740" cy="275609"/>
            <a:chOff x="323850" y="4760384"/>
            <a:chExt cx="5973740" cy="275609"/>
          </a:xfrm>
        </p:grpSpPr>
        <p:sp>
          <p:nvSpPr>
            <p:cNvPr id="20" name="Footer Placeholder 3">
              <a:extLst>
                <a:ext uri="{FF2B5EF4-FFF2-40B4-BE49-F238E27FC236}">
                  <a16:creationId xmlns:a16="http://schemas.microsoft.com/office/drawing/2014/main" id="{75914D80-5F46-4D13-B3C0-6D0826021173}"/>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1" name="圖片 20">
              <a:extLst>
                <a:ext uri="{FF2B5EF4-FFF2-40B4-BE49-F238E27FC236}">
                  <a16:creationId xmlns:a16="http://schemas.microsoft.com/office/drawing/2014/main" id="{652BA224-5F81-4BB0-93BB-3CD833E4D9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2" name="Rocketman">
            <a:extLst>
              <a:ext uri="{FF2B5EF4-FFF2-40B4-BE49-F238E27FC236}">
                <a16:creationId xmlns:a16="http://schemas.microsoft.com/office/drawing/2014/main" id="{00908DD3-D7C4-4995-A1CD-F3C91078B2B7}"/>
              </a:ext>
            </a:extLst>
          </p:cNvPr>
          <p:cNvGrpSpPr/>
          <p:nvPr userDrawn="1"/>
        </p:nvGrpSpPr>
        <p:grpSpPr>
          <a:xfrm>
            <a:off x="7520353" y="2985701"/>
            <a:ext cx="1278496" cy="1934603"/>
            <a:chOff x="6389688" y="2279650"/>
            <a:chExt cx="2001837" cy="2820988"/>
          </a:xfrm>
        </p:grpSpPr>
        <p:sp>
          <p:nvSpPr>
            <p:cNvPr id="35" name="Freeform 5">
              <a:extLst>
                <a:ext uri="{FF2B5EF4-FFF2-40B4-BE49-F238E27FC236}">
                  <a16:creationId xmlns:a16="http://schemas.microsoft.com/office/drawing/2014/main" id="{1D455A7B-5A31-4176-9E1B-64321CFA5137}"/>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6">
              <a:extLst>
                <a:ext uri="{FF2B5EF4-FFF2-40B4-BE49-F238E27FC236}">
                  <a16:creationId xmlns:a16="http://schemas.microsoft.com/office/drawing/2014/main" id="{79374AE7-717D-45A2-9F86-95BE8AB5AF6B}"/>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7">
              <a:extLst>
                <a:ext uri="{FF2B5EF4-FFF2-40B4-BE49-F238E27FC236}">
                  <a16:creationId xmlns:a16="http://schemas.microsoft.com/office/drawing/2014/main" id="{F4F53AB0-F2F1-45E2-AFE0-AD68CD394D42}"/>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8">
              <a:extLst>
                <a:ext uri="{FF2B5EF4-FFF2-40B4-BE49-F238E27FC236}">
                  <a16:creationId xmlns:a16="http://schemas.microsoft.com/office/drawing/2014/main" id="{56C56E44-09D1-4A04-A70D-1C4D947292BB}"/>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9">
              <a:extLst>
                <a:ext uri="{FF2B5EF4-FFF2-40B4-BE49-F238E27FC236}">
                  <a16:creationId xmlns:a16="http://schemas.microsoft.com/office/drawing/2014/main" id="{9F553434-F60F-483A-8AA0-17D10F304569}"/>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0">
              <a:extLst>
                <a:ext uri="{FF2B5EF4-FFF2-40B4-BE49-F238E27FC236}">
                  <a16:creationId xmlns:a16="http://schemas.microsoft.com/office/drawing/2014/main" id="{10FE82DC-700A-4265-AC4F-B2489DE140C8}"/>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1">
              <a:extLst>
                <a:ext uri="{FF2B5EF4-FFF2-40B4-BE49-F238E27FC236}">
                  <a16:creationId xmlns:a16="http://schemas.microsoft.com/office/drawing/2014/main" id="{D441648C-9138-49FC-B034-1D43955B1492}"/>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2">
              <a:extLst>
                <a:ext uri="{FF2B5EF4-FFF2-40B4-BE49-F238E27FC236}">
                  <a16:creationId xmlns:a16="http://schemas.microsoft.com/office/drawing/2014/main" id="{FD73D8AF-056E-4EFE-97A9-8C1CE9B24F07}"/>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3">
              <a:extLst>
                <a:ext uri="{FF2B5EF4-FFF2-40B4-BE49-F238E27FC236}">
                  <a16:creationId xmlns:a16="http://schemas.microsoft.com/office/drawing/2014/main" id="{DD7BEB68-1DED-4BE9-8AFA-2E11D2615670}"/>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4">
              <a:extLst>
                <a:ext uri="{FF2B5EF4-FFF2-40B4-BE49-F238E27FC236}">
                  <a16:creationId xmlns:a16="http://schemas.microsoft.com/office/drawing/2014/main" id="{1276C66A-8E8F-4BFF-9FB5-7486404218C6}"/>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5">
              <a:extLst>
                <a:ext uri="{FF2B5EF4-FFF2-40B4-BE49-F238E27FC236}">
                  <a16:creationId xmlns:a16="http://schemas.microsoft.com/office/drawing/2014/main" id="{8AE274D7-E463-4EEE-AAC2-9156847E2973}"/>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5736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Divider_Red">
    <p:bg>
      <p:bgPr>
        <a:solidFill>
          <a:srgbClr val="D71F85"/>
        </a:solidFill>
        <a:effectLst/>
      </p:bgPr>
    </p:bg>
    <p:spTree>
      <p:nvGrpSpPr>
        <p:cNvPr id="1" name=""/>
        <p:cNvGrpSpPr/>
        <p:nvPr/>
      </p:nvGrpSpPr>
      <p:grpSpPr>
        <a:xfrm>
          <a:off x="0" y="0"/>
          <a:ext cx="0" cy="0"/>
          <a:chOff x="0" y="0"/>
          <a:chExt cx="0" cy="0"/>
        </a:xfrm>
      </p:grpSpPr>
      <p:sp>
        <p:nvSpPr>
          <p:cNvPr id="9"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01826" y="670973"/>
            <a:ext cx="8240513" cy="402377"/>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Subtitle/Calibri/20pts</a:t>
            </a:r>
            <a:endParaRPr lang="zh-TW" altLang="en-US" dirty="0"/>
          </a:p>
        </p:txBody>
      </p:sp>
      <p:sp>
        <p:nvSpPr>
          <p:cNvPr id="12"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301826" y="254910"/>
            <a:ext cx="8240513" cy="416064"/>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800">
                <a:solidFill>
                  <a:schemeClr val="bg1"/>
                </a:solidFill>
                <a:latin typeface="+mj-lt"/>
                <a:ea typeface="+mj-ea"/>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t>Page Title/Calibri/28pts</a:t>
            </a:r>
            <a:endParaRPr lang="zh-TW" altLang="en-US" dirty="0"/>
          </a:p>
          <a:p>
            <a:pPr lvl="0"/>
            <a:endParaRPr lang="zh-TW" altLang="en-US" dirty="0"/>
          </a:p>
        </p:txBody>
      </p:sp>
      <p:grpSp>
        <p:nvGrpSpPr>
          <p:cNvPr id="4" name="群組 3"/>
          <p:cNvGrpSpPr/>
          <p:nvPr/>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6" name="圖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7" name="Rocketman"/>
          <p:cNvGrpSpPr/>
          <p:nvPr/>
        </p:nvGrpSpPr>
        <p:grpSpPr>
          <a:xfrm>
            <a:off x="7520353" y="2985701"/>
            <a:ext cx="1278496" cy="1934603"/>
            <a:chOff x="6389688" y="2279650"/>
            <a:chExt cx="2001837" cy="2820988"/>
          </a:xfrm>
        </p:grpSpPr>
        <p:sp>
          <p:nvSpPr>
            <p:cNvPr id="8"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1" name="群組 20">
            <a:extLst>
              <a:ext uri="{FF2B5EF4-FFF2-40B4-BE49-F238E27FC236}">
                <a16:creationId xmlns:a16="http://schemas.microsoft.com/office/drawing/2014/main" id="{6CC2FD03-AEBF-45FC-ABE8-5981F16C6CE1}"/>
              </a:ext>
            </a:extLst>
          </p:cNvPr>
          <p:cNvGrpSpPr/>
          <p:nvPr userDrawn="1"/>
        </p:nvGrpSpPr>
        <p:grpSpPr>
          <a:xfrm>
            <a:off x="323850" y="4760384"/>
            <a:ext cx="5973740" cy="275609"/>
            <a:chOff x="323850" y="4760384"/>
            <a:chExt cx="5973740" cy="275609"/>
          </a:xfrm>
        </p:grpSpPr>
        <p:sp>
          <p:nvSpPr>
            <p:cNvPr id="22" name="Footer Placeholder 3">
              <a:extLst>
                <a:ext uri="{FF2B5EF4-FFF2-40B4-BE49-F238E27FC236}">
                  <a16:creationId xmlns:a16="http://schemas.microsoft.com/office/drawing/2014/main" id="{2B4D8401-63FE-44F2-8922-E990518DDB63}"/>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solidFill>
                  <a:effectLst/>
                  <a:latin typeface="+mn-lt"/>
                  <a:ea typeface="+mn-ea"/>
                  <a:cs typeface="+mn-cs"/>
                </a:rPr>
                <a:t>MediaTek Proprietary and Confidential. © 2021 MediaTek Inc. All rights reserved.</a:t>
              </a:r>
              <a:endParaRPr lang="en-GB" sz="600" dirty="0">
                <a:solidFill>
                  <a:schemeClr val="bg1"/>
                </a:solidFill>
                <a:latin typeface="+mn-lt"/>
              </a:endParaRPr>
            </a:p>
          </p:txBody>
        </p:sp>
        <p:pic>
          <p:nvPicPr>
            <p:cNvPr id="23" name="圖片 22">
              <a:extLst>
                <a:ext uri="{FF2B5EF4-FFF2-40B4-BE49-F238E27FC236}">
                  <a16:creationId xmlns:a16="http://schemas.microsoft.com/office/drawing/2014/main" id="{3AC10299-9220-4097-AC29-D55E30C47B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24" name="Rocketman">
            <a:extLst>
              <a:ext uri="{FF2B5EF4-FFF2-40B4-BE49-F238E27FC236}">
                <a16:creationId xmlns:a16="http://schemas.microsoft.com/office/drawing/2014/main" id="{19E741C1-866F-4F60-ADE1-C855116B4BD8}"/>
              </a:ext>
            </a:extLst>
          </p:cNvPr>
          <p:cNvGrpSpPr/>
          <p:nvPr userDrawn="1"/>
        </p:nvGrpSpPr>
        <p:grpSpPr>
          <a:xfrm>
            <a:off x="7520353" y="2985701"/>
            <a:ext cx="1278496" cy="1934603"/>
            <a:chOff x="6389688" y="2279650"/>
            <a:chExt cx="2001837" cy="2820988"/>
          </a:xfrm>
        </p:grpSpPr>
        <p:sp>
          <p:nvSpPr>
            <p:cNvPr id="25" name="Freeform 5">
              <a:extLst>
                <a:ext uri="{FF2B5EF4-FFF2-40B4-BE49-F238E27FC236}">
                  <a16:creationId xmlns:a16="http://schemas.microsoft.com/office/drawing/2014/main" id="{4793819A-8C22-434F-84F6-B6F6844D2EEC}"/>
                </a:ext>
              </a:extLst>
            </p:cNvPr>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6">
              <a:extLst>
                <a:ext uri="{FF2B5EF4-FFF2-40B4-BE49-F238E27FC236}">
                  <a16:creationId xmlns:a16="http://schemas.microsoft.com/office/drawing/2014/main" id="{6E24A234-8550-4CF9-909D-2B76D72A115A}"/>
                </a:ext>
              </a:extLst>
            </p:cNvPr>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7">
              <a:extLst>
                <a:ext uri="{FF2B5EF4-FFF2-40B4-BE49-F238E27FC236}">
                  <a16:creationId xmlns:a16="http://schemas.microsoft.com/office/drawing/2014/main" id="{F4EE9203-5FEC-4CFC-99CC-28A0B4B3F46B}"/>
                </a:ext>
              </a:extLst>
            </p:cNvPr>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8">
              <a:extLst>
                <a:ext uri="{FF2B5EF4-FFF2-40B4-BE49-F238E27FC236}">
                  <a16:creationId xmlns:a16="http://schemas.microsoft.com/office/drawing/2014/main" id="{1E2DD316-C472-4781-BDF0-06FAF0303984}"/>
                </a:ext>
              </a:extLst>
            </p:cNvPr>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9">
              <a:extLst>
                <a:ext uri="{FF2B5EF4-FFF2-40B4-BE49-F238E27FC236}">
                  <a16:creationId xmlns:a16="http://schemas.microsoft.com/office/drawing/2014/main" id="{09FB34C4-439E-4D16-8532-87CCD749F04A}"/>
                </a:ext>
              </a:extLst>
            </p:cNvPr>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0">
              <a:extLst>
                <a:ext uri="{FF2B5EF4-FFF2-40B4-BE49-F238E27FC236}">
                  <a16:creationId xmlns:a16="http://schemas.microsoft.com/office/drawing/2014/main" id="{12E6191E-6457-482F-8055-BDA87006C30F}"/>
                </a:ext>
              </a:extLst>
            </p:cNvPr>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1">
              <a:extLst>
                <a:ext uri="{FF2B5EF4-FFF2-40B4-BE49-F238E27FC236}">
                  <a16:creationId xmlns:a16="http://schemas.microsoft.com/office/drawing/2014/main" id="{3B671885-89BB-42F8-B9BD-F70FA052E9E6}"/>
                </a:ext>
              </a:extLst>
            </p:cNvPr>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2">
              <a:extLst>
                <a:ext uri="{FF2B5EF4-FFF2-40B4-BE49-F238E27FC236}">
                  <a16:creationId xmlns:a16="http://schemas.microsoft.com/office/drawing/2014/main" id="{E65AFA71-F64E-4A9B-A05D-2231F1A54A0F}"/>
                </a:ext>
              </a:extLst>
            </p:cNvPr>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3">
              <a:extLst>
                <a:ext uri="{FF2B5EF4-FFF2-40B4-BE49-F238E27FC236}">
                  <a16:creationId xmlns:a16="http://schemas.microsoft.com/office/drawing/2014/main" id="{2B184C03-6D41-486C-A136-2E5B6B75122B}"/>
                </a:ext>
              </a:extLst>
            </p:cNvPr>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4">
              <a:extLst>
                <a:ext uri="{FF2B5EF4-FFF2-40B4-BE49-F238E27FC236}">
                  <a16:creationId xmlns:a16="http://schemas.microsoft.com/office/drawing/2014/main" id="{3B2CC494-7FA1-4F7C-B7A8-6F85797A4FAF}"/>
                </a:ext>
              </a:extLst>
            </p:cNvPr>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5">
              <a:extLst>
                <a:ext uri="{FF2B5EF4-FFF2-40B4-BE49-F238E27FC236}">
                  <a16:creationId xmlns:a16="http://schemas.microsoft.com/office/drawing/2014/main" id="{E17F6F37-CC48-4F16-B9EE-6E2E5DBBA191}"/>
                </a:ext>
              </a:extLst>
            </p:cNvPr>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6168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7330" y="1270087"/>
            <a:ext cx="8406005" cy="765883"/>
          </a:xfrm>
        </p:spPr>
        <p:txBody>
          <a:bodyPr anchor="t" anchorCtr="0">
            <a:noAutofit/>
          </a:bodyPr>
          <a:lstStyle>
            <a:lvl1pPr algn="l">
              <a:lnSpc>
                <a:spcPct val="85000"/>
              </a:lnSpc>
              <a:defRPr sz="2849">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77330" y="2127648"/>
            <a:ext cx="8406005" cy="1241822"/>
          </a:xfrm>
          <a:prstGeom prst="rect">
            <a:avLst/>
          </a:prstGeom>
        </p:spPr>
        <p:txBody>
          <a:bodyPr>
            <a:noAutofit/>
          </a:bodyPr>
          <a:lstStyle>
            <a:lvl1pPr marL="0" indent="0" algn="l">
              <a:buNone/>
              <a:defRPr sz="1050" b="1">
                <a:solidFill>
                  <a:schemeClr val="bg1"/>
                </a:solidFill>
                <a:latin typeface="+mj-lt"/>
              </a:defRPr>
            </a:lvl1pPr>
            <a:lvl2pPr marL="342809" indent="0" algn="ctr">
              <a:buNone/>
              <a:defRPr sz="1500"/>
            </a:lvl2pPr>
            <a:lvl3pPr marL="685617" indent="0" algn="ctr">
              <a:buNone/>
              <a:defRPr sz="1350"/>
            </a:lvl3pPr>
            <a:lvl4pPr marL="1028426" indent="0" algn="ctr">
              <a:buNone/>
              <a:defRPr sz="1200"/>
            </a:lvl4pPr>
            <a:lvl5pPr marL="1371234" indent="0" algn="ctr">
              <a:buNone/>
              <a:defRPr sz="1200"/>
            </a:lvl5pPr>
            <a:lvl6pPr marL="1714043" indent="0" algn="ctr">
              <a:buNone/>
              <a:defRPr sz="1200"/>
            </a:lvl6pPr>
            <a:lvl7pPr marL="2056851" indent="0" algn="ctr">
              <a:buNone/>
              <a:defRPr sz="1200"/>
            </a:lvl7pPr>
            <a:lvl8pPr marL="2399660" indent="0" algn="ctr">
              <a:buNone/>
              <a:defRPr sz="1200"/>
            </a:lvl8pPr>
            <a:lvl9pPr marL="2742468" indent="0" algn="ctr">
              <a:buNone/>
              <a:defRPr sz="1200"/>
            </a:lvl9pPr>
          </a:lstStyle>
          <a:p>
            <a:r>
              <a:rPr lang="en-US" dirty="0"/>
              <a:t>Click to edit Master subtitle style</a:t>
            </a:r>
          </a:p>
        </p:txBody>
      </p:sp>
      <p:sp>
        <p:nvSpPr>
          <p:cNvPr id="9" name="Text Placeholder 8"/>
          <p:cNvSpPr>
            <a:spLocks noGrp="1"/>
          </p:cNvSpPr>
          <p:nvPr>
            <p:ph type="body" sz="quarter" idx="13"/>
          </p:nvPr>
        </p:nvSpPr>
        <p:spPr>
          <a:xfrm>
            <a:off x="377818" y="4322428"/>
            <a:ext cx="8139111" cy="442454"/>
          </a:xfrm>
          <a:prstGeom prst="rect">
            <a:avLst/>
          </a:prstGeom>
        </p:spPr>
        <p:txBody>
          <a:bodyPr>
            <a:noAutofit/>
          </a:bodyPr>
          <a:lstStyle>
            <a:lvl1pPr marL="0" indent="0">
              <a:spcBef>
                <a:spcPts val="0"/>
              </a:spcBef>
              <a:buNone/>
              <a:defRPr sz="1050" b="1">
                <a:solidFill>
                  <a:schemeClr val="bg1"/>
                </a:solidFill>
                <a:latin typeface="+mj-lt"/>
              </a:defRPr>
            </a:lvl1pPr>
            <a:lvl2pPr marL="0" indent="0">
              <a:spcBef>
                <a:spcPts val="0"/>
              </a:spcBef>
              <a:buNone/>
              <a:defRPr sz="1050">
                <a:solidFill>
                  <a:schemeClr val="bg1"/>
                </a:solidFill>
              </a:defRPr>
            </a:lvl2pPr>
            <a:lvl3pPr marL="0" indent="0">
              <a:spcBef>
                <a:spcPts val="0"/>
              </a:spcBef>
              <a:buNone/>
              <a:defRPr sz="1050"/>
            </a:lvl3pPr>
            <a:lvl4pPr marL="0" indent="0">
              <a:spcBef>
                <a:spcPts val="0"/>
              </a:spcBef>
              <a:buNone/>
              <a:defRPr sz="1050"/>
            </a:lvl4pPr>
            <a:lvl5pPr marL="0" indent="0">
              <a:spcBef>
                <a:spcPts val="0"/>
              </a:spcBef>
              <a:buNone/>
              <a:defRPr sz="1050"/>
            </a:lvl5pPr>
          </a:lstStyle>
          <a:p>
            <a:pPr lvl="0"/>
            <a:r>
              <a:rPr lang="en-US" dirty="0"/>
              <a:t>Click to edit Master text styles</a:t>
            </a:r>
          </a:p>
          <a:p>
            <a:pPr lvl="1"/>
            <a:r>
              <a:rPr lang="en-US" dirty="0"/>
              <a:t>Second level</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790" y="687118"/>
            <a:ext cx="1228806" cy="307800"/>
          </a:xfrm>
          <a:prstGeom prst="rect">
            <a:avLst/>
          </a:prstGeom>
        </p:spPr>
      </p:pic>
      <p:sp>
        <p:nvSpPr>
          <p:cNvPr id="14" name="TextBox 13"/>
          <p:cNvSpPr txBox="1"/>
          <p:nvPr userDrawn="1"/>
        </p:nvSpPr>
        <p:spPr>
          <a:xfrm>
            <a:off x="6328346" y="4803300"/>
            <a:ext cx="2429367" cy="108000"/>
          </a:xfrm>
          <a:prstGeom prst="rect">
            <a:avLst/>
          </a:prstGeom>
        </p:spPr>
        <p:txBody>
          <a:bodyPr wrap="square" lIns="0" tIns="0" rIns="0" bIns="0" rtlCol="0">
            <a:noAutofit/>
          </a:bodyPr>
          <a:lstStyle/>
          <a:p>
            <a:pPr marL="0" marR="0" indent="0" algn="r" defTabSz="685617" rtl="0" eaLnBrk="1" fontAlgn="auto" latinLnBrk="0" hangingPunct="1">
              <a:lnSpc>
                <a:spcPct val="100000"/>
              </a:lnSpc>
              <a:spcBef>
                <a:spcPts val="0"/>
              </a:spcBef>
              <a:spcAft>
                <a:spcPts val="0"/>
              </a:spcAft>
              <a:buClrTx/>
              <a:buSzTx/>
              <a:buFontTx/>
              <a:buNone/>
              <a:tabLst/>
              <a:defRPr/>
            </a:pPr>
            <a:r>
              <a:rPr lang="en-GB" sz="600" dirty="0">
                <a:solidFill>
                  <a:schemeClr val="bg1"/>
                </a:solidFill>
              </a:rPr>
              <a:t>Confidential B</a:t>
            </a:r>
          </a:p>
          <a:p>
            <a:pPr algn="r"/>
            <a:endParaRPr lang="en-US" sz="600" baseline="0" dirty="0">
              <a:solidFill>
                <a:schemeClr val="bg1"/>
              </a:solidFill>
              <a:latin typeface="+mj-lt"/>
            </a:endParaRPr>
          </a:p>
        </p:txBody>
      </p:sp>
      <p:sp>
        <p:nvSpPr>
          <p:cNvPr id="15" name="Rectangle 1"/>
          <p:cNvSpPr>
            <a:spLocks noChangeArrowheads="1"/>
          </p:cNvSpPr>
          <p:nvPr userDrawn="1"/>
        </p:nvSpPr>
        <p:spPr bwMode="auto">
          <a:xfrm>
            <a:off x="375203" y="4768210"/>
            <a:ext cx="3280349" cy="346230"/>
          </a:xfrm>
          <a:prstGeom prst="rect">
            <a:avLst/>
          </a:prstGeom>
          <a:noFill/>
          <a:ln w="9525">
            <a:noFill/>
            <a:miter lim="800000"/>
            <a:headEnd/>
            <a:tailEnd/>
          </a:ln>
          <a:effectLst/>
        </p:spPr>
        <p:txBody>
          <a:bodyPr vert="horz" wrap="none" lIns="68562" tIns="34281" rIns="68562" bIns="34281" numCol="1" anchor="ctr" anchorCtr="0" compatLnSpc="1">
            <a:prstTxWarp prst="textNoShape">
              <a:avLst/>
            </a:prstTxWarp>
            <a:spAutoFit/>
          </a:bodyPr>
          <a:lstStyle/>
          <a:p>
            <a:pPr marL="0" marR="0" lvl="0" indent="0" algn="l" defTabSz="685617" rtl="0" eaLnBrk="1" fontAlgn="base" latinLnBrk="0" hangingPunct="1">
              <a:lnSpc>
                <a:spcPct val="100000"/>
              </a:lnSpc>
              <a:spcBef>
                <a:spcPct val="0"/>
              </a:spcBef>
              <a:spcAft>
                <a:spcPct val="0"/>
              </a:spcAft>
              <a:buClrTx/>
              <a:buSzTx/>
              <a:buFontTx/>
              <a:buNone/>
              <a:tabLst/>
              <a:defRPr/>
            </a:pP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a:t>
            </a:r>
            <a:r>
              <a:rPr kumimoji="0" lang="en-US" sz="600" b="0" i="0" u="none" strike="noStrike" cap="none" normalizeH="0" baseline="0" dirty="0" err="1">
                <a:ln>
                  <a:noFill/>
                </a:ln>
                <a:solidFill>
                  <a:schemeClr val="bg1"/>
                </a:solidFill>
                <a:effectLst/>
                <a:latin typeface="Calibri" pitchFamily="34" charset="0"/>
                <a:ea typeface="新細明體" pitchFamily="18" charset="-12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新細明體" pitchFamily="18" charset="-120"/>
                <a:cs typeface="Arial" pitchFamily="34" charset="0"/>
              </a:rPr>
              <a:t> Inc.</a:t>
            </a:r>
            <a:endParaRPr kumimoji="0" lang="en-US" sz="600" b="0" i="0" u="none" strike="noStrike" cap="none" normalizeH="0" baseline="0" dirty="0">
              <a:ln>
                <a:noFill/>
              </a:ln>
              <a:solidFill>
                <a:schemeClr val="bg1"/>
              </a:solidFill>
              <a:effectLst/>
              <a:latin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This document contains information that is proprietary to </a:t>
            </a:r>
            <a:r>
              <a:rPr kumimoji="0" lang="en-US" sz="600" b="0" i="0" u="none" strike="noStrike" cap="none" normalizeH="0" baseline="0" dirty="0" err="1">
                <a:ln>
                  <a:noFill/>
                </a:ln>
                <a:solidFill>
                  <a:schemeClr val="bg1"/>
                </a:solidFill>
                <a:effectLst/>
                <a:latin typeface="Calibri" pitchFamily="34" charset="0"/>
                <a:ea typeface="Arial" pitchFamily="34" charset="0"/>
                <a:cs typeface="Arial" pitchFamily="34" charset="0"/>
              </a:rPr>
              <a:t>MediaTek</a:t>
            </a:r>
            <a:r>
              <a:rPr kumimoji="0" lang="en-US" sz="600" b="0" i="0" u="none" strike="noStrike" cap="none" normalizeH="0" baseline="0" dirty="0">
                <a:ln>
                  <a:noFill/>
                </a:ln>
                <a:solidFill>
                  <a:schemeClr val="bg1"/>
                </a:solidFill>
                <a:effectLst/>
                <a:latin typeface="Calibri" pitchFamily="34" charset="0"/>
                <a:ea typeface="Arial" pitchFamily="34" charset="0"/>
                <a:cs typeface="Arial" pitchFamily="34" charset="0"/>
              </a:rPr>
              <a:t> Inc.</a:t>
            </a:r>
            <a:endPar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endParaRPr>
          </a:p>
          <a:p>
            <a:pPr marL="0" marR="0" lvl="0" indent="0" algn="l" defTabSz="685617" rtl="0" eaLnBrk="0" fontAlgn="base" latinLnBrk="0" hangingPunct="0">
              <a:lnSpc>
                <a:spcPct val="100000"/>
              </a:lnSpc>
              <a:spcBef>
                <a:spcPct val="0"/>
              </a:spcBef>
              <a:spcAft>
                <a:spcPct val="0"/>
              </a:spcAft>
              <a:buClrTx/>
              <a:buSzTx/>
              <a:buFontTx/>
              <a:buNone/>
              <a:tabLst/>
            </a:pPr>
            <a:r>
              <a:rPr kumimoji="0" lang="en-US" altLang="zh-TW" sz="600" b="0" i="0" u="none" strike="noStrike" cap="none" normalizeH="0" baseline="0" dirty="0">
                <a:ln>
                  <a:noFill/>
                </a:ln>
                <a:solidFill>
                  <a:schemeClr val="bg1"/>
                </a:solidFill>
                <a:effectLst/>
                <a:latin typeface="Calibri" pitchFamily="34" charset="0"/>
                <a:ea typeface="Arial" pitchFamily="34" charset="0"/>
                <a:cs typeface="Arial" pitchFamily="34" charset="0"/>
              </a:rPr>
              <a:t>Unauthorized reproduction or disclosure of this information in whole or in part is strictly prohibited.</a:t>
            </a:r>
            <a:r>
              <a:rPr kumimoji="0" lang="en-US" altLang="zh-TW" sz="600" b="0" i="0" u="none" strike="noStrike" cap="none" normalizeH="0" baseline="0" dirty="0">
                <a:ln>
                  <a:noFill/>
                </a:ln>
                <a:solidFill>
                  <a:schemeClr val="bg1"/>
                </a:solidFill>
                <a:effectLst/>
                <a:latin typeface="Arial" pitchFamily="34" charset="0"/>
                <a:cs typeface="Arial" pitchFamily="34" charset="0"/>
              </a:rPr>
              <a:t> </a:t>
            </a:r>
          </a:p>
        </p:txBody>
      </p:sp>
    </p:spTree>
    <p:extLst>
      <p:ext uri="{BB962C8B-B14F-4D97-AF65-F5344CB8AC3E}">
        <p14:creationId xmlns:p14="http://schemas.microsoft.com/office/powerpoint/2010/main" val="322702691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4" orient="horz" pos="130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6" name="內容版面配置區 25"/>
          <p:cNvSpPr>
            <a:spLocks noGrp="1"/>
          </p:cNvSpPr>
          <p:nvPr>
            <p:ph sz="quarter" idx="10"/>
          </p:nvPr>
        </p:nvSpPr>
        <p:spPr>
          <a:xfrm>
            <a:off x="323850" y="1007706"/>
            <a:ext cx="4032126"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內容版面配置區 25"/>
          <p:cNvSpPr>
            <a:spLocks noGrp="1"/>
          </p:cNvSpPr>
          <p:nvPr>
            <p:ph sz="quarter" idx="11"/>
          </p:nvPr>
        </p:nvSpPr>
        <p:spPr>
          <a:xfrm>
            <a:off x="4499992" y="1004972"/>
            <a:ext cx="4042347" cy="3707363"/>
          </a:xfrm>
        </p:spPr>
        <p:txBody>
          <a:bodyPr/>
          <a:lstStyle>
            <a:lvl1pPr>
              <a:defRPr sz="2000" b="1">
                <a:latin typeface="+mj-lt"/>
              </a:defRPr>
            </a:lvl1pPr>
            <a:lvl2pPr>
              <a:defRPr sz="1600" b="1">
                <a:latin typeface="+mj-lt"/>
              </a:defRPr>
            </a:lvl2pPr>
            <a:lvl3pPr>
              <a:defRPr sz="1200">
                <a:latin typeface="+mj-lt"/>
              </a:defRPr>
            </a:lvl3pPr>
            <a:lvl4pPr>
              <a:defRPr>
                <a:latin typeface="+mj-lt"/>
              </a:defRPr>
            </a:lvl4pPr>
            <a:lvl5pPr>
              <a:defRPr>
                <a:latin typeface="+mj-lt"/>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02980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Wallpaper Title Slide">
    <p:bg>
      <p:bgPr>
        <a:solidFill>
          <a:srgbClr val="F39A1E"/>
        </a:solidFill>
        <a:effectLst/>
      </p:bgPr>
    </p:bg>
    <p:spTree>
      <p:nvGrpSpPr>
        <p:cNvPr id="1" name=""/>
        <p:cNvGrpSpPr/>
        <p:nvPr/>
      </p:nvGrpSpPr>
      <p:grpSpPr>
        <a:xfrm>
          <a:off x="0" y="0"/>
          <a:ext cx="0" cy="0"/>
          <a:chOff x="0" y="0"/>
          <a:chExt cx="0" cy="0"/>
        </a:xfrm>
      </p:grpSpPr>
      <p:pic>
        <p:nvPicPr>
          <p:cNvPr id="546" name="圖片 545">
            <a:extLst>
              <a:ext uri="{FF2B5EF4-FFF2-40B4-BE49-F238E27FC236}">
                <a16:creationId xmlns:a16="http://schemas.microsoft.com/office/drawing/2014/main" id="{CC6B121D-85E8-4ED7-AF42-7E852007BA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96723" y="392535"/>
            <a:ext cx="1636370" cy="446855"/>
          </a:xfrm>
          <a:prstGeom prst="rect">
            <a:avLst/>
          </a:prstGeom>
        </p:spPr>
      </p:pic>
      <p:grpSp>
        <p:nvGrpSpPr>
          <p:cNvPr id="548" name="Rocketman"/>
          <p:cNvGrpSpPr/>
          <p:nvPr userDrawn="1"/>
        </p:nvGrpSpPr>
        <p:grpSpPr>
          <a:xfrm>
            <a:off x="7353064" y="2584519"/>
            <a:ext cx="1278496" cy="1934603"/>
            <a:chOff x="6389688" y="2279650"/>
            <a:chExt cx="2001837" cy="2820988"/>
          </a:xfrm>
        </p:grpSpPr>
        <p:sp>
          <p:nvSpPr>
            <p:cNvPr id="549"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0"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1"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2"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3"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4"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5"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0"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1"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2"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3"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04" name="文字方塊 1103"/>
          <p:cNvSpPr txBox="1"/>
          <p:nvPr userDrawn="1"/>
        </p:nvSpPr>
        <p:spPr>
          <a:xfrm>
            <a:off x="196973" y="2982436"/>
            <a:ext cx="6839255" cy="1969770"/>
          </a:xfrm>
          <a:prstGeom prst="rect">
            <a:avLst/>
          </a:prstGeom>
          <a:noFill/>
        </p:spPr>
        <p:txBody>
          <a:bodyPr wrap="square" rtlCol="0">
            <a:spAutoFit/>
          </a:bodyPr>
          <a:lstStyle/>
          <a:p>
            <a:r>
              <a:rPr lang="en-US" altLang="zh-TW" sz="900" b="1" kern="1200" dirty="0" err="1">
                <a:solidFill>
                  <a:schemeClr val="bg1"/>
                </a:solidFill>
                <a:effectLst/>
                <a:latin typeface="+mn-lt"/>
                <a:ea typeface="+mn-ea"/>
                <a:cs typeface="+mn-cs"/>
              </a:rPr>
              <a:t>MediaTek</a:t>
            </a:r>
            <a:r>
              <a:rPr lang="en-US" altLang="zh-TW" sz="900" b="1" kern="1200" dirty="0">
                <a:solidFill>
                  <a:schemeClr val="bg1"/>
                </a:solidFill>
                <a:effectLst/>
                <a:latin typeface="+mn-lt"/>
                <a:ea typeface="+mn-ea"/>
                <a:cs typeface="+mn-cs"/>
              </a:rPr>
              <a:t> Proprietary and Confidential</a:t>
            </a:r>
            <a:endParaRPr lang="zh-TW" altLang="zh-TW" sz="900" b="1" kern="1200" dirty="0">
              <a:solidFill>
                <a:schemeClr val="bg1"/>
              </a:solidFill>
              <a:effectLst/>
              <a:latin typeface="+mn-lt"/>
              <a:ea typeface="+mn-ea"/>
              <a:cs typeface="+mn-cs"/>
            </a:endParaRPr>
          </a:p>
          <a:p>
            <a:r>
              <a:rPr lang="en-US" altLang="zh-TW" sz="900" b="1" kern="1200" dirty="0">
                <a:solidFill>
                  <a:schemeClr val="bg1"/>
                </a:solidFill>
                <a:effectLst/>
                <a:latin typeface="+mn-lt"/>
                <a:ea typeface="+mn-ea"/>
                <a:cs typeface="+mn-cs"/>
              </a:rPr>
              <a:t> </a:t>
            </a:r>
            <a:endParaRPr lang="zh-TW" altLang="zh-TW" sz="900" b="1"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2021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All rights reserved. The term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refers to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and/or its affiliates.</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This document has been prepared solely for informational purposes. The content herein is made available to a restricted number of clients or partners, for internal use, pursuant to a license agreement or any other applicable agreement and subject to this notice. THIS DOCUMENT AND ANY ORAL INFORMATION PROVIDED BY MEDIATEK IN CONNECTION WITH THIS DOCUMENT (COLLECTIVELY THIS “DOCUMENT”), IF ANY, ARE PROVIDED “AS IS” WITHOUT WARRANTY OF ANY KIND, WHETHER EXPRESS, IMPLIED, STATUTORY, OR OTHERWISE. MEDIATEK DOES NOT WARRANT OR MAKE ANY REPRESENTATIONS OR GUARANTEE REGARDING THE USE OR THE RESULT OF THE USE OF THIS DOCUMENT IN TERMS OF CORRECTNESS, ACCURACY, TIMELINESS, RELIABILITY, OR OTHERWISE. </a:t>
            </a:r>
            <a:r>
              <a:rPr lang="en-US" altLang="zh-TW" sz="800" kern="1200" cap="all" dirty="0" err="1">
                <a:solidFill>
                  <a:schemeClr val="bg1"/>
                </a:solidFill>
                <a:effectLst/>
                <a:latin typeface="+mn-lt"/>
                <a:ea typeface="+mn-ea"/>
                <a:cs typeface="+mn-cs"/>
              </a:rPr>
              <a:t>MediaTek</a:t>
            </a:r>
            <a:r>
              <a:rPr lang="en-US" altLang="zh-TW" sz="800" kern="1200" cap="all" dirty="0">
                <a:solidFill>
                  <a:schemeClr val="bg1"/>
                </a:solidFill>
                <a:effectLst/>
                <a:latin typeface="+mn-lt"/>
                <a:ea typeface="+mn-ea"/>
                <a:cs typeface="+mn-cs"/>
              </a:rPr>
              <a:t> specifically disclaims all warranties of merchantability, non-infringement and fitness for a particular purpose and any warranties arising out of course of performance, course of dealing or usage of trade. </a:t>
            </a:r>
            <a:r>
              <a:rPr lang="en-US" altLang="zh-TW" sz="800" kern="1200" dirty="0">
                <a:solidFill>
                  <a:schemeClr val="bg1"/>
                </a:solidFill>
                <a:effectLst/>
                <a:latin typeface="+mn-lt"/>
                <a:ea typeface="+mn-ea"/>
                <a:cs typeface="+mn-cs"/>
              </a:rPr>
              <a:t>This Document must be held in strict confidence and may not be communicated, reproduced, distributed or disclosed to any third party or to any other person, or being referred to publicly, in whole or in part at any time except with </a:t>
            </a:r>
            <a:r>
              <a:rPr lang="en-US" altLang="zh-TW" sz="800" kern="1200" dirty="0" err="1">
                <a:solidFill>
                  <a:schemeClr val="bg1"/>
                </a:solidFill>
                <a:effectLst/>
                <a:latin typeface="+mn-lt"/>
                <a:ea typeface="+mn-ea"/>
                <a:cs typeface="+mn-cs"/>
              </a:rPr>
              <a:t>MediaTek’s</a:t>
            </a:r>
            <a:r>
              <a:rPr lang="en-US" altLang="zh-TW" sz="800" kern="1200" dirty="0">
                <a:solidFill>
                  <a:schemeClr val="bg1"/>
                </a:solidFill>
                <a:effectLst/>
                <a:latin typeface="+mn-lt"/>
                <a:ea typeface="+mn-ea"/>
                <a:cs typeface="+mn-cs"/>
              </a:rPr>
              <a:t> prior written consent, which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reserves the right to deny for any reason. You agree to indemnify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any loss or damages suffered by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your unauthorized use or disclosure of this Document, in whole or in part.  If you are not the intended recipient of this document, please delete and destroy all copies immediately.</a:t>
            </a:r>
            <a:endParaRPr lang="zh-TW" altLang="zh-TW"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92511790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17">
          <p15:clr>
            <a:srgbClr val="FBAE40"/>
          </p15:clr>
        </p15:guide>
        <p15:guide id="4" orient="horz" pos="130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lte only">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8"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2404818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211404-45CD-4325-8498-AF8EEE4AA2CD}"/>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Tree>
    <p:extLst>
      <p:ext uri="{BB962C8B-B14F-4D97-AF65-F5344CB8AC3E}">
        <p14:creationId xmlns:p14="http://schemas.microsoft.com/office/powerpoint/2010/main" val="3790191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with subtitle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15DD189-F23A-4A72-A8E7-12D5CE2E8541}"/>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n-lt"/>
              </a:defRPr>
            </a:lvl1pPr>
          </a:lstStyle>
          <a:p>
            <a:fld id="{0AEF9A4B-07C9-404C-9053-A3A2AC3AD5D6}" type="slidenum">
              <a:rPr lang="en-GB" smtClean="0"/>
              <a:pPr/>
              <a:t>‹#›</a:t>
            </a:fld>
            <a:endParaRPr lang="en-GB" dirty="0"/>
          </a:p>
        </p:txBody>
      </p:sp>
      <p:sp>
        <p:nvSpPr>
          <p:cNvPr id="13" name="文字版面配置區 24">
            <a:extLst>
              <a:ext uri="{FF2B5EF4-FFF2-40B4-BE49-F238E27FC236}">
                <a16:creationId xmlns:a16="http://schemas.microsoft.com/office/drawing/2014/main" id="{0102C623-39B7-482D-AB86-93A92F37124F}"/>
              </a:ext>
            </a:extLst>
          </p:cNvPr>
          <p:cNvSpPr>
            <a:spLocks noGrp="1"/>
          </p:cNvSpPr>
          <p:nvPr>
            <p:ph type="body" sz="quarter" idx="16" hasCustomPrompt="1"/>
          </p:nvPr>
        </p:nvSpPr>
        <p:spPr>
          <a:xfrm>
            <a:off x="311552" y="1818018"/>
            <a:ext cx="8230787" cy="2553931"/>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200" b="0">
                <a:latin typeface="+mj-lt"/>
                <a:ea typeface="Microsoft YaHei" panose="020B0503020204020204" pitchFamily="34" charset="-122"/>
              </a:defRPr>
            </a:lvl1pPr>
          </a:lstStyle>
          <a:p>
            <a:pPr lvl="0"/>
            <a:r>
              <a:rPr lang="zh-TW" altLang="en-US" dirty="0"/>
              <a:t>內文使用</a:t>
            </a:r>
            <a:r>
              <a:rPr lang="en-US" altLang="zh-TW" dirty="0"/>
              <a:t>12pts</a:t>
            </a:r>
          </a:p>
        </p:txBody>
      </p:sp>
      <p:sp>
        <p:nvSpPr>
          <p:cNvPr id="21" name="文字版面配置區 24">
            <a:extLst>
              <a:ext uri="{FF2B5EF4-FFF2-40B4-BE49-F238E27FC236}">
                <a16:creationId xmlns:a16="http://schemas.microsoft.com/office/drawing/2014/main" id="{926391ED-A1C2-4413-B9C5-9DD36AFED359}"/>
              </a:ext>
            </a:extLst>
          </p:cNvPr>
          <p:cNvSpPr>
            <a:spLocks noGrp="1"/>
          </p:cNvSpPr>
          <p:nvPr>
            <p:ph type="body" sz="quarter" idx="19" hasCustomPrompt="1"/>
          </p:nvPr>
        </p:nvSpPr>
        <p:spPr>
          <a:xfrm>
            <a:off x="311552" y="1408099"/>
            <a:ext cx="8230786"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1600" b="0">
                <a:latin typeface="+mj-lt"/>
                <a:ea typeface="Microsoft YaHei" panose="020B0503020204020204" pitchFamily="34" charset="-122"/>
              </a:defRPr>
            </a:lvl1pPr>
          </a:lstStyle>
          <a:p>
            <a:pPr lvl="0"/>
            <a:r>
              <a:rPr lang="zh-TW" altLang="en-US" dirty="0"/>
              <a:t>內文大标题使用</a:t>
            </a:r>
            <a:r>
              <a:rPr lang="en-US" altLang="zh-TW" dirty="0"/>
              <a:t>16pts</a:t>
            </a:r>
          </a:p>
        </p:txBody>
      </p:sp>
      <p:sp>
        <p:nvSpPr>
          <p:cNvPr id="22" name="文字版面配置區 24">
            <a:extLst>
              <a:ext uri="{FF2B5EF4-FFF2-40B4-BE49-F238E27FC236}">
                <a16:creationId xmlns:a16="http://schemas.microsoft.com/office/drawing/2014/main" id="{31CC0E0B-144B-478C-975D-2C5721C221AE}"/>
              </a:ext>
            </a:extLst>
          </p:cNvPr>
          <p:cNvSpPr>
            <a:spLocks noGrp="1"/>
          </p:cNvSpPr>
          <p:nvPr>
            <p:ph type="body" sz="quarter" idx="18" hasCustomPrompt="1"/>
          </p:nvPr>
        </p:nvSpPr>
        <p:spPr>
          <a:xfrm>
            <a:off x="311551" y="4427059"/>
            <a:ext cx="3066022"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900" b="0">
                <a:latin typeface="Calibri" panose="020F0502020204030204" pitchFamily="34" charset="0"/>
              </a:defRPr>
            </a:lvl1pPr>
          </a:lstStyle>
          <a:p>
            <a:pPr lvl="0"/>
            <a:r>
              <a:rPr lang="en-US" altLang="zh-TW" dirty="0"/>
              <a:t>*Source:  Body text goes here in sentence case 9pts.</a:t>
            </a:r>
          </a:p>
        </p:txBody>
      </p:sp>
      <p:sp>
        <p:nvSpPr>
          <p:cNvPr id="24" name="文字版面配置區 24">
            <a:extLst>
              <a:ext uri="{FF2B5EF4-FFF2-40B4-BE49-F238E27FC236}">
                <a16:creationId xmlns:a16="http://schemas.microsoft.com/office/drawing/2014/main" id="{374059BD-775E-44E1-A833-94858E63EA60}"/>
              </a:ext>
            </a:extLst>
          </p:cNvPr>
          <p:cNvSpPr>
            <a:spLocks noGrp="1"/>
          </p:cNvSpPr>
          <p:nvPr>
            <p:ph type="body" sz="quarter" idx="14" hasCustomPrompt="1"/>
          </p:nvPr>
        </p:nvSpPr>
        <p:spPr>
          <a:xfrm>
            <a:off x="311551" y="998180"/>
            <a:ext cx="8230787" cy="311332"/>
          </a:xfrm>
          <a:prstGeom prst="rect">
            <a:avLst/>
          </a:prstGeom>
        </p:spPr>
        <p:txBody>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latin typeface="+mj-lt"/>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zh-TW" altLang="en-US" dirty="0"/>
              <a:t>子</a:t>
            </a:r>
            <a:r>
              <a:rPr lang="zh-CN" altLang="en-US" dirty="0"/>
              <a:t>标题使用粗体</a:t>
            </a:r>
            <a:r>
              <a:rPr lang="en-US" altLang="zh-TW" dirty="0"/>
              <a:t>20pts</a:t>
            </a:r>
            <a:endParaRPr lang="zh-TW" altLang="en-US" dirty="0"/>
          </a:p>
        </p:txBody>
      </p:sp>
      <p:sp>
        <p:nvSpPr>
          <p:cNvPr id="9"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lvl1pPr>
              <a:defRPr>
                <a:solidFill>
                  <a:srgbClr val="F39A1E"/>
                </a:solidFill>
              </a:defRPr>
            </a:lvl1pPr>
          </a:lstStyle>
          <a:p>
            <a:r>
              <a:rPr lang="zh-TW" altLang="en-US" dirty="0"/>
              <a:t>按一下以編輯母片標題樣式</a:t>
            </a:r>
          </a:p>
        </p:txBody>
      </p:sp>
    </p:spTree>
    <p:extLst>
      <p:ext uri="{BB962C8B-B14F-4D97-AF65-F5344CB8AC3E}">
        <p14:creationId xmlns:p14="http://schemas.microsoft.com/office/powerpoint/2010/main" val="1926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map">
    <p:spTree>
      <p:nvGrpSpPr>
        <p:cNvPr id="1" name=""/>
        <p:cNvGrpSpPr/>
        <p:nvPr/>
      </p:nvGrpSpPr>
      <p:grpSpPr>
        <a:xfrm>
          <a:off x="0" y="0"/>
          <a:ext cx="0" cy="0"/>
          <a:chOff x="0" y="0"/>
          <a:chExt cx="0" cy="0"/>
        </a:xfrm>
      </p:grpSpPr>
      <p:pic>
        <p:nvPicPr>
          <p:cNvPr id="4" name="圖片 3" descr="一張含有 室外 的圖片&#10;&#10;描述是以高可信度產生">
            <a:extLst>
              <a:ext uri="{FF2B5EF4-FFF2-40B4-BE49-F238E27FC236}">
                <a16:creationId xmlns:a16="http://schemas.microsoft.com/office/drawing/2014/main" id="{DC2D0D50-67E3-4F36-B468-7911E277F4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8526" y="751490"/>
            <a:ext cx="7973813" cy="3972910"/>
          </a:xfrm>
          <a:prstGeom prst="rect">
            <a:avLst/>
          </a:prstGeom>
        </p:spPr>
      </p:pic>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3"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0723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map">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A3CB8DE1-4449-4EF9-9297-7B9F3166769A}"/>
              </a:ext>
            </a:extLst>
          </p:cNvPr>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12" name="文字版面配置區 18">
            <a:extLst>
              <a:ext uri="{FF2B5EF4-FFF2-40B4-BE49-F238E27FC236}">
                <a16:creationId xmlns:a16="http://schemas.microsoft.com/office/drawing/2014/main" id="{5EC7FBC4-8594-4342-90DE-025774DA1F55}"/>
              </a:ext>
            </a:extLst>
          </p:cNvPr>
          <p:cNvSpPr>
            <a:spLocks noGrp="1"/>
          </p:cNvSpPr>
          <p:nvPr>
            <p:ph type="body" sz="quarter" idx="15" hasCustomPrompt="1"/>
          </p:nvPr>
        </p:nvSpPr>
        <p:spPr>
          <a:xfrm>
            <a:off x="-1" y="1239586"/>
            <a:ext cx="3067032" cy="442859"/>
          </a:xfrm>
          <a:prstGeom prst="rect">
            <a:avLst/>
          </a:prstGeom>
          <a:solidFill>
            <a:srgbClr val="FFCA05"/>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3" name="文字版面配置區 18">
            <a:extLst>
              <a:ext uri="{FF2B5EF4-FFF2-40B4-BE49-F238E27FC236}">
                <a16:creationId xmlns:a16="http://schemas.microsoft.com/office/drawing/2014/main" id="{E7D79B96-7A21-4C0C-B47D-23C03655A49D}"/>
              </a:ext>
            </a:extLst>
          </p:cNvPr>
          <p:cNvSpPr>
            <a:spLocks noGrp="1"/>
          </p:cNvSpPr>
          <p:nvPr>
            <p:ph type="body" sz="quarter" idx="17" hasCustomPrompt="1"/>
          </p:nvPr>
        </p:nvSpPr>
        <p:spPr>
          <a:xfrm>
            <a:off x="0" y="3774774"/>
            <a:ext cx="3038481" cy="820040"/>
          </a:xfrm>
          <a:prstGeom prst="rect">
            <a:avLst/>
          </a:prstGeom>
          <a:solidFill>
            <a:srgbClr val="FFCA05"/>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4" name="圖片版面配置區 5">
            <a:extLst>
              <a:ext uri="{FF2B5EF4-FFF2-40B4-BE49-F238E27FC236}">
                <a16:creationId xmlns:a16="http://schemas.microsoft.com/office/drawing/2014/main" id="{FA7B9CDC-6840-44D5-B7F4-B7A5C7F1EC00}"/>
              </a:ext>
            </a:extLst>
          </p:cNvPr>
          <p:cNvSpPr>
            <a:spLocks noGrp="1"/>
          </p:cNvSpPr>
          <p:nvPr>
            <p:ph type="pic" sz="quarter" idx="18" hasCustomPrompt="1"/>
          </p:nvPr>
        </p:nvSpPr>
        <p:spPr>
          <a:xfrm>
            <a:off x="-1" y="1682444"/>
            <a:ext cx="3038482"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5" name="文字版面配置區 18">
            <a:extLst>
              <a:ext uri="{FF2B5EF4-FFF2-40B4-BE49-F238E27FC236}">
                <a16:creationId xmlns:a16="http://schemas.microsoft.com/office/drawing/2014/main" id="{266BDB66-2D52-4EC8-9493-68E1F60A8A43}"/>
              </a:ext>
            </a:extLst>
          </p:cNvPr>
          <p:cNvSpPr>
            <a:spLocks noGrp="1"/>
          </p:cNvSpPr>
          <p:nvPr>
            <p:ph type="body" sz="quarter" idx="19" hasCustomPrompt="1"/>
          </p:nvPr>
        </p:nvSpPr>
        <p:spPr>
          <a:xfrm>
            <a:off x="3038483" y="1239586"/>
            <a:ext cx="3067032" cy="442859"/>
          </a:xfrm>
          <a:prstGeom prst="rect">
            <a:avLst/>
          </a:prstGeom>
          <a:solidFill>
            <a:srgbClr val="69BE28"/>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6" name="文字版面配置區 18">
            <a:extLst>
              <a:ext uri="{FF2B5EF4-FFF2-40B4-BE49-F238E27FC236}">
                <a16:creationId xmlns:a16="http://schemas.microsoft.com/office/drawing/2014/main" id="{3C31F96A-9B22-4F64-960B-01D384DE939C}"/>
              </a:ext>
            </a:extLst>
          </p:cNvPr>
          <p:cNvSpPr>
            <a:spLocks noGrp="1"/>
          </p:cNvSpPr>
          <p:nvPr>
            <p:ph type="body" sz="quarter" idx="20" hasCustomPrompt="1"/>
          </p:nvPr>
        </p:nvSpPr>
        <p:spPr>
          <a:xfrm>
            <a:off x="3038484" y="3770915"/>
            <a:ext cx="3038482" cy="820040"/>
          </a:xfrm>
          <a:prstGeom prst="rect">
            <a:avLst/>
          </a:prstGeom>
          <a:solidFill>
            <a:srgbClr val="69BE28"/>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17" name="圖片版面配置區 5">
            <a:extLst>
              <a:ext uri="{FF2B5EF4-FFF2-40B4-BE49-F238E27FC236}">
                <a16:creationId xmlns:a16="http://schemas.microsoft.com/office/drawing/2014/main" id="{A298E8CE-357A-4140-B5E4-AD22FD39D943}"/>
              </a:ext>
            </a:extLst>
          </p:cNvPr>
          <p:cNvSpPr>
            <a:spLocks noGrp="1"/>
          </p:cNvSpPr>
          <p:nvPr>
            <p:ph type="pic" sz="quarter" idx="21" hasCustomPrompt="1"/>
          </p:nvPr>
        </p:nvSpPr>
        <p:spPr>
          <a:xfrm>
            <a:off x="3038483" y="1682444"/>
            <a:ext cx="3038483"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18" name="文字版面配置區 18">
            <a:extLst>
              <a:ext uri="{FF2B5EF4-FFF2-40B4-BE49-F238E27FC236}">
                <a16:creationId xmlns:a16="http://schemas.microsoft.com/office/drawing/2014/main" id="{33C4F6F6-31CE-4FD9-A3D7-A7D1D0FC0738}"/>
              </a:ext>
            </a:extLst>
          </p:cNvPr>
          <p:cNvSpPr>
            <a:spLocks noGrp="1"/>
          </p:cNvSpPr>
          <p:nvPr>
            <p:ph type="body" sz="quarter" idx="22" hasCustomPrompt="1"/>
          </p:nvPr>
        </p:nvSpPr>
        <p:spPr>
          <a:xfrm>
            <a:off x="6076968" y="1239586"/>
            <a:ext cx="3067032" cy="442859"/>
          </a:xfrm>
          <a:prstGeom prst="rect">
            <a:avLst/>
          </a:prstGeom>
          <a:solidFill>
            <a:schemeClr val="accent3"/>
          </a:solidFill>
        </p:spPr>
        <p:txBody>
          <a:bodyPr anchor="ctr"/>
          <a:lstStyle>
            <a:lvl1pPr marL="0" indent="0" algn="ctr">
              <a:buNone/>
              <a:defRPr sz="1600">
                <a:solidFill>
                  <a:schemeClr val="bg1"/>
                </a:solidFill>
                <a:latin typeface="+mj-lt"/>
                <a:cs typeface="Calibri Light" panose="020F0302020204030204" pitchFamily="34" charset="0"/>
              </a:defRPr>
            </a:lvl1pPr>
          </a:lstStyle>
          <a:p>
            <a:pPr lvl="0"/>
            <a:r>
              <a:rPr lang="en-US" altLang="zh-TW" dirty="0"/>
              <a:t>Body text/Calibri/16pts</a:t>
            </a:r>
            <a:endParaRPr lang="zh-TW" altLang="en-US" dirty="0"/>
          </a:p>
        </p:txBody>
      </p:sp>
      <p:sp>
        <p:nvSpPr>
          <p:cNvPr id="19" name="文字版面配置區 18">
            <a:extLst>
              <a:ext uri="{FF2B5EF4-FFF2-40B4-BE49-F238E27FC236}">
                <a16:creationId xmlns:a16="http://schemas.microsoft.com/office/drawing/2014/main" id="{0BEF69B6-881A-4FBB-BBB0-3A32C94FE729}"/>
              </a:ext>
            </a:extLst>
          </p:cNvPr>
          <p:cNvSpPr>
            <a:spLocks noGrp="1"/>
          </p:cNvSpPr>
          <p:nvPr>
            <p:ph type="body" sz="quarter" idx="23" hasCustomPrompt="1"/>
          </p:nvPr>
        </p:nvSpPr>
        <p:spPr>
          <a:xfrm>
            <a:off x="6076969" y="3770915"/>
            <a:ext cx="3067032" cy="820040"/>
          </a:xfrm>
          <a:prstGeom prst="rect">
            <a:avLst/>
          </a:prstGeom>
          <a:solidFill>
            <a:schemeClr val="accent3"/>
          </a:solidFill>
        </p:spPr>
        <p:txBody>
          <a:bodyPr anchor="ctr"/>
          <a:lstStyle>
            <a:lvl1pPr marL="0" indent="0" algn="ctr">
              <a:buNone/>
              <a:defRPr sz="1200">
                <a:solidFill>
                  <a:schemeClr val="bg1"/>
                </a:solidFill>
                <a:latin typeface="+mj-lt"/>
                <a:ea typeface="+mn-ea"/>
                <a:cs typeface="Calibri Light" panose="020F0302020204030204" pitchFamily="34" charset="0"/>
              </a:defRPr>
            </a:lvl1pPr>
          </a:lstStyle>
          <a:p>
            <a:pPr lvl="0"/>
            <a:r>
              <a:rPr lang="en-US" altLang="zh-TW" dirty="0"/>
              <a:t>Body text/Calibri/12pts</a:t>
            </a:r>
            <a:endParaRPr lang="zh-TW" altLang="en-US" dirty="0"/>
          </a:p>
        </p:txBody>
      </p:sp>
      <p:sp>
        <p:nvSpPr>
          <p:cNvPr id="20" name="圖片版面配置區 5">
            <a:extLst>
              <a:ext uri="{FF2B5EF4-FFF2-40B4-BE49-F238E27FC236}">
                <a16:creationId xmlns:a16="http://schemas.microsoft.com/office/drawing/2014/main" id="{2B47372B-F0BA-4731-9A36-256296AEF419}"/>
              </a:ext>
            </a:extLst>
          </p:cNvPr>
          <p:cNvSpPr>
            <a:spLocks noGrp="1"/>
          </p:cNvSpPr>
          <p:nvPr>
            <p:ph type="pic" sz="quarter" idx="24" hasCustomPrompt="1"/>
          </p:nvPr>
        </p:nvSpPr>
        <p:spPr>
          <a:xfrm>
            <a:off x="6076968" y="1682444"/>
            <a:ext cx="3067031" cy="2092329"/>
          </a:xfrm>
          <a:prstGeom prst="rect">
            <a:avLst/>
          </a:prstGeom>
          <a:solidFill>
            <a:schemeClr val="bg1">
              <a:lumMod val="85000"/>
            </a:schemeClr>
          </a:solidFill>
        </p:spPr>
        <p:txBody>
          <a:bodyPr anchor="ctr"/>
          <a:lstStyle>
            <a:lvl1pPr marL="0" indent="0" algn="ctr">
              <a:buNone/>
              <a:defRPr sz="2000">
                <a:latin typeface="+mj-lt"/>
              </a:defRPr>
            </a:lvl1pPr>
          </a:lstStyle>
          <a:p>
            <a:r>
              <a:rPr lang="en-US" altLang="zh-TW" dirty="0"/>
              <a:t>images</a:t>
            </a:r>
            <a:endParaRPr lang="zh-TW" altLang="en-US" dirty="0"/>
          </a:p>
        </p:txBody>
      </p:sp>
      <p:sp>
        <p:nvSpPr>
          <p:cNvPr id="2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18176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image" Target="../media/image1.pn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heme" Target="../theme/theme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grpSp>
        <p:nvGrpSpPr>
          <p:cNvPr id="8" name="Group 2"/>
          <p:cNvGrpSpPr/>
          <p:nvPr userDrawn="1"/>
        </p:nvGrpSpPr>
        <p:grpSpPr>
          <a:xfrm rot="5400000">
            <a:off x="8526780" y="388620"/>
            <a:ext cx="1005840" cy="228600"/>
            <a:chOff x="17255" y="4635475"/>
            <a:chExt cx="898831" cy="241248"/>
          </a:xfrm>
          <a:solidFill>
            <a:srgbClr val="F39A1E"/>
          </a:solidFill>
        </p:grpSpPr>
        <p:sp>
          <p:nvSpPr>
            <p:cNvPr id="9" name="Rectangle 4"/>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5"/>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sp>
        <p:nvSpPr>
          <p:cNvPr id="15" name="文字版面配置區 14"/>
          <p:cNvSpPr>
            <a:spLocks noGrp="1"/>
          </p:cNvSpPr>
          <p:nvPr>
            <p:ph type="body" idx="1"/>
          </p:nvPr>
        </p:nvSpPr>
        <p:spPr>
          <a:xfrm>
            <a:off x="323850" y="1028526"/>
            <a:ext cx="8218488" cy="355944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grpSp>
        <p:nvGrpSpPr>
          <p:cNvPr id="4" name="群組 3"/>
          <p:cNvGrpSpPr/>
          <p:nvPr userDrawn="1"/>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3" name="圖片 2"/>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spTree>
    <p:extLst>
      <p:ext uri="{BB962C8B-B14F-4D97-AF65-F5344CB8AC3E}">
        <p14:creationId xmlns:p14="http://schemas.microsoft.com/office/powerpoint/2010/main" val="2240172516"/>
      </p:ext>
    </p:extLst>
  </p:cSld>
  <p:clrMap bg1="lt1" tx1="dk1" bg2="lt2" tx2="dk2" accent1="accent1" accent2="accent2" accent3="accent3" accent4="accent4" accent5="accent5" accent6="accent6" hlink="hlink" folHlink="folHlink"/>
  <p:sldLayoutIdLst>
    <p:sldLayoutId id="2147483806" r:id="rId1"/>
    <p:sldLayoutId id="2147483808" r:id="rId2"/>
    <p:sldLayoutId id="2147483809" r:id="rId3"/>
    <p:sldLayoutId id="2147483810" r:id="rId4"/>
    <p:sldLayoutId id="2147483811" r:id="rId5"/>
    <p:sldLayoutId id="2147483837" r:id="rId6"/>
    <p:sldLayoutId id="2147483838" r:id="rId7"/>
    <p:sldLayoutId id="2147483812" r:id="rId8"/>
    <p:sldLayoutId id="2147483822" r:id="rId9"/>
    <p:sldLayoutId id="2147483823" r:id="rId10"/>
    <p:sldLayoutId id="2147483824" r:id="rId11"/>
    <p:sldLayoutId id="2147483825" r:id="rId12"/>
    <p:sldLayoutId id="2147483827" r:id="rId13"/>
    <p:sldLayoutId id="2147483815" r:id="rId14"/>
    <p:sldLayoutId id="2147483816" r:id="rId15"/>
    <p:sldLayoutId id="2147483856" r:id="rId16"/>
    <p:sldLayoutId id="214748385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100000"/>
        </a:lnSpc>
        <a:spcBef>
          <a:spcPct val="0"/>
        </a:spcBef>
        <a:buNone/>
        <a:defRPr sz="2800" b="1" u="none" kern="1200" baseline="0">
          <a:solidFill>
            <a:srgbClr val="F39A1E"/>
          </a:solidFill>
          <a:latin typeface="+mj-lt"/>
          <a:ea typeface="+mj-ea"/>
          <a:cs typeface="Arial"/>
        </a:defRPr>
      </a:lvl1pPr>
    </p:titleStyle>
    <p:bodyStyle>
      <a:lvl1pPr marL="271463" indent="-271463" algn="l" defTabSz="914400" rtl="0" eaLnBrk="1" latinLnBrk="0" hangingPunct="1">
        <a:lnSpc>
          <a:spcPct val="90000"/>
        </a:lnSpc>
        <a:spcBef>
          <a:spcPts val="1200"/>
        </a:spcBef>
        <a:buFont typeface="Arial" panose="020B0604020202020204" pitchFamily="34" charset="0"/>
        <a:buChar char="•"/>
        <a:defRPr lang="zh-TW" altLang="en-US" sz="2000" b="1" kern="1200" baseline="0" dirty="0" smtClean="0">
          <a:solidFill>
            <a:schemeClr val="tx1"/>
          </a:solidFill>
          <a:latin typeface="+mj-lt"/>
          <a:ea typeface="+mn-ea"/>
          <a:cs typeface="Arial"/>
        </a:defRPr>
      </a:lvl1pPr>
      <a:lvl2pPr marL="804863" indent="-358775" algn="l" defTabSz="914400" rtl="0" eaLnBrk="1" latinLnBrk="0" hangingPunct="1">
        <a:lnSpc>
          <a:spcPct val="90000"/>
        </a:lnSpc>
        <a:spcBef>
          <a:spcPts val="900"/>
        </a:spcBef>
        <a:buFont typeface="Calibri Light" panose="020F0302020204030204" pitchFamily="34" charset="0"/>
        <a:buChar char="–"/>
        <a:defRPr sz="1600" b="1" kern="1200" baseline="0">
          <a:solidFill>
            <a:schemeClr val="tx1"/>
          </a:solidFill>
          <a:latin typeface="+mj-lt"/>
          <a:ea typeface="+mn-ea"/>
          <a:cs typeface="Arial"/>
        </a:defRPr>
      </a:lvl2pPr>
      <a:lvl3pPr marL="1077913" indent="-174625" algn="l" defTabSz="914400" rtl="0" eaLnBrk="1" latinLnBrk="0" hangingPunct="1">
        <a:lnSpc>
          <a:spcPct val="90000"/>
        </a:lnSpc>
        <a:spcBef>
          <a:spcPts val="600"/>
        </a:spcBef>
        <a:buFont typeface="Arial" panose="020B0604020202020204" pitchFamily="34" charset="0"/>
        <a:buChar char="-"/>
        <a:defRPr sz="1200" kern="1200" baseline="0">
          <a:solidFill>
            <a:schemeClr val="tx1"/>
          </a:solidFill>
          <a:latin typeface="+mj-lt"/>
          <a:ea typeface="+mn-ea"/>
          <a:cs typeface="Arial"/>
        </a:defRPr>
      </a:lvl3pPr>
      <a:lvl4pPr marL="1257300" indent="-177800" algn="l" defTabSz="914400" rtl="0" eaLnBrk="1" latinLnBrk="0" hangingPunct="1">
        <a:lnSpc>
          <a:spcPct val="90000"/>
        </a:lnSpc>
        <a:spcBef>
          <a:spcPts val="500"/>
        </a:spcBef>
        <a:buFont typeface="Arial" panose="020B0604020202020204" pitchFamily="34" charset="0"/>
        <a:buChar char="•"/>
        <a:defRPr sz="1200" kern="1200" baseline="0">
          <a:solidFill>
            <a:schemeClr val="tx1"/>
          </a:solidFill>
          <a:latin typeface="+mj-lt"/>
          <a:ea typeface="+mn-ea"/>
          <a:cs typeface="Arial"/>
        </a:defRPr>
      </a:lvl4pPr>
      <a:lvl5pPr marL="1435100" indent="-177800" algn="l" defTabSz="914400" rtl="0" eaLnBrk="1" latinLnBrk="0" hangingPunct="1">
        <a:lnSpc>
          <a:spcPct val="90000"/>
        </a:lnSpc>
        <a:spcBef>
          <a:spcPts val="500"/>
        </a:spcBef>
        <a:buFont typeface="Arial" panose="020B0604020202020204" pitchFamily="34" charset="0"/>
        <a:buChar char="-"/>
        <a:defRPr sz="1100" kern="1200" baseline="0">
          <a:solidFill>
            <a:schemeClr val="tx1"/>
          </a:solidFill>
          <a:latin typeface="+mj-lt"/>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56">
          <p15:clr>
            <a:srgbClr val="F26B43"/>
          </p15:clr>
        </p15:guide>
        <p15:guide id="2" orient="horz" pos="383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542339" y="4868937"/>
            <a:ext cx="277811" cy="108000"/>
          </a:xfrm>
          <a:prstGeom prst="rect">
            <a:avLst/>
          </a:prstGeom>
        </p:spPr>
        <p:txBody>
          <a:bodyPr vert="horz" lIns="0" tIns="0" rIns="0" bIns="0" rtlCol="0" anchor="ctr"/>
          <a:lstStyle>
            <a:lvl1pPr algn="r">
              <a:defRPr sz="600">
                <a:solidFill>
                  <a:schemeClr val="tx1">
                    <a:tint val="75000"/>
                  </a:schemeClr>
                </a:solidFill>
                <a:latin typeface="+mj-lt"/>
              </a:defRPr>
            </a:lvl1pPr>
          </a:lstStyle>
          <a:p>
            <a:fld id="{0AEF9A4B-07C9-404C-9053-A3A2AC3AD5D6}" type="slidenum">
              <a:rPr lang="en-GB" smtClean="0"/>
              <a:pPr/>
              <a:t>‹#›</a:t>
            </a:fld>
            <a:endParaRPr lang="en-GB" dirty="0"/>
          </a:p>
        </p:txBody>
      </p:sp>
      <p:sp>
        <p:nvSpPr>
          <p:cNvPr id="2" name="標題版面配置區 1"/>
          <p:cNvSpPr>
            <a:spLocks noGrp="1"/>
          </p:cNvSpPr>
          <p:nvPr>
            <p:ph type="title"/>
          </p:nvPr>
        </p:nvSpPr>
        <p:spPr>
          <a:xfrm>
            <a:off x="323850" y="177670"/>
            <a:ext cx="8218488" cy="720464"/>
          </a:xfrm>
          <a:prstGeom prst="rect">
            <a:avLst/>
          </a:prstGeom>
        </p:spPr>
        <p:txBody>
          <a:bodyPr vert="horz" lIns="91440" tIns="45720" rIns="91440" bIns="45720" rtlCol="0" anchor="ctr">
            <a:normAutofit/>
          </a:bodyPr>
          <a:lstStyle/>
          <a:p>
            <a:r>
              <a:rPr lang="zh-TW" altLang="en-US" dirty="0"/>
              <a:t>按一下以編輯母片標題樣式</a:t>
            </a:r>
          </a:p>
        </p:txBody>
      </p:sp>
      <p:grpSp>
        <p:nvGrpSpPr>
          <p:cNvPr id="8" name="Group 2"/>
          <p:cNvGrpSpPr/>
          <p:nvPr/>
        </p:nvGrpSpPr>
        <p:grpSpPr>
          <a:xfrm rot="5400000">
            <a:off x="8526780" y="388620"/>
            <a:ext cx="1005840" cy="228600"/>
            <a:chOff x="17255" y="4635475"/>
            <a:chExt cx="898831" cy="241248"/>
          </a:xfrm>
          <a:solidFill>
            <a:srgbClr val="F39A1E"/>
          </a:solidFill>
        </p:grpSpPr>
        <p:sp>
          <p:nvSpPr>
            <p:cNvPr id="9" name="Rectangle 4"/>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5"/>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sp>
        <p:nvSpPr>
          <p:cNvPr id="15" name="文字版面配置區 14"/>
          <p:cNvSpPr>
            <a:spLocks noGrp="1"/>
          </p:cNvSpPr>
          <p:nvPr>
            <p:ph type="body" idx="1"/>
          </p:nvPr>
        </p:nvSpPr>
        <p:spPr>
          <a:xfrm>
            <a:off x="323850" y="1028526"/>
            <a:ext cx="8218488" cy="355944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grpSp>
        <p:nvGrpSpPr>
          <p:cNvPr id="4" name="群組 3"/>
          <p:cNvGrpSpPr/>
          <p:nvPr/>
        </p:nvGrpSpPr>
        <p:grpSpPr>
          <a:xfrm>
            <a:off x="323850" y="4760384"/>
            <a:ext cx="5973740" cy="275609"/>
            <a:chOff x="323850" y="4760384"/>
            <a:chExt cx="5973740" cy="275609"/>
          </a:xfrm>
        </p:grpSpPr>
        <p:sp>
          <p:nvSpPr>
            <p:cNvPr id="5" name="Footer Placeholder 3">
              <a:extLst>
                <a:ext uri="{FF2B5EF4-FFF2-40B4-BE49-F238E27FC236}">
                  <a16:creationId xmlns:a16="http://schemas.microsoft.com/office/drawing/2014/main" id="{996369C5-4144-4203-867D-86A1EF918D4D}"/>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3" name="圖片 2"/>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grpSp>
        <p:nvGrpSpPr>
          <p:cNvPr id="11" name="Group 2">
            <a:extLst>
              <a:ext uri="{FF2B5EF4-FFF2-40B4-BE49-F238E27FC236}">
                <a16:creationId xmlns:a16="http://schemas.microsoft.com/office/drawing/2014/main" id="{9758079D-7590-446B-AB6C-40607FA799EB}"/>
              </a:ext>
            </a:extLst>
          </p:cNvPr>
          <p:cNvGrpSpPr/>
          <p:nvPr userDrawn="1"/>
        </p:nvGrpSpPr>
        <p:grpSpPr>
          <a:xfrm rot="5400000">
            <a:off x="8526780" y="388620"/>
            <a:ext cx="1005840" cy="228600"/>
            <a:chOff x="17255" y="4635475"/>
            <a:chExt cx="898831" cy="241248"/>
          </a:xfrm>
          <a:solidFill>
            <a:srgbClr val="F39A1E"/>
          </a:solidFill>
        </p:grpSpPr>
        <p:sp>
          <p:nvSpPr>
            <p:cNvPr id="12" name="Rectangle 4">
              <a:extLst>
                <a:ext uri="{FF2B5EF4-FFF2-40B4-BE49-F238E27FC236}">
                  <a16:creationId xmlns:a16="http://schemas.microsoft.com/office/drawing/2014/main" id="{FDFED162-FF81-4FAD-ABD5-BC6E24A52DB4}"/>
                </a:ext>
              </a:extLst>
            </p:cNvPr>
            <p:cNvSpPr/>
            <p:nvPr/>
          </p:nvSpPr>
          <p:spPr>
            <a:xfrm>
              <a:off x="17255" y="4635475"/>
              <a:ext cx="898831" cy="241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5">
              <a:extLst>
                <a:ext uri="{FF2B5EF4-FFF2-40B4-BE49-F238E27FC236}">
                  <a16:creationId xmlns:a16="http://schemas.microsoft.com/office/drawing/2014/main" id="{C76CBCF8-D8DB-49D3-B055-4DA33EC63DF2}"/>
                </a:ext>
              </a:extLst>
            </p:cNvPr>
            <p:cNvSpPr txBox="1"/>
            <p:nvPr/>
          </p:nvSpPr>
          <p:spPr>
            <a:xfrm>
              <a:off x="98316" y="4680383"/>
              <a:ext cx="817119" cy="183091"/>
            </a:xfrm>
            <a:prstGeom prst="rect">
              <a:avLst/>
            </a:prstGeom>
            <a:grpFill/>
          </p:spPr>
          <p:txBody>
            <a:bodyPr wrap="square" lIns="0" tIns="0" rIns="0" bIns="0" rtlCol="0">
              <a:noAutofit/>
            </a:bodyPr>
            <a:lstStyle/>
            <a:p>
              <a:r>
                <a:rPr lang="en-US" sz="900" dirty="0">
                  <a:solidFill>
                    <a:schemeClr val="bg1"/>
                  </a:solidFill>
                  <a:latin typeface="Calibri" panose="020F0502020204030204" pitchFamily="34" charset="0"/>
                </a:rPr>
                <a:t>UNCLASSIFIED</a:t>
              </a:r>
            </a:p>
          </p:txBody>
        </p:sp>
      </p:grpSp>
      <p:grpSp>
        <p:nvGrpSpPr>
          <p:cNvPr id="14" name="群組 13">
            <a:extLst>
              <a:ext uri="{FF2B5EF4-FFF2-40B4-BE49-F238E27FC236}">
                <a16:creationId xmlns:a16="http://schemas.microsoft.com/office/drawing/2014/main" id="{49C98E93-258D-49BF-A37F-B582B8C5F8AF}"/>
              </a:ext>
            </a:extLst>
          </p:cNvPr>
          <p:cNvGrpSpPr/>
          <p:nvPr userDrawn="1"/>
        </p:nvGrpSpPr>
        <p:grpSpPr>
          <a:xfrm>
            <a:off x="323850" y="4760384"/>
            <a:ext cx="5973740" cy="275609"/>
            <a:chOff x="323850" y="4760384"/>
            <a:chExt cx="5973740" cy="275609"/>
          </a:xfrm>
        </p:grpSpPr>
        <p:sp>
          <p:nvSpPr>
            <p:cNvPr id="16" name="Footer Placeholder 3">
              <a:extLst>
                <a:ext uri="{FF2B5EF4-FFF2-40B4-BE49-F238E27FC236}">
                  <a16:creationId xmlns:a16="http://schemas.microsoft.com/office/drawing/2014/main" id="{951F83F2-8A5D-4ED6-82C1-C2E6A002BF3F}"/>
                </a:ext>
              </a:extLst>
            </p:cNvPr>
            <p:cNvSpPr txBox="1">
              <a:spLocks/>
            </p:cNvSpPr>
            <p:nvPr userDrawn="1"/>
          </p:nvSpPr>
          <p:spPr>
            <a:xfrm>
              <a:off x="1170542" y="4854908"/>
              <a:ext cx="5127048" cy="181085"/>
            </a:xfrm>
            <a:prstGeom prst="rect">
              <a:avLst/>
            </a:prstGeom>
          </p:spPr>
          <p:txBody>
            <a:bodyPr vert="horz" lIns="0" tIns="0" rIns="0" bIns="0" rtlCol="0">
              <a:noAutofit/>
            </a:bodyPr>
            <a:lstStyle>
              <a:lvl1pPr marL="271463" indent="-271463" algn="l" defTabSz="914400" rtl="0" eaLnBrk="1" latinLnBrk="0" hangingPunct="1">
                <a:lnSpc>
                  <a:spcPct val="90000"/>
                </a:lnSpc>
                <a:spcBef>
                  <a:spcPts val="1200"/>
                </a:spcBef>
                <a:buFont typeface="Arial" panose="020B0604020202020204" pitchFamily="34" charset="0"/>
                <a:buChar char="•"/>
                <a:defRPr sz="2600" kern="1200">
                  <a:solidFill>
                    <a:schemeClr val="tx1"/>
                  </a:solidFill>
                  <a:latin typeface="+mn-lt"/>
                  <a:ea typeface="+mn-ea"/>
                  <a:cs typeface="+mn-cs"/>
                </a:defRPr>
              </a:lvl1pPr>
              <a:lvl2pPr marL="569913" indent="-112713" algn="l" defTabSz="914400" rtl="0" eaLnBrk="1" latinLnBrk="0" hangingPunct="1">
                <a:lnSpc>
                  <a:spcPct val="90000"/>
                </a:lnSpc>
                <a:spcBef>
                  <a:spcPts val="900"/>
                </a:spcBef>
                <a:buFont typeface="Calibri Light" panose="020F0302020204030204" pitchFamily="34" charset="0"/>
                <a:buChar char="–"/>
                <a:defRPr sz="900" kern="1200">
                  <a:solidFill>
                    <a:schemeClr val="tx1"/>
                  </a:solidFill>
                  <a:latin typeface="+mn-lt"/>
                  <a:ea typeface="+mn-ea"/>
                  <a:cs typeface="+mn-cs"/>
                </a:defRPr>
              </a:lvl2pPr>
              <a:lvl3pPr marL="1028700" indent="-120650" algn="l" defTabSz="914400" rtl="0" eaLnBrk="1" latinLnBrk="0" hangingPunct="1">
                <a:lnSpc>
                  <a:spcPct val="90000"/>
                </a:lnSpc>
                <a:spcBef>
                  <a:spcPts val="600"/>
                </a:spcBef>
                <a:buFont typeface="Arial" panose="020B0604020202020204" pitchFamily="34" charset="0"/>
                <a:buChar char="-"/>
                <a:defRPr sz="900" kern="1200">
                  <a:solidFill>
                    <a:schemeClr val="tx1"/>
                  </a:solidFill>
                  <a:latin typeface="+mn-lt"/>
                  <a:ea typeface="+mn-ea"/>
                  <a:cs typeface="+mn-cs"/>
                </a:defRPr>
              </a:lvl3pPr>
              <a:lvl4pPr marL="1484313" indent="-122238"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4pPr>
              <a:lvl5pPr marL="1943100" indent="-111125"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600" kern="1200" dirty="0">
                  <a:solidFill>
                    <a:schemeClr val="bg1">
                      <a:lumMod val="50000"/>
                    </a:schemeClr>
                  </a:solidFill>
                  <a:effectLst/>
                  <a:latin typeface="+mn-lt"/>
                  <a:ea typeface="+mn-ea"/>
                  <a:cs typeface="+mn-cs"/>
                </a:rPr>
                <a:t>MediaTek Proprietary and Confidential. © 2021 MediaTek Inc. All rights reserved.</a:t>
              </a:r>
              <a:endParaRPr lang="en-GB" sz="600" dirty="0">
                <a:solidFill>
                  <a:schemeClr val="bg1">
                    <a:lumMod val="50000"/>
                  </a:schemeClr>
                </a:solidFill>
                <a:latin typeface="+mn-lt"/>
              </a:endParaRPr>
            </a:p>
          </p:txBody>
        </p:sp>
        <p:pic>
          <p:nvPicPr>
            <p:cNvPr id="17" name="圖片 16">
              <a:extLst>
                <a:ext uri="{FF2B5EF4-FFF2-40B4-BE49-F238E27FC236}">
                  <a16:creationId xmlns:a16="http://schemas.microsoft.com/office/drawing/2014/main" id="{FF9C08B6-6C78-4010-8BEF-4C0DAC77F917}"/>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23850" y="4760384"/>
              <a:ext cx="759123" cy="217106"/>
            </a:xfrm>
            <a:prstGeom prst="rect">
              <a:avLst/>
            </a:prstGeom>
          </p:spPr>
        </p:pic>
      </p:grpSp>
    </p:spTree>
    <p:extLst>
      <p:ext uri="{BB962C8B-B14F-4D97-AF65-F5344CB8AC3E}">
        <p14:creationId xmlns:p14="http://schemas.microsoft.com/office/powerpoint/2010/main" val="355695135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8" r:id="rId19"/>
    <p:sldLayoutId id="2147483879" r:id="rId20"/>
    <p:sldLayoutId id="2147483880" r:id="rId21"/>
    <p:sldLayoutId id="2147483881"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100000"/>
        </a:lnSpc>
        <a:spcBef>
          <a:spcPct val="0"/>
        </a:spcBef>
        <a:buNone/>
        <a:defRPr sz="2800" b="1" u="none" kern="1200" baseline="0">
          <a:solidFill>
            <a:srgbClr val="F39A1E"/>
          </a:solidFill>
          <a:latin typeface="+mj-lt"/>
          <a:ea typeface="+mj-ea"/>
          <a:cs typeface="Arial"/>
        </a:defRPr>
      </a:lvl1pPr>
    </p:titleStyle>
    <p:bodyStyle>
      <a:lvl1pPr marL="271463" indent="-271463" algn="l" defTabSz="914400" rtl="0" eaLnBrk="1" latinLnBrk="0" hangingPunct="1">
        <a:lnSpc>
          <a:spcPct val="90000"/>
        </a:lnSpc>
        <a:spcBef>
          <a:spcPts val="1200"/>
        </a:spcBef>
        <a:buFont typeface="Arial" panose="020B0604020202020204" pitchFamily="34" charset="0"/>
        <a:buChar char="•"/>
        <a:defRPr lang="zh-TW" altLang="en-US" sz="2000" b="1" kern="1200" baseline="0" dirty="0" smtClean="0">
          <a:solidFill>
            <a:schemeClr val="tx1"/>
          </a:solidFill>
          <a:latin typeface="+mj-lt"/>
          <a:ea typeface="+mn-ea"/>
          <a:cs typeface="Arial"/>
        </a:defRPr>
      </a:lvl1pPr>
      <a:lvl2pPr marL="804863" indent="-358775" algn="l" defTabSz="914400" rtl="0" eaLnBrk="1" latinLnBrk="0" hangingPunct="1">
        <a:lnSpc>
          <a:spcPct val="90000"/>
        </a:lnSpc>
        <a:spcBef>
          <a:spcPts val="900"/>
        </a:spcBef>
        <a:buFont typeface="Calibri Light" panose="020F0302020204030204" pitchFamily="34" charset="0"/>
        <a:buChar char="–"/>
        <a:defRPr sz="1600" b="1" kern="1200" baseline="0">
          <a:solidFill>
            <a:schemeClr val="tx1"/>
          </a:solidFill>
          <a:latin typeface="+mj-lt"/>
          <a:ea typeface="+mn-ea"/>
          <a:cs typeface="Arial"/>
        </a:defRPr>
      </a:lvl2pPr>
      <a:lvl3pPr marL="1077913" indent="-174625" algn="l" defTabSz="914400" rtl="0" eaLnBrk="1" latinLnBrk="0" hangingPunct="1">
        <a:lnSpc>
          <a:spcPct val="90000"/>
        </a:lnSpc>
        <a:spcBef>
          <a:spcPts val="600"/>
        </a:spcBef>
        <a:buFont typeface="Arial" panose="020B0604020202020204" pitchFamily="34" charset="0"/>
        <a:buChar char="-"/>
        <a:defRPr sz="1200" kern="1200" baseline="0">
          <a:solidFill>
            <a:schemeClr val="tx1"/>
          </a:solidFill>
          <a:latin typeface="+mj-lt"/>
          <a:ea typeface="+mn-ea"/>
          <a:cs typeface="Arial"/>
        </a:defRPr>
      </a:lvl3pPr>
      <a:lvl4pPr marL="1257300" indent="-177800" algn="l" defTabSz="914400" rtl="0" eaLnBrk="1" latinLnBrk="0" hangingPunct="1">
        <a:lnSpc>
          <a:spcPct val="90000"/>
        </a:lnSpc>
        <a:spcBef>
          <a:spcPts val="500"/>
        </a:spcBef>
        <a:buFont typeface="Arial" panose="020B0604020202020204" pitchFamily="34" charset="0"/>
        <a:buChar char="•"/>
        <a:defRPr sz="1200" kern="1200" baseline="0">
          <a:solidFill>
            <a:schemeClr val="tx1"/>
          </a:solidFill>
          <a:latin typeface="+mj-lt"/>
          <a:ea typeface="+mn-ea"/>
          <a:cs typeface="Arial"/>
        </a:defRPr>
      </a:lvl4pPr>
      <a:lvl5pPr marL="1435100" indent="-177800" algn="l" defTabSz="914400" rtl="0" eaLnBrk="1" latinLnBrk="0" hangingPunct="1">
        <a:lnSpc>
          <a:spcPct val="90000"/>
        </a:lnSpc>
        <a:spcBef>
          <a:spcPts val="500"/>
        </a:spcBef>
        <a:buFont typeface="Arial" panose="020B0604020202020204" pitchFamily="34" charset="0"/>
        <a:buChar char="-"/>
        <a:defRPr sz="1100" kern="1200" baseline="0">
          <a:solidFill>
            <a:schemeClr val="tx1"/>
          </a:solidFill>
          <a:latin typeface="+mj-lt"/>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56">
          <p15:clr>
            <a:srgbClr val="F26B43"/>
          </p15:clr>
        </p15:guide>
        <p15:guide id="2" orient="horz" pos="383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39A1E"/>
        </a:solidFill>
        <a:effectLst/>
      </p:bgPr>
    </p:bg>
    <p:spTree>
      <p:nvGrpSpPr>
        <p:cNvPr id="1" name=""/>
        <p:cNvGrpSpPr/>
        <p:nvPr/>
      </p:nvGrpSpPr>
      <p:grpSpPr>
        <a:xfrm>
          <a:off x="0" y="0"/>
          <a:ext cx="0" cy="0"/>
          <a:chOff x="0" y="0"/>
          <a:chExt cx="0" cy="0"/>
        </a:xfrm>
      </p:grpSpPr>
      <p:pic>
        <p:nvPicPr>
          <p:cNvPr id="1644" name="圖片 1643">
            <a:extLst>
              <a:ext uri="{FF2B5EF4-FFF2-40B4-BE49-F238E27FC236}">
                <a16:creationId xmlns:a16="http://schemas.microsoft.com/office/drawing/2014/main" id="{CC6B121D-85E8-4ED7-AF42-7E852007BA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96723" y="392535"/>
            <a:ext cx="1636370" cy="446855"/>
          </a:xfrm>
          <a:prstGeom prst="rect">
            <a:avLst/>
          </a:prstGeom>
        </p:spPr>
      </p:pic>
      <p:sp>
        <p:nvSpPr>
          <p:cNvPr id="1103" name="文字方塊 1102"/>
          <p:cNvSpPr txBox="1"/>
          <p:nvPr/>
        </p:nvSpPr>
        <p:spPr>
          <a:xfrm>
            <a:off x="196973" y="2982436"/>
            <a:ext cx="6839255" cy="1969770"/>
          </a:xfrm>
          <a:prstGeom prst="rect">
            <a:avLst/>
          </a:prstGeom>
          <a:noFill/>
        </p:spPr>
        <p:txBody>
          <a:bodyPr wrap="square" rtlCol="0">
            <a:spAutoFit/>
          </a:bodyPr>
          <a:lstStyle/>
          <a:p>
            <a:r>
              <a:rPr lang="en-US" altLang="zh-TW" sz="900" b="1" kern="1200" dirty="0" err="1">
                <a:solidFill>
                  <a:schemeClr val="bg1"/>
                </a:solidFill>
                <a:effectLst/>
                <a:latin typeface="+mn-lt"/>
                <a:ea typeface="+mn-ea"/>
                <a:cs typeface="+mn-cs"/>
              </a:rPr>
              <a:t>MediaTek</a:t>
            </a:r>
            <a:r>
              <a:rPr lang="en-US" altLang="zh-TW" sz="900" b="1" kern="1200" dirty="0">
                <a:solidFill>
                  <a:schemeClr val="bg1"/>
                </a:solidFill>
                <a:effectLst/>
                <a:latin typeface="+mn-lt"/>
                <a:ea typeface="+mn-ea"/>
                <a:cs typeface="+mn-cs"/>
              </a:rPr>
              <a:t> Proprietary and Confidential</a:t>
            </a:r>
            <a:endParaRPr lang="zh-TW" altLang="zh-TW" sz="900" b="1" kern="1200" dirty="0">
              <a:solidFill>
                <a:schemeClr val="bg1"/>
              </a:solidFill>
              <a:effectLst/>
              <a:latin typeface="+mn-lt"/>
              <a:ea typeface="+mn-ea"/>
              <a:cs typeface="+mn-cs"/>
            </a:endParaRPr>
          </a:p>
          <a:p>
            <a:r>
              <a:rPr lang="en-US" altLang="zh-TW" sz="900" b="1" kern="1200" dirty="0">
                <a:solidFill>
                  <a:schemeClr val="bg1"/>
                </a:solidFill>
                <a:effectLst/>
                <a:latin typeface="+mn-lt"/>
                <a:ea typeface="+mn-ea"/>
                <a:cs typeface="+mn-cs"/>
              </a:rPr>
              <a:t> </a:t>
            </a:r>
            <a:endParaRPr lang="zh-TW" altLang="zh-TW" sz="900" b="1"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2021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All rights reserved. The term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refers to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Inc. and/or its affiliates.</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 </a:t>
            </a:r>
            <a:endParaRPr lang="zh-TW" altLang="zh-TW" sz="800" kern="1200" dirty="0">
              <a:solidFill>
                <a:schemeClr val="bg1"/>
              </a:solidFill>
              <a:effectLst/>
              <a:latin typeface="+mn-lt"/>
              <a:ea typeface="+mn-ea"/>
              <a:cs typeface="+mn-cs"/>
            </a:endParaRPr>
          </a:p>
          <a:p>
            <a:r>
              <a:rPr lang="en-US" altLang="zh-TW" sz="800" kern="1200" dirty="0">
                <a:solidFill>
                  <a:schemeClr val="bg1"/>
                </a:solidFill>
                <a:effectLst/>
                <a:latin typeface="+mn-lt"/>
                <a:ea typeface="+mn-ea"/>
                <a:cs typeface="+mn-cs"/>
              </a:rPr>
              <a:t>This document has been prepared solely for informational purposes. The content herein is made available to a restricted number of clients or partners, for internal use, pursuant to a license agreement or any other applicable agreement and subject to this notice. THIS DOCUMENT AND ANY ORAL INFORMATION PROVIDED BY MEDIATEK IN CONNECTION WITH THIS DOCUMENT (COLLECTIVELY THIS “DOCUMENT”), IF ANY, ARE PROVIDED “AS IS” WITHOUT WARRANTY OF ANY KIND, WHETHER EXPRESS, IMPLIED, STATUTORY, OR OTHERWISE. MEDIATEK DOES NOT WARRANT OR MAKE ANY REPRESENTATIONS OR GUARANTEE REGARDING THE USE OR THE RESULT OF THE USE OF THIS DOCUMENT IN TERMS OF CORRECTNESS, ACCURACY, TIMELINESS, RELIABILITY, OR OTHERWISE. </a:t>
            </a:r>
            <a:r>
              <a:rPr lang="en-US" altLang="zh-TW" sz="800" kern="1200" cap="all" dirty="0" err="1">
                <a:solidFill>
                  <a:schemeClr val="bg1"/>
                </a:solidFill>
                <a:effectLst/>
                <a:latin typeface="+mn-lt"/>
                <a:ea typeface="+mn-ea"/>
                <a:cs typeface="+mn-cs"/>
              </a:rPr>
              <a:t>MediaTek</a:t>
            </a:r>
            <a:r>
              <a:rPr lang="en-US" altLang="zh-TW" sz="800" kern="1200" cap="all" dirty="0">
                <a:solidFill>
                  <a:schemeClr val="bg1"/>
                </a:solidFill>
                <a:effectLst/>
                <a:latin typeface="+mn-lt"/>
                <a:ea typeface="+mn-ea"/>
                <a:cs typeface="+mn-cs"/>
              </a:rPr>
              <a:t> specifically disclaims all warranties of merchantability, non-infringement and fitness for a particular purpose and any warranties arising out of course of performance, course of dealing or usage of trade. </a:t>
            </a:r>
            <a:r>
              <a:rPr lang="en-US" altLang="zh-TW" sz="800" kern="1200" dirty="0">
                <a:solidFill>
                  <a:schemeClr val="bg1"/>
                </a:solidFill>
                <a:effectLst/>
                <a:latin typeface="+mn-lt"/>
                <a:ea typeface="+mn-ea"/>
                <a:cs typeface="+mn-cs"/>
              </a:rPr>
              <a:t>This Document must be held in strict confidence and may not be communicated, reproduced, distributed or disclosed to any third party or to any other person, or being referred to publicly, in whole or in part at any time except with </a:t>
            </a:r>
            <a:r>
              <a:rPr lang="en-US" altLang="zh-TW" sz="800" kern="1200" dirty="0" err="1">
                <a:solidFill>
                  <a:schemeClr val="bg1"/>
                </a:solidFill>
                <a:effectLst/>
                <a:latin typeface="+mn-lt"/>
                <a:ea typeface="+mn-ea"/>
                <a:cs typeface="+mn-cs"/>
              </a:rPr>
              <a:t>MediaTek’s</a:t>
            </a:r>
            <a:r>
              <a:rPr lang="en-US" altLang="zh-TW" sz="800" kern="1200" dirty="0">
                <a:solidFill>
                  <a:schemeClr val="bg1"/>
                </a:solidFill>
                <a:effectLst/>
                <a:latin typeface="+mn-lt"/>
                <a:ea typeface="+mn-ea"/>
                <a:cs typeface="+mn-cs"/>
              </a:rPr>
              <a:t> prior written consent, which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reserves the right to deny for any reason. You agree to indemnify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any loss or damages suffered by </a:t>
            </a:r>
            <a:r>
              <a:rPr lang="en-US" altLang="zh-TW" sz="800" kern="1200" dirty="0" err="1">
                <a:solidFill>
                  <a:schemeClr val="bg1"/>
                </a:solidFill>
                <a:effectLst/>
                <a:latin typeface="+mn-lt"/>
                <a:ea typeface="+mn-ea"/>
                <a:cs typeface="+mn-cs"/>
              </a:rPr>
              <a:t>MediaTek</a:t>
            </a:r>
            <a:r>
              <a:rPr lang="en-US" altLang="zh-TW" sz="800" kern="1200" dirty="0">
                <a:solidFill>
                  <a:schemeClr val="bg1"/>
                </a:solidFill>
                <a:effectLst/>
                <a:latin typeface="+mn-lt"/>
                <a:ea typeface="+mn-ea"/>
                <a:cs typeface="+mn-cs"/>
              </a:rPr>
              <a:t> for your unauthorized use or disclosure of this Document, in whole or in part.  If you are not the intended recipient of this document, please delete and destroy all copies immediately.</a:t>
            </a:r>
            <a:endParaRPr lang="zh-TW" altLang="zh-TW" sz="800" kern="1200" dirty="0">
              <a:solidFill>
                <a:schemeClr val="bg1"/>
              </a:solidFill>
              <a:effectLst/>
              <a:latin typeface="+mn-lt"/>
              <a:ea typeface="+mn-ea"/>
              <a:cs typeface="+mn-cs"/>
            </a:endParaRPr>
          </a:p>
        </p:txBody>
      </p:sp>
      <p:grpSp>
        <p:nvGrpSpPr>
          <p:cNvPr id="1104" name="Rocketman"/>
          <p:cNvGrpSpPr/>
          <p:nvPr/>
        </p:nvGrpSpPr>
        <p:grpSpPr>
          <a:xfrm>
            <a:off x="7353064" y="2584519"/>
            <a:ext cx="1278496" cy="1934603"/>
            <a:chOff x="6389688" y="2279650"/>
            <a:chExt cx="2001837" cy="2820988"/>
          </a:xfrm>
        </p:grpSpPr>
        <p:sp>
          <p:nvSpPr>
            <p:cNvPr id="1105" name="Freeform 5"/>
            <p:cNvSpPr>
              <a:spLocks noEditPoints="1"/>
            </p:cNvSpPr>
            <p:nvPr/>
          </p:nvSpPr>
          <p:spPr bwMode="auto">
            <a:xfrm>
              <a:off x="6778625" y="2279650"/>
              <a:ext cx="1612900" cy="2287588"/>
            </a:xfrm>
            <a:custGeom>
              <a:avLst/>
              <a:gdLst>
                <a:gd name="T0" fmla="*/ 6695 w 11375"/>
                <a:gd name="T1" fmla="*/ 4163 h 16126"/>
                <a:gd name="T2" fmla="*/ 4826 w 11375"/>
                <a:gd name="T3" fmla="*/ 6338 h 16126"/>
                <a:gd name="T4" fmla="*/ 6639 w 11375"/>
                <a:gd name="T5" fmla="*/ 5378 h 16126"/>
                <a:gd name="T6" fmla="*/ 3875 w 11375"/>
                <a:gd name="T7" fmla="*/ 8770 h 16126"/>
                <a:gd name="T8" fmla="*/ 2601 w 11375"/>
                <a:gd name="T9" fmla="*/ 9656 h 16126"/>
                <a:gd name="T10" fmla="*/ 1200 w 11375"/>
                <a:gd name="T11" fmla="*/ 10051 h 16126"/>
                <a:gd name="T12" fmla="*/ 657 w 11375"/>
                <a:gd name="T13" fmla="*/ 10771 h 16126"/>
                <a:gd name="T14" fmla="*/ 841 w 11375"/>
                <a:gd name="T15" fmla="*/ 11595 h 16126"/>
                <a:gd name="T16" fmla="*/ 1729 w 11375"/>
                <a:gd name="T17" fmla="*/ 11846 h 16126"/>
                <a:gd name="T18" fmla="*/ 3620 w 11375"/>
                <a:gd name="T19" fmla="*/ 11493 h 16126"/>
                <a:gd name="T20" fmla="*/ 5713 w 11375"/>
                <a:gd name="T21" fmla="*/ 10431 h 16126"/>
                <a:gd name="T22" fmla="*/ 3412 w 11375"/>
                <a:gd name="T23" fmla="*/ 12699 h 16126"/>
                <a:gd name="T24" fmla="*/ 2283 w 11375"/>
                <a:gd name="T25" fmla="*/ 14131 h 16126"/>
                <a:gd name="T26" fmla="*/ 1843 w 11375"/>
                <a:gd name="T27" fmla="*/ 15764 h 16126"/>
                <a:gd name="T28" fmla="*/ 4381 w 11375"/>
                <a:gd name="T29" fmla="*/ 14849 h 16126"/>
                <a:gd name="T30" fmla="*/ 6167 w 11375"/>
                <a:gd name="T31" fmla="*/ 13703 h 16126"/>
                <a:gd name="T32" fmla="*/ 8138 w 11375"/>
                <a:gd name="T33" fmla="*/ 8916 h 16126"/>
                <a:gd name="T34" fmla="*/ 9712 w 11375"/>
                <a:gd name="T35" fmla="*/ 6834 h 16126"/>
                <a:gd name="T36" fmla="*/ 9417 w 11375"/>
                <a:gd name="T37" fmla="*/ 24 h 16126"/>
                <a:gd name="T38" fmla="*/ 1974 w 11375"/>
                <a:gd name="T39" fmla="*/ 11804 h 16126"/>
                <a:gd name="T40" fmla="*/ 895 w 11375"/>
                <a:gd name="T41" fmla="*/ 11850 h 16126"/>
                <a:gd name="T42" fmla="*/ 240 w 11375"/>
                <a:gd name="T43" fmla="*/ 11503 h 16126"/>
                <a:gd name="T44" fmla="*/ 1791 w 11375"/>
                <a:gd name="T45" fmla="*/ 9959 h 16126"/>
                <a:gd name="T46" fmla="*/ 2945 w 11375"/>
                <a:gd name="T47" fmla="*/ 9730 h 16126"/>
                <a:gd name="T48" fmla="*/ 3290 w 11375"/>
                <a:gd name="T49" fmla="*/ 10387 h 16126"/>
                <a:gd name="T50" fmla="*/ 8088 w 11375"/>
                <a:gd name="T51" fmla="*/ 8630 h 16126"/>
                <a:gd name="T52" fmla="*/ 8030 w 11375"/>
                <a:gd name="T53" fmla="*/ 7780 h 16126"/>
                <a:gd name="T54" fmla="*/ 8373 w 11375"/>
                <a:gd name="T55" fmla="*/ 8438 h 16126"/>
                <a:gd name="T56" fmla="*/ 3974 w 11375"/>
                <a:gd name="T57" fmla="*/ 15145 h 16126"/>
                <a:gd name="T58" fmla="*/ 2476 w 11375"/>
                <a:gd name="T59" fmla="*/ 15540 h 16126"/>
                <a:gd name="T60" fmla="*/ 3106 w 11375"/>
                <a:gd name="T61" fmla="*/ 13332 h 16126"/>
                <a:gd name="T62" fmla="*/ 4421 w 11375"/>
                <a:gd name="T63" fmla="*/ 12140 h 16126"/>
                <a:gd name="T64" fmla="*/ 5155 w 11375"/>
                <a:gd name="T65" fmla="*/ 12511 h 16126"/>
                <a:gd name="T66" fmla="*/ 4619 w 11375"/>
                <a:gd name="T67" fmla="*/ 14970 h 16126"/>
                <a:gd name="T68" fmla="*/ 6123 w 11375"/>
                <a:gd name="T69" fmla="*/ 13413 h 16126"/>
                <a:gd name="T70" fmla="*/ 6508 w 11375"/>
                <a:gd name="T71" fmla="*/ 11357 h 16126"/>
                <a:gd name="T72" fmla="*/ 6269 w 11375"/>
                <a:gd name="T73" fmla="*/ 7447 h 16126"/>
                <a:gd name="T74" fmla="*/ 4996 w 11375"/>
                <a:gd name="T75" fmla="*/ 8656 h 16126"/>
                <a:gd name="T76" fmla="*/ 7802 w 11375"/>
                <a:gd name="T77" fmla="*/ 7865 h 16126"/>
                <a:gd name="T78" fmla="*/ 7356 w 11375"/>
                <a:gd name="T79" fmla="*/ 10668 h 16126"/>
                <a:gd name="T80" fmla="*/ 4096 w 11375"/>
                <a:gd name="T81" fmla="*/ 6197 h 16126"/>
                <a:gd name="T82" fmla="*/ 4983 w 11375"/>
                <a:gd name="T83" fmla="*/ 6234 h 16126"/>
                <a:gd name="T84" fmla="*/ 9381 w 11375"/>
                <a:gd name="T85" fmla="*/ 5502 h 16126"/>
                <a:gd name="T86" fmla="*/ 7214 w 11375"/>
                <a:gd name="T87" fmla="*/ 4880 h 16126"/>
                <a:gd name="T88" fmla="*/ 7801 w 11375"/>
                <a:gd name="T89" fmla="*/ 3897 h 16126"/>
                <a:gd name="T90" fmla="*/ 6246 w 11375"/>
                <a:gd name="T91" fmla="*/ 5385 h 16126"/>
                <a:gd name="T92" fmla="*/ 10094 w 11375"/>
                <a:gd name="T93" fmla="*/ 4613 h 16126"/>
                <a:gd name="T94" fmla="*/ 9890 w 11375"/>
                <a:gd name="T95" fmla="*/ 4338 h 16126"/>
                <a:gd name="T96" fmla="*/ 9525 w 11375"/>
                <a:gd name="T97" fmla="*/ 1640 h 16126"/>
                <a:gd name="T98" fmla="*/ 10574 w 11375"/>
                <a:gd name="T99" fmla="*/ 4020 h 16126"/>
                <a:gd name="T100" fmla="*/ 8855 w 11375"/>
                <a:gd name="T101" fmla="*/ 1478 h 16126"/>
                <a:gd name="T102" fmla="*/ 10442 w 11375"/>
                <a:gd name="T103" fmla="*/ 3687 h 16126"/>
                <a:gd name="T104" fmla="*/ 10664 w 11375"/>
                <a:gd name="T105" fmla="*/ 3456 h 16126"/>
                <a:gd name="T106" fmla="*/ 10841 w 11375"/>
                <a:gd name="T107" fmla="*/ 3630 h 16126"/>
                <a:gd name="T108" fmla="*/ 10835 w 11375"/>
                <a:gd name="T109" fmla="*/ 3995 h 16126"/>
                <a:gd name="T110" fmla="*/ 3719 w 11375"/>
                <a:gd name="T111" fmla="*/ 9026 h 16126"/>
                <a:gd name="T112" fmla="*/ 3432 w 11375"/>
                <a:gd name="T113" fmla="*/ 9136 h 1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375" h="16126">
                  <a:moveTo>
                    <a:pt x="9417" y="24"/>
                  </a:moveTo>
                  <a:cubicBezTo>
                    <a:pt x="9278" y="12"/>
                    <a:pt x="9133" y="0"/>
                    <a:pt x="8991" y="0"/>
                  </a:cubicBezTo>
                  <a:cubicBezTo>
                    <a:pt x="8719" y="0"/>
                    <a:pt x="8526" y="47"/>
                    <a:pt x="8382" y="160"/>
                  </a:cubicBezTo>
                  <a:cubicBezTo>
                    <a:pt x="8405" y="267"/>
                    <a:pt x="8435" y="381"/>
                    <a:pt x="8467" y="501"/>
                  </a:cubicBezTo>
                  <a:cubicBezTo>
                    <a:pt x="8550" y="816"/>
                    <a:pt x="8644" y="1174"/>
                    <a:pt x="8668" y="1538"/>
                  </a:cubicBezTo>
                  <a:cubicBezTo>
                    <a:pt x="8308" y="1816"/>
                    <a:pt x="8151" y="2591"/>
                    <a:pt x="8338" y="3172"/>
                  </a:cubicBezTo>
                  <a:cubicBezTo>
                    <a:pt x="7662" y="3359"/>
                    <a:pt x="7192" y="3750"/>
                    <a:pt x="6695" y="4163"/>
                  </a:cubicBezTo>
                  <a:cubicBezTo>
                    <a:pt x="6522" y="4306"/>
                    <a:pt x="6344" y="4455"/>
                    <a:pt x="6150" y="4601"/>
                  </a:cubicBezTo>
                  <a:cubicBezTo>
                    <a:pt x="5828" y="4843"/>
                    <a:pt x="5425" y="5063"/>
                    <a:pt x="5144" y="5204"/>
                  </a:cubicBezTo>
                  <a:cubicBezTo>
                    <a:pt x="5046" y="5253"/>
                    <a:pt x="4943" y="5301"/>
                    <a:pt x="4841" y="5348"/>
                  </a:cubicBezTo>
                  <a:cubicBezTo>
                    <a:pt x="4542" y="5485"/>
                    <a:pt x="4259" y="5615"/>
                    <a:pt x="4093" y="5791"/>
                  </a:cubicBezTo>
                  <a:cubicBezTo>
                    <a:pt x="4031" y="5856"/>
                    <a:pt x="3873" y="6081"/>
                    <a:pt x="3909" y="6225"/>
                  </a:cubicBezTo>
                  <a:cubicBezTo>
                    <a:pt x="3941" y="6359"/>
                    <a:pt x="4115" y="6438"/>
                    <a:pt x="4372" y="6438"/>
                  </a:cubicBezTo>
                  <a:cubicBezTo>
                    <a:pt x="4552" y="6438"/>
                    <a:pt x="4732" y="6398"/>
                    <a:pt x="4826" y="6338"/>
                  </a:cubicBezTo>
                  <a:cubicBezTo>
                    <a:pt x="4839" y="6349"/>
                    <a:pt x="4853" y="6361"/>
                    <a:pt x="4866" y="6373"/>
                  </a:cubicBezTo>
                  <a:cubicBezTo>
                    <a:pt x="4933" y="6434"/>
                    <a:pt x="5008" y="6502"/>
                    <a:pt x="5115" y="6502"/>
                  </a:cubicBezTo>
                  <a:cubicBezTo>
                    <a:pt x="5134" y="6502"/>
                    <a:pt x="5153" y="6500"/>
                    <a:pt x="5172" y="6496"/>
                  </a:cubicBezTo>
                  <a:cubicBezTo>
                    <a:pt x="5275" y="6475"/>
                    <a:pt x="5319" y="6374"/>
                    <a:pt x="5361" y="6278"/>
                  </a:cubicBezTo>
                  <a:cubicBezTo>
                    <a:pt x="5384" y="6225"/>
                    <a:pt x="5408" y="6171"/>
                    <a:pt x="5441" y="6129"/>
                  </a:cubicBezTo>
                  <a:cubicBezTo>
                    <a:pt x="5621" y="5903"/>
                    <a:pt x="5993" y="5714"/>
                    <a:pt x="6293" y="5563"/>
                  </a:cubicBezTo>
                  <a:cubicBezTo>
                    <a:pt x="6428" y="5495"/>
                    <a:pt x="6548" y="5435"/>
                    <a:pt x="6639" y="5378"/>
                  </a:cubicBezTo>
                  <a:cubicBezTo>
                    <a:pt x="6244" y="5979"/>
                    <a:pt x="5801" y="6684"/>
                    <a:pt x="5461" y="7487"/>
                  </a:cubicBezTo>
                  <a:cubicBezTo>
                    <a:pt x="5434" y="7551"/>
                    <a:pt x="5404" y="7646"/>
                    <a:pt x="5373" y="7746"/>
                  </a:cubicBezTo>
                  <a:cubicBezTo>
                    <a:pt x="5311" y="7951"/>
                    <a:pt x="5232" y="8205"/>
                    <a:pt x="5141" y="8289"/>
                  </a:cubicBezTo>
                  <a:cubicBezTo>
                    <a:pt x="5049" y="8374"/>
                    <a:pt x="4823" y="8442"/>
                    <a:pt x="4604" y="8509"/>
                  </a:cubicBezTo>
                  <a:cubicBezTo>
                    <a:pt x="4492" y="8543"/>
                    <a:pt x="4387" y="8575"/>
                    <a:pt x="4299" y="8609"/>
                  </a:cubicBezTo>
                  <a:cubicBezTo>
                    <a:pt x="4249" y="8628"/>
                    <a:pt x="4197" y="8647"/>
                    <a:pt x="4144" y="8666"/>
                  </a:cubicBezTo>
                  <a:cubicBezTo>
                    <a:pt x="4053" y="8700"/>
                    <a:pt x="3960" y="8734"/>
                    <a:pt x="3875" y="8770"/>
                  </a:cubicBezTo>
                  <a:cubicBezTo>
                    <a:pt x="3801" y="8802"/>
                    <a:pt x="3729" y="8842"/>
                    <a:pt x="3666" y="8878"/>
                  </a:cubicBezTo>
                  <a:cubicBezTo>
                    <a:pt x="3592" y="8920"/>
                    <a:pt x="3528" y="8956"/>
                    <a:pt x="3474" y="8971"/>
                  </a:cubicBezTo>
                  <a:cubicBezTo>
                    <a:pt x="3460" y="8975"/>
                    <a:pt x="3444" y="8977"/>
                    <a:pt x="3425" y="8977"/>
                  </a:cubicBezTo>
                  <a:cubicBezTo>
                    <a:pt x="3405" y="8977"/>
                    <a:pt x="3384" y="8975"/>
                    <a:pt x="3364" y="8972"/>
                  </a:cubicBezTo>
                  <a:cubicBezTo>
                    <a:pt x="3344" y="8970"/>
                    <a:pt x="3324" y="8968"/>
                    <a:pt x="3305" y="8968"/>
                  </a:cubicBezTo>
                  <a:cubicBezTo>
                    <a:pt x="3294" y="8968"/>
                    <a:pt x="3284" y="8969"/>
                    <a:pt x="3274" y="8971"/>
                  </a:cubicBezTo>
                  <a:cubicBezTo>
                    <a:pt x="2938" y="9027"/>
                    <a:pt x="2687" y="9283"/>
                    <a:pt x="2601" y="9656"/>
                  </a:cubicBezTo>
                  <a:cubicBezTo>
                    <a:pt x="2554" y="9660"/>
                    <a:pt x="2508" y="9661"/>
                    <a:pt x="2464" y="9661"/>
                  </a:cubicBezTo>
                  <a:cubicBezTo>
                    <a:pt x="2177" y="9661"/>
                    <a:pt x="1937" y="9595"/>
                    <a:pt x="1705" y="9531"/>
                  </a:cubicBezTo>
                  <a:cubicBezTo>
                    <a:pt x="1490" y="9471"/>
                    <a:pt x="1287" y="9415"/>
                    <a:pt x="1059" y="9414"/>
                  </a:cubicBezTo>
                  <a:cubicBezTo>
                    <a:pt x="1048" y="9424"/>
                    <a:pt x="1048" y="9424"/>
                    <a:pt x="1048" y="9424"/>
                  </a:cubicBezTo>
                  <a:cubicBezTo>
                    <a:pt x="1017" y="9641"/>
                    <a:pt x="1187" y="9757"/>
                    <a:pt x="1338" y="9859"/>
                  </a:cubicBezTo>
                  <a:cubicBezTo>
                    <a:pt x="1382" y="9888"/>
                    <a:pt x="1424" y="9917"/>
                    <a:pt x="1460" y="9947"/>
                  </a:cubicBezTo>
                  <a:cubicBezTo>
                    <a:pt x="1377" y="9984"/>
                    <a:pt x="1289" y="10017"/>
                    <a:pt x="1200" y="10051"/>
                  </a:cubicBezTo>
                  <a:cubicBezTo>
                    <a:pt x="1041" y="10112"/>
                    <a:pt x="877" y="10175"/>
                    <a:pt x="731" y="10262"/>
                  </a:cubicBezTo>
                  <a:cubicBezTo>
                    <a:pt x="710" y="10274"/>
                    <a:pt x="710" y="10274"/>
                    <a:pt x="710" y="10274"/>
                  </a:cubicBezTo>
                  <a:cubicBezTo>
                    <a:pt x="500" y="10398"/>
                    <a:pt x="239" y="10552"/>
                    <a:pt x="201" y="10794"/>
                  </a:cubicBezTo>
                  <a:cubicBezTo>
                    <a:pt x="209" y="10807"/>
                    <a:pt x="209" y="10807"/>
                    <a:pt x="209" y="10807"/>
                  </a:cubicBezTo>
                  <a:cubicBezTo>
                    <a:pt x="238" y="10818"/>
                    <a:pt x="269" y="10823"/>
                    <a:pt x="305" y="10823"/>
                  </a:cubicBezTo>
                  <a:cubicBezTo>
                    <a:pt x="362" y="10823"/>
                    <a:pt x="423" y="10810"/>
                    <a:pt x="482" y="10797"/>
                  </a:cubicBezTo>
                  <a:cubicBezTo>
                    <a:pt x="540" y="10784"/>
                    <a:pt x="601" y="10771"/>
                    <a:pt x="657" y="10771"/>
                  </a:cubicBezTo>
                  <a:cubicBezTo>
                    <a:pt x="685" y="10771"/>
                    <a:pt x="709" y="10774"/>
                    <a:pt x="732" y="10780"/>
                  </a:cubicBezTo>
                  <a:cubicBezTo>
                    <a:pt x="676" y="10824"/>
                    <a:pt x="676" y="10824"/>
                    <a:pt x="676" y="10824"/>
                  </a:cubicBezTo>
                  <a:cubicBezTo>
                    <a:pt x="392" y="11047"/>
                    <a:pt x="71" y="11299"/>
                    <a:pt x="0" y="11660"/>
                  </a:cubicBezTo>
                  <a:cubicBezTo>
                    <a:pt x="10" y="11674"/>
                    <a:pt x="10" y="11674"/>
                    <a:pt x="10" y="11674"/>
                  </a:cubicBezTo>
                  <a:cubicBezTo>
                    <a:pt x="53" y="11681"/>
                    <a:pt x="98" y="11684"/>
                    <a:pt x="146" y="11684"/>
                  </a:cubicBezTo>
                  <a:cubicBezTo>
                    <a:pt x="273" y="11684"/>
                    <a:pt x="404" y="11661"/>
                    <a:pt x="531" y="11638"/>
                  </a:cubicBezTo>
                  <a:cubicBezTo>
                    <a:pt x="633" y="11620"/>
                    <a:pt x="739" y="11601"/>
                    <a:pt x="841" y="11595"/>
                  </a:cubicBezTo>
                  <a:cubicBezTo>
                    <a:pt x="822" y="11650"/>
                    <a:pt x="789" y="11690"/>
                    <a:pt x="754" y="11732"/>
                  </a:cubicBezTo>
                  <a:cubicBezTo>
                    <a:pt x="700" y="11797"/>
                    <a:pt x="645" y="11864"/>
                    <a:pt x="644" y="11985"/>
                  </a:cubicBezTo>
                  <a:cubicBezTo>
                    <a:pt x="653" y="11996"/>
                    <a:pt x="653" y="11996"/>
                    <a:pt x="653" y="11996"/>
                  </a:cubicBezTo>
                  <a:cubicBezTo>
                    <a:pt x="718" y="12015"/>
                    <a:pt x="787" y="12024"/>
                    <a:pt x="857" y="12024"/>
                  </a:cubicBezTo>
                  <a:cubicBezTo>
                    <a:pt x="1088" y="12024"/>
                    <a:pt x="1310" y="11925"/>
                    <a:pt x="1506" y="11837"/>
                  </a:cubicBezTo>
                  <a:cubicBezTo>
                    <a:pt x="1614" y="11788"/>
                    <a:pt x="1717" y="11742"/>
                    <a:pt x="1808" y="11719"/>
                  </a:cubicBezTo>
                  <a:cubicBezTo>
                    <a:pt x="1792" y="11771"/>
                    <a:pt x="1761" y="11807"/>
                    <a:pt x="1729" y="11846"/>
                  </a:cubicBezTo>
                  <a:cubicBezTo>
                    <a:pt x="1681" y="11902"/>
                    <a:pt x="1633" y="11960"/>
                    <a:pt x="1632" y="12065"/>
                  </a:cubicBezTo>
                  <a:cubicBezTo>
                    <a:pt x="1645" y="12077"/>
                    <a:pt x="1645" y="12077"/>
                    <a:pt x="1645" y="12077"/>
                  </a:cubicBezTo>
                  <a:cubicBezTo>
                    <a:pt x="2033" y="12040"/>
                    <a:pt x="2287" y="11799"/>
                    <a:pt x="2533" y="11566"/>
                  </a:cubicBezTo>
                  <a:cubicBezTo>
                    <a:pt x="2698" y="11410"/>
                    <a:pt x="2869" y="11248"/>
                    <a:pt x="3067" y="11148"/>
                  </a:cubicBezTo>
                  <a:cubicBezTo>
                    <a:pt x="3108" y="11181"/>
                    <a:pt x="3147" y="11223"/>
                    <a:pt x="3188" y="11268"/>
                  </a:cubicBezTo>
                  <a:cubicBezTo>
                    <a:pt x="3293" y="11381"/>
                    <a:pt x="3402" y="11497"/>
                    <a:pt x="3564" y="11497"/>
                  </a:cubicBezTo>
                  <a:cubicBezTo>
                    <a:pt x="3582" y="11497"/>
                    <a:pt x="3601" y="11496"/>
                    <a:pt x="3620" y="11493"/>
                  </a:cubicBezTo>
                  <a:cubicBezTo>
                    <a:pt x="3911" y="11446"/>
                    <a:pt x="3941" y="11013"/>
                    <a:pt x="3970" y="10594"/>
                  </a:cubicBezTo>
                  <a:cubicBezTo>
                    <a:pt x="3985" y="10370"/>
                    <a:pt x="4000" y="10159"/>
                    <a:pt x="4043" y="10022"/>
                  </a:cubicBezTo>
                  <a:cubicBezTo>
                    <a:pt x="4103" y="10011"/>
                    <a:pt x="4103" y="10011"/>
                    <a:pt x="4103" y="10011"/>
                  </a:cubicBezTo>
                  <a:cubicBezTo>
                    <a:pt x="4889" y="9872"/>
                    <a:pt x="5777" y="9715"/>
                    <a:pt x="6267" y="9329"/>
                  </a:cubicBezTo>
                  <a:cubicBezTo>
                    <a:pt x="6273" y="9446"/>
                    <a:pt x="6265" y="9552"/>
                    <a:pt x="6257" y="9655"/>
                  </a:cubicBezTo>
                  <a:cubicBezTo>
                    <a:pt x="6252" y="9731"/>
                    <a:pt x="6246" y="9808"/>
                    <a:pt x="6249" y="9881"/>
                  </a:cubicBezTo>
                  <a:cubicBezTo>
                    <a:pt x="6104" y="10044"/>
                    <a:pt x="5914" y="10232"/>
                    <a:pt x="5713" y="10431"/>
                  </a:cubicBezTo>
                  <a:cubicBezTo>
                    <a:pt x="5556" y="10587"/>
                    <a:pt x="5394" y="10748"/>
                    <a:pt x="5241" y="10908"/>
                  </a:cubicBezTo>
                  <a:cubicBezTo>
                    <a:pt x="5193" y="10960"/>
                    <a:pt x="5153" y="11016"/>
                    <a:pt x="5114" y="11070"/>
                  </a:cubicBezTo>
                  <a:cubicBezTo>
                    <a:pt x="5060" y="11146"/>
                    <a:pt x="5009" y="11217"/>
                    <a:pt x="4940" y="11270"/>
                  </a:cubicBezTo>
                  <a:cubicBezTo>
                    <a:pt x="4859" y="11334"/>
                    <a:pt x="4759" y="11389"/>
                    <a:pt x="4663" y="11442"/>
                  </a:cubicBezTo>
                  <a:cubicBezTo>
                    <a:pt x="4356" y="11612"/>
                    <a:pt x="4038" y="11787"/>
                    <a:pt x="4194" y="12278"/>
                  </a:cubicBezTo>
                  <a:cubicBezTo>
                    <a:pt x="4003" y="12452"/>
                    <a:pt x="3756" y="12555"/>
                    <a:pt x="3494" y="12664"/>
                  </a:cubicBezTo>
                  <a:cubicBezTo>
                    <a:pt x="3412" y="12699"/>
                    <a:pt x="3412" y="12699"/>
                    <a:pt x="3412" y="12699"/>
                  </a:cubicBezTo>
                  <a:cubicBezTo>
                    <a:pt x="3319" y="12738"/>
                    <a:pt x="3222" y="12773"/>
                    <a:pt x="3127" y="12807"/>
                  </a:cubicBezTo>
                  <a:cubicBezTo>
                    <a:pt x="2932" y="12876"/>
                    <a:pt x="2730" y="12948"/>
                    <a:pt x="2559" y="13070"/>
                  </a:cubicBezTo>
                  <a:cubicBezTo>
                    <a:pt x="2533" y="13205"/>
                    <a:pt x="2671" y="13269"/>
                    <a:pt x="2793" y="13326"/>
                  </a:cubicBezTo>
                  <a:cubicBezTo>
                    <a:pt x="2829" y="13343"/>
                    <a:pt x="2863" y="13359"/>
                    <a:pt x="2892" y="13376"/>
                  </a:cubicBezTo>
                  <a:cubicBezTo>
                    <a:pt x="2874" y="13390"/>
                    <a:pt x="2874" y="13390"/>
                    <a:pt x="2874" y="13390"/>
                  </a:cubicBezTo>
                  <a:cubicBezTo>
                    <a:pt x="2629" y="13578"/>
                    <a:pt x="2376" y="13773"/>
                    <a:pt x="2277" y="14117"/>
                  </a:cubicBezTo>
                  <a:cubicBezTo>
                    <a:pt x="2283" y="14131"/>
                    <a:pt x="2283" y="14131"/>
                    <a:pt x="2283" y="14131"/>
                  </a:cubicBezTo>
                  <a:cubicBezTo>
                    <a:pt x="2316" y="14148"/>
                    <a:pt x="2351" y="14156"/>
                    <a:pt x="2392" y="14156"/>
                  </a:cubicBezTo>
                  <a:cubicBezTo>
                    <a:pt x="2469" y="14156"/>
                    <a:pt x="2548" y="14126"/>
                    <a:pt x="2632" y="14094"/>
                  </a:cubicBezTo>
                  <a:cubicBezTo>
                    <a:pt x="2700" y="14068"/>
                    <a:pt x="2769" y="14042"/>
                    <a:pt x="2836" y="14033"/>
                  </a:cubicBezTo>
                  <a:cubicBezTo>
                    <a:pt x="2687" y="14566"/>
                    <a:pt x="2393" y="14977"/>
                    <a:pt x="2098" y="15342"/>
                  </a:cubicBezTo>
                  <a:cubicBezTo>
                    <a:pt x="2074" y="15371"/>
                    <a:pt x="2048" y="15400"/>
                    <a:pt x="2021" y="15428"/>
                  </a:cubicBezTo>
                  <a:cubicBezTo>
                    <a:pt x="1934" y="15522"/>
                    <a:pt x="1844" y="15620"/>
                    <a:pt x="1833" y="15751"/>
                  </a:cubicBezTo>
                  <a:cubicBezTo>
                    <a:pt x="1843" y="15764"/>
                    <a:pt x="1843" y="15764"/>
                    <a:pt x="1843" y="15764"/>
                  </a:cubicBezTo>
                  <a:cubicBezTo>
                    <a:pt x="1911" y="15776"/>
                    <a:pt x="1983" y="15783"/>
                    <a:pt x="2059" y="15783"/>
                  </a:cubicBezTo>
                  <a:cubicBezTo>
                    <a:pt x="2437" y="15783"/>
                    <a:pt x="2840" y="15629"/>
                    <a:pt x="3135" y="15516"/>
                  </a:cubicBezTo>
                  <a:cubicBezTo>
                    <a:pt x="3179" y="15499"/>
                    <a:pt x="3220" y="15483"/>
                    <a:pt x="3259" y="15469"/>
                  </a:cubicBezTo>
                  <a:cubicBezTo>
                    <a:pt x="3226" y="15625"/>
                    <a:pt x="3159" y="16036"/>
                    <a:pt x="3351" y="16126"/>
                  </a:cubicBezTo>
                  <a:cubicBezTo>
                    <a:pt x="3363" y="16125"/>
                    <a:pt x="3363" y="16125"/>
                    <a:pt x="3363" y="16125"/>
                  </a:cubicBezTo>
                  <a:cubicBezTo>
                    <a:pt x="3668" y="15913"/>
                    <a:pt x="3875" y="15596"/>
                    <a:pt x="4075" y="15289"/>
                  </a:cubicBezTo>
                  <a:cubicBezTo>
                    <a:pt x="4171" y="15141"/>
                    <a:pt x="4271" y="14988"/>
                    <a:pt x="4381" y="14849"/>
                  </a:cubicBezTo>
                  <a:cubicBezTo>
                    <a:pt x="4394" y="14882"/>
                    <a:pt x="4406" y="14916"/>
                    <a:pt x="4417" y="14950"/>
                  </a:cubicBezTo>
                  <a:cubicBezTo>
                    <a:pt x="4464" y="15091"/>
                    <a:pt x="4513" y="15237"/>
                    <a:pt x="4684" y="15261"/>
                  </a:cubicBezTo>
                  <a:cubicBezTo>
                    <a:pt x="4697" y="15253"/>
                    <a:pt x="4697" y="15253"/>
                    <a:pt x="4697" y="15253"/>
                  </a:cubicBezTo>
                  <a:cubicBezTo>
                    <a:pt x="4775" y="15060"/>
                    <a:pt x="4838" y="14849"/>
                    <a:pt x="4899" y="14644"/>
                  </a:cubicBezTo>
                  <a:cubicBezTo>
                    <a:pt x="5020" y="14238"/>
                    <a:pt x="5144" y="13818"/>
                    <a:pt x="5392" y="13533"/>
                  </a:cubicBezTo>
                  <a:cubicBezTo>
                    <a:pt x="5543" y="13656"/>
                    <a:pt x="5757" y="13729"/>
                    <a:pt x="5967" y="13729"/>
                  </a:cubicBezTo>
                  <a:cubicBezTo>
                    <a:pt x="6031" y="13729"/>
                    <a:pt x="6096" y="13722"/>
                    <a:pt x="6167" y="13703"/>
                  </a:cubicBezTo>
                  <a:cubicBezTo>
                    <a:pt x="6378" y="13358"/>
                    <a:pt x="6244" y="12965"/>
                    <a:pt x="6115" y="12584"/>
                  </a:cubicBezTo>
                  <a:cubicBezTo>
                    <a:pt x="6048" y="12387"/>
                    <a:pt x="5985" y="12202"/>
                    <a:pt x="5963" y="12034"/>
                  </a:cubicBezTo>
                  <a:cubicBezTo>
                    <a:pt x="6154" y="11877"/>
                    <a:pt x="6356" y="11728"/>
                    <a:pt x="6551" y="11583"/>
                  </a:cubicBezTo>
                  <a:cubicBezTo>
                    <a:pt x="6825" y="11378"/>
                    <a:pt x="6825" y="11378"/>
                    <a:pt x="6825" y="11378"/>
                  </a:cubicBezTo>
                  <a:cubicBezTo>
                    <a:pt x="7043" y="11216"/>
                    <a:pt x="7291" y="11033"/>
                    <a:pt x="7456" y="10823"/>
                  </a:cubicBezTo>
                  <a:cubicBezTo>
                    <a:pt x="7686" y="10531"/>
                    <a:pt x="7779" y="10152"/>
                    <a:pt x="7878" y="9750"/>
                  </a:cubicBezTo>
                  <a:cubicBezTo>
                    <a:pt x="7946" y="9471"/>
                    <a:pt x="8017" y="9183"/>
                    <a:pt x="8138" y="8916"/>
                  </a:cubicBezTo>
                  <a:cubicBezTo>
                    <a:pt x="8156" y="8921"/>
                    <a:pt x="8174" y="8931"/>
                    <a:pt x="8192" y="8942"/>
                  </a:cubicBezTo>
                  <a:cubicBezTo>
                    <a:pt x="8219" y="8959"/>
                    <a:pt x="8247" y="8976"/>
                    <a:pt x="8278" y="8976"/>
                  </a:cubicBezTo>
                  <a:cubicBezTo>
                    <a:pt x="8300" y="8976"/>
                    <a:pt x="8320" y="8968"/>
                    <a:pt x="8343" y="8949"/>
                  </a:cubicBezTo>
                  <a:cubicBezTo>
                    <a:pt x="8454" y="8768"/>
                    <a:pt x="8510" y="8589"/>
                    <a:pt x="8563" y="8416"/>
                  </a:cubicBezTo>
                  <a:cubicBezTo>
                    <a:pt x="8616" y="8245"/>
                    <a:pt x="8666" y="8084"/>
                    <a:pt x="8766" y="7921"/>
                  </a:cubicBezTo>
                  <a:cubicBezTo>
                    <a:pt x="8907" y="7692"/>
                    <a:pt x="9104" y="7490"/>
                    <a:pt x="9295" y="7296"/>
                  </a:cubicBezTo>
                  <a:cubicBezTo>
                    <a:pt x="9439" y="7149"/>
                    <a:pt x="9589" y="6997"/>
                    <a:pt x="9712" y="6834"/>
                  </a:cubicBezTo>
                  <a:cubicBezTo>
                    <a:pt x="10164" y="6239"/>
                    <a:pt x="10588" y="5513"/>
                    <a:pt x="10302" y="4637"/>
                  </a:cubicBezTo>
                  <a:cubicBezTo>
                    <a:pt x="10691" y="4474"/>
                    <a:pt x="11144" y="4024"/>
                    <a:pt x="11226" y="3504"/>
                  </a:cubicBezTo>
                  <a:cubicBezTo>
                    <a:pt x="11263" y="3267"/>
                    <a:pt x="11248" y="3041"/>
                    <a:pt x="11233" y="2822"/>
                  </a:cubicBezTo>
                  <a:cubicBezTo>
                    <a:pt x="11220" y="2635"/>
                    <a:pt x="11208" y="2459"/>
                    <a:pt x="11226" y="2274"/>
                  </a:cubicBezTo>
                  <a:cubicBezTo>
                    <a:pt x="11232" y="2211"/>
                    <a:pt x="11250" y="2151"/>
                    <a:pt x="11267" y="2093"/>
                  </a:cubicBezTo>
                  <a:cubicBezTo>
                    <a:pt x="11285" y="2031"/>
                    <a:pt x="11302" y="1973"/>
                    <a:pt x="11307" y="1912"/>
                  </a:cubicBezTo>
                  <a:cubicBezTo>
                    <a:pt x="11375" y="886"/>
                    <a:pt x="10387" y="108"/>
                    <a:pt x="9417" y="24"/>
                  </a:cubicBezTo>
                  <a:moveTo>
                    <a:pt x="3270" y="11073"/>
                  </a:moveTo>
                  <a:cubicBezTo>
                    <a:pt x="3297" y="11042"/>
                    <a:pt x="3333" y="11000"/>
                    <a:pt x="3278" y="10945"/>
                  </a:cubicBezTo>
                  <a:cubicBezTo>
                    <a:pt x="3250" y="10940"/>
                    <a:pt x="3222" y="10937"/>
                    <a:pt x="3195" y="10937"/>
                  </a:cubicBezTo>
                  <a:cubicBezTo>
                    <a:pt x="2993" y="10937"/>
                    <a:pt x="2833" y="11084"/>
                    <a:pt x="2691" y="11214"/>
                  </a:cubicBezTo>
                  <a:cubicBezTo>
                    <a:pt x="2654" y="11248"/>
                    <a:pt x="2618" y="11281"/>
                    <a:pt x="2583" y="11310"/>
                  </a:cubicBezTo>
                  <a:cubicBezTo>
                    <a:pt x="2524" y="11360"/>
                    <a:pt x="2465" y="11410"/>
                    <a:pt x="2408" y="11460"/>
                  </a:cubicBezTo>
                  <a:cubicBezTo>
                    <a:pt x="2261" y="11586"/>
                    <a:pt x="2122" y="11706"/>
                    <a:pt x="1974" y="11804"/>
                  </a:cubicBezTo>
                  <a:cubicBezTo>
                    <a:pt x="1969" y="11754"/>
                    <a:pt x="2003" y="11702"/>
                    <a:pt x="2038" y="11648"/>
                  </a:cubicBezTo>
                  <a:cubicBezTo>
                    <a:pt x="2088" y="11570"/>
                    <a:pt x="2146" y="11480"/>
                    <a:pt x="2098" y="11375"/>
                  </a:cubicBezTo>
                  <a:cubicBezTo>
                    <a:pt x="2083" y="11369"/>
                    <a:pt x="2083" y="11369"/>
                    <a:pt x="2083" y="11369"/>
                  </a:cubicBezTo>
                  <a:cubicBezTo>
                    <a:pt x="1960" y="11406"/>
                    <a:pt x="1854" y="11468"/>
                    <a:pt x="1751" y="11528"/>
                  </a:cubicBezTo>
                  <a:cubicBezTo>
                    <a:pt x="1677" y="11571"/>
                    <a:pt x="1600" y="11616"/>
                    <a:pt x="1518" y="11651"/>
                  </a:cubicBezTo>
                  <a:cubicBezTo>
                    <a:pt x="1459" y="11676"/>
                    <a:pt x="1459" y="11676"/>
                    <a:pt x="1459" y="11676"/>
                  </a:cubicBezTo>
                  <a:cubicBezTo>
                    <a:pt x="1289" y="11750"/>
                    <a:pt x="1112" y="11826"/>
                    <a:pt x="895" y="11850"/>
                  </a:cubicBezTo>
                  <a:cubicBezTo>
                    <a:pt x="915" y="11787"/>
                    <a:pt x="948" y="11737"/>
                    <a:pt x="982" y="11684"/>
                  </a:cubicBezTo>
                  <a:cubicBezTo>
                    <a:pt x="1030" y="11610"/>
                    <a:pt x="1079" y="11534"/>
                    <a:pt x="1091" y="11415"/>
                  </a:cubicBezTo>
                  <a:cubicBezTo>
                    <a:pt x="1073" y="11378"/>
                    <a:pt x="1046" y="11358"/>
                    <a:pt x="1011" y="11358"/>
                  </a:cubicBezTo>
                  <a:cubicBezTo>
                    <a:pt x="975" y="11358"/>
                    <a:pt x="935" y="11378"/>
                    <a:pt x="896" y="11396"/>
                  </a:cubicBezTo>
                  <a:cubicBezTo>
                    <a:pt x="869" y="11409"/>
                    <a:pt x="840" y="11423"/>
                    <a:pt x="815" y="11429"/>
                  </a:cubicBezTo>
                  <a:cubicBezTo>
                    <a:pt x="725" y="11450"/>
                    <a:pt x="619" y="11459"/>
                    <a:pt x="516" y="11469"/>
                  </a:cubicBezTo>
                  <a:cubicBezTo>
                    <a:pt x="422" y="11477"/>
                    <a:pt x="326" y="11486"/>
                    <a:pt x="240" y="11503"/>
                  </a:cubicBezTo>
                  <a:cubicBezTo>
                    <a:pt x="336" y="11365"/>
                    <a:pt x="450" y="11242"/>
                    <a:pt x="604" y="11107"/>
                  </a:cubicBezTo>
                  <a:cubicBezTo>
                    <a:pt x="651" y="11066"/>
                    <a:pt x="705" y="11030"/>
                    <a:pt x="757" y="10995"/>
                  </a:cubicBezTo>
                  <a:cubicBezTo>
                    <a:pt x="860" y="10926"/>
                    <a:pt x="967" y="10854"/>
                    <a:pt x="1030" y="10731"/>
                  </a:cubicBezTo>
                  <a:cubicBezTo>
                    <a:pt x="994" y="10624"/>
                    <a:pt x="840" y="10602"/>
                    <a:pt x="717" y="10602"/>
                  </a:cubicBezTo>
                  <a:cubicBezTo>
                    <a:pt x="644" y="10602"/>
                    <a:pt x="576" y="10610"/>
                    <a:pt x="529" y="10617"/>
                  </a:cubicBezTo>
                  <a:cubicBezTo>
                    <a:pt x="711" y="10433"/>
                    <a:pt x="977" y="10328"/>
                    <a:pt x="1236" y="10225"/>
                  </a:cubicBezTo>
                  <a:cubicBezTo>
                    <a:pt x="1429" y="10149"/>
                    <a:pt x="1628" y="10070"/>
                    <a:pt x="1791" y="9959"/>
                  </a:cubicBezTo>
                  <a:cubicBezTo>
                    <a:pt x="1794" y="9942"/>
                    <a:pt x="1794" y="9942"/>
                    <a:pt x="1794" y="9942"/>
                  </a:cubicBezTo>
                  <a:cubicBezTo>
                    <a:pt x="1728" y="9862"/>
                    <a:pt x="1628" y="9815"/>
                    <a:pt x="1530" y="9771"/>
                  </a:cubicBezTo>
                  <a:cubicBezTo>
                    <a:pt x="1442" y="9730"/>
                    <a:pt x="1350" y="9687"/>
                    <a:pt x="1287" y="9620"/>
                  </a:cubicBezTo>
                  <a:cubicBezTo>
                    <a:pt x="1411" y="9625"/>
                    <a:pt x="1557" y="9667"/>
                    <a:pt x="1710" y="9712"/>
                  </a:cubicBezTo>
                  <a:cubicBezTo>
                    <a:pt x="1865" y="9757"/>
                    <a:pt x="2026" y="9804"/>
                    <a:pt x="2186" y="9821"/>
                  </a:cubicBezTo>
                  <a:cubicBezTo>
                    <a:pt x="2277" y="9830"/>
                    <a:pt x="2384" y="9839"/>
                    <a:pt x="2491" y="9839"/>
                  </a:cubicBezTo>
                  <a:cubicBezTo>
                    <a:pt x="2689" y="9839"/>
                    <a:pt x="2836" y="9806"/>
                    <a:pt x="2945" y="9730"/>
                  </a:cubicBezTo>
                  <a:cubicBezTo>
                    <a:pt x="2949" y="9704"/>
                    <a:pt x="2944" y="9684"/>
                    <a:pt x="2932" y="9669"/>
                  </a:cubicBezTo>
                  <a:cubicBezTo>
                    <a:pt x="2908" y="9641"/>
                    <a:pt x="2863" y="9641"/>
                    <a:pt x="2830" y="9640"/>
                  </a:cubicBezTo>
                  <a:cubicBezTo>
                    <a:pt x="2829" y="9640"/>
                    <a:pt x="2827" y="9640"/>
                    <a:pt x="2826" y="9640"/>
                  </a:cubicBezTo>
                  <a:cubicBezTo>
                    <a:pt x="2818" y="9640"/>
                    <a:pt x="2808" y="9641"/>
                    <a:pt x="2805" y="9646"/>
                  </a:cubicBezTo>
                  <a:cubicBezTo>
                    <a:pt x="2811" y="9621"/>
                    <a:pt x="2816" y="9596"/>
                    <a:pt x="2821" y="9570"/>
                  </a:cubicBezTo>
                  <a:cubicBezTo>
                    <a:pt x="2844" y="9452"/>
                    <a:pt x="2866" y="9341"/>
                    <a:pt x="2983" y="9330"/>
                  </a:cubicBezTo>
                  <a:cubicBezTo>
                    <a:pt x="3125" y="9642"/>
                    <a:pt x="3209" y="10021"/>
                    <a:pt x="3290" y="10387"/>
                  </a:cubicBezTo>
                  <a:cubicBezTo>
                    <a:pt x="3360" y="10700"/>
                    <a:pt x="3432" y="11024"/>
                    <a:pt x="3540" y="11306"/>
                  </a:cubicBezTo>
                  <a:cubicBezTo>
                    <a:pt x="3448" y="11293"/>
                    <a:pt x="3399" y="11239"/>
                    <a:pt x="3347" y="11183"/>
                  </a:cubicBezTo>
                  <a:cubicBezTo>
                    <a:pt x="3319" y="11151"/>
                    <a:pt x="3289" y="11119"/>
                    <a:pt x="3252" y="11094"/>
                  </a:cubicBezTo>
                  <a:cubicBezTo>
                    <a:pt x="3257" y="11087"/>
                    <a:pt x="3263" y="11080"/>
                    <a:pt x="3270" y="11073"/>
                  </a:cubicBezTo>
                  <a:moveTo>
                    <a:pt x="8249" y="8772"/>
                  </a:moveTo>
                  <a:cubicBezTo>
                    <a:pt x="8239" y="8772"/>
                    <a:pt x="8217" y="8742"/>
                    <a:pt x="8202" y="8720"/>
                  </a:cubicBezTo>
                  <a:cubicBezTo>
                    <a:pt x="8172" y="8678"/>
                    <a:pt x="8139" y="8630"/>
                    <a:pt x="8088" y="8630"/>
                  </a:cubicBezTo>
                  <a:cubicBezTo>
                    <a:pt x="8085" y="8630"/>
                    <a:pt x="8085" y="8630"/>
                    <a:pt x="8085" y="8630"/>
                  </a:cubicBezTo>
                  <a:cubicBezTo>
                    <a:pt x="8013" y="8676"/>
                    <a:pt x="7950" y="8735"/>
                    <a:pt x="7883" y="8798"/>
                  </a:cubicBezTo>
                  <a:cubicBezTo>
                    <a:pt x="7743" y="8930"/>
                    <a:pt x="7597" y="9067"/>
                    <a:pt x="7367" y="9067"/>
                  </a:cubicBezTo>
                  <a:cubicBezTo>
                    <a:pt x="7326" y="9067"/>
                    <a:pt x="7282" y="9062"/>
                    <a:pt x="7236" y="9053"/>
                  </a:cubicBezTo>
                  <a:cubicBezTo>
                    <a:pt x="7228" y="8779"/>
                    <a:pt x="7407" y="8628"/>
                    <a:pt x="7580" y="8482"/>
                  </a:cubicBezTo>
                  <a:cubicBezTo>
                    <a:pt x="7666" y="8409"/>
                    <a:pt x="7756" y="8333"/>
                    <a:pt x="7819" y="8244"/>
                  </a:cubicBezTo>
                  <a:cubicBezTo>
                    <a:pt x="7917" y="8104"/>
                    <a:pt x="7972" y="7946"/>
                    <a:pt x="8030" y="7780"/>
                  </a:cubicBezTo>
                  <a:cubicBezTo>
                    <a:pt x="8088" y="7613"/>
                    <a:pt x="8149" y="7441"/>
                    <a:pt x="8258" y="7283"/>
                  </a:cubicBezTo>
                  <a:cubicBezTo>
                    <a:pt x="8387" y="7310"/>
                    <a:pt x="8479" y="7376"/>
                    <a:pt x="8579" y="7442"/>
                  </a:cubicBezTo>
                  <a:cubicBezTo>
                    <a:pt x="8634" y="7420"/>
                    <a:pt x="8695" y="7407"/>
                    <a:pt x="8750" y="7407"/>
                  </a:cubicBezTo>
                  <a:cubicBezTo>
                    <a:pt x="8813" y="7407"/>
                    <a:pt x="8865" y="7423"/>
                    <a:pt x="8902" y="7454"/>
                  </a:cubicBezTo>
                  <a:cubicBezTo>
                    <a:pt x="8861" y="7540"/>
                    <a:pt x="8799" y="7620"/>
                    <a:pt x="8735" y="7705"/>
                  </a:cubicBezTo>
                  <a:cubicBezTo>
                    <a:pt x="8659" y="7804"/>
                    <a:pt x="8581" y="7907"/>
                    <a:pt x="8523" y="8031"/>
                  </a:cubicBezTo>
                  <a:cubicBezTo>
                    <a:pt x="8462" y="8162"/>
                    <a:pt x="8417" y="8302"/>
                    <a:pt x="8373" y="8438"/>
                  </a:cubicBezTo>
                  <a:cubicBezTo>
                    <a:pt x="8339" y="8543"/>
                    <a:pt x="8304" y="8651"/>
                    <a:pt x="8261" y="8756"/>
                  </a:cubicBezTo>
                  <a:cubicBezTo>
                    <a:pt x="8256" y="8768"/>
                    <a:pt x="8251" y="8772"/>
                    <a:pt x="8249" y="8772"/>
                  </a:cubicBezTo>
                  <a:moveTo>
                    <a:pt x="4535" y="14765"/>
                  </a:moveTo>
                  <a:cubicBezTo>
                    <a:pt x="4521" y="14683"/>
                    <a:pt x="4508" y="14599"/>
                    <a:pt x="4440" y="14552"/>
                  </a:cubicBezTo>
                  <a:cubicBezTo>
                    <a:pt x="4282" y="14605"/>
                    <a:pt x="4201" y="14754"/>
                    <a:pt x="4122" y="14898"/>
                  </a:cubicBezTo>
                  <a:cubicBezTo>
                    <a:pt x="4099" y="14940"/>
                    <a:pt x="4076" y="14982"/>
                    <a:pt x="4051" y="15020"/>
                  </a:cubicBezTo>
                  <a:cubicBezTo>
                    <a:pt x="3974" y="15145"/>
                    <a:pt x="3974" y="15145"/>
                    <a:pt x="3974" y="15145"/>
                  </a:cubicBezTo>
                  <a:cubicBezTo>
                    <a:pt x="3803" y="15421"/>
                    <a:pt x="3642" y="15681"/>
                    <a:pt x="3403" y="15835"/>
                  </a:cubicBezTo>
                  <a:cubicBezTo>
                    <a:pt x="3369" y="15718"/>
                    <a:pt x="3402" y="15602"/>
                    <a:pt x="3434" y="15490"/>
                  </a:cubicBezTo>
                  <a:cubicBezTo>
                    <a:pt x="3465" y="15384"/>
                    <a:pt x="3494" y="15284"/>
                    <a:pt x="3460" y="15177"/>
                  </a:cubicBezTo>
                  <a:cubicBezTo>
                    <a:pt x="3441" y="15171"/>
                    <a:pt x="3421" y="15168"/>
                    <a:pt x="3402" y="15168"/>
                  </a:cubicBezTo>
                  <a:cubicBezTo>
                    <a:pt x="3316" y="15168"/>
                    <a:pt x="3255" y="15224"/>
                    <a:pt x="3191" y="15284"/>
                  </a:cubicBezTo>
                  <a:cubicBezTo>
                    <a:pt x="3153" y="15319"/>
                    <a:pt x="3114" y="15355"/>
                    <a:pt x="3068" y="15379"/>
                  </a:cubicBezTo>
                  <a:cubicBezTo>
                    <a:pt x="2900" y="15470"/>
                    <a:pt x="2694" y="15504"/>
                    <a:pt x="2476" y="15540"/>
                  </a:cubicBezTo>
                  <a:cubicBezTo>
                    <a:pt x="2359" y="15560"/>
                    <a:pt x="2238" y="15580"/>
                    <a:pt x="2120" y="15610"/>
                  </a:cubicBezTo>
                  <a:cubicBezTo>
                    <a:pt x="2448" y="15217"/>
                    <a:pt x="2842" y="14674"/>
                    <a:pt x="3044" y="13932"/>
                  </a:cubicBezTo>
                  <a:cubicBezTo>
                    <a:pt x="3009" y="13878"/>
                    <a:pt x="2958" y="13852"/>
                    <a:pt x="2888" y="13852"/>
                  </a:cubicBezTo>
                  <a:cubicBezTo>
                    <a:pt x="2814" y="13852"/>
                    <a:pt x="2730" y="13882"/>
                    <a:pt x="2655" y="13908"/>
                  </a:cubicBezTo>
                  <a:cubicBezTo>
                    <a:pt x="2615" y="13922"/>
                    <a:pt x="2577" y="13936"/>
                    <a:pt x="2544" y="13944"/>
                  </a:cubicBezTo>
                  <a:cubicBezTo>
                    <a:pt x="2562" y="13836"/>
                    <a:pt x="2702" y="13738"/>
                    <a:pt x="2838" y="13643"/>
                  </a:cubicBezTo>
                  <a:cubicBezTo>
                    <a:pt x="2985" y="13539"/>
                    <a:pt x="3124" y="13442"/>
                    <a:pt x="3106" y="13332"/>
                  </a:cubicBezTo>
                  <a:cubicBezTo>
                    <a:pt x="3092" y="13246"/>
                    <a:pt x="3004" y="13221"/>
                    <a:pt x="2920" y="13196"/>
                  </a:cubicBezTo>
                  <a:cubicBezTo>
                    <a:pt x="2869" y="13181"/>
                    <a:pt x="2816" y="13165"/>
                    <a:pt x="2776" y="13137"/>
                  </a:cubicBezTo>
                  <a:cubicBezTo>
                    <a:pt x="3263" y="12960"/>
                    <a:pt x="3816" y="12746"/>
                    <a:pt x="4269" y="12458"/>
                  </a:cubicBezTo>
                  <a:cubicBezTo>
                    <a:pt x="4290" y="12445"/>
                    <a:pt x="4312" y="12432"/>
                    <a:pt x="4337" y="12418"/>
                  </a:cubicBezTo>
                  <a:cubicBezTo>
                    <a:pt x="4467" y="12343"/>
                    <a:pt x="4630" y="12250"/>
                    <a:pt x="4589" y="12074"/>
                  </a:cubicBezTo>
                  <a:cubicBezTo>
                    <a:pt x="4574" y="12070"/>
                    <a:pt x="4560" y="12067"/>
                    <a:pt x="4546" y="12067"/>
                  </a:cubicBezTo>
                  <a:cubicBezTo>
                    <a:pt x="4487" y="12067"/>
                    <a:pt x="4451" y="12108"/>
                    <a:pt x="4421" y="12140"/>
                  </a:cubicBezTo>
                  <a:cubicBezTo>
                    <a:pt x="4402" y="12162"/>
                    <a:pt x="4385" y="12181"/>
                    <a:pt x="4367" y="12181"/>
                  </a:cubicBezTo>
                  <a:cubicBezTo>
                    <a:pt x="4364" y="12181"/>
                    <a:pt x="4361" y="12180"/>
                    <a:pt x="4359" y="12180"/>
                  </a:cubicBezTo>
                  <a:cubicBezTo>
                    <a:pt x="4357" y="12180"/>
                    <a:pt x="4355" y="12181"/>
                    <a:pt x="4355" y="12182"/>
                  </a:cubicBezTo>
                  <a:cubicBezTo>
                    <a:pt x="4312" y="12052"/>
                    <a:pt x="4311" y="11952"/>
                    <a:pt x="4353" y="11894"/>
                  </a:cubicBezTo>
                  <a:cubicBezTo>
                    <a:pt x="4388" y="11847"/>
                    <a:pt x="4443" y="11837"/>
                    <a:pt x="4484" y="11837"/>
                  </a:cubicBezTo>
                  <a:cubicBezTo>
                    <a:pt x="4571" y="11837"/>
                    <a:pt x="4679" y="11883"/>
                    <a:pt x="4759" y="11953"/>
                  </a:cubicBezTo>
                  <a:cubicBezTo>
                    <a:pt x="4907" y="12085"/>
                    <a:pt x="5028" y="12292"/>
                    <a:pt x="5155" y="12511"/>
                  </a:cubicBezTo>
                  <a:cubicBezTo>
                    <a:pt x="5214" y="12613"/>
                    <a:pt x="5276" y="12719"/>
                    <a:pt x="5341" y="12817"/>
                  </a:cubicBezTo>
                  <a:cubicBezTo>
                    <a:pt x="5463" y="13002"/>
                    <a:pt x="5609" y="13151"/>
                    <a:pt x="5738" y="13283"/>
                  </a:cubicBezTo>
                  <a:cubicBezTo>
                    <a:pt x="5831" y="13378"/>
                    <a:pt x="5920" y="13469"/>
                    <a:pt x="5991" y="13563"/>
                  </a:cubicBezTo>
                  <a:cubicBezTo>
                    <a:pt x="5776" y="13552"/>
                    <a:pt x="5519" y="13495"/>
                    <a:pt x="5463" y="13291"/>
                  </a:cubicBezTo>
                  <a:cubicBezTo>
                    <a:pt x="5446" y="13284"/>
                    <a:pt x="5446" y="13284"/>
                    <a:pt x="5446" y="13284"/>
                  </a:cubicBezTo>
                  <a:cubicBezTo>
                    <a:pt x="5055" y="13516"/>
                    <a:pt x="4914" y="14003"/>
                    <a:pt x="4777" y="14474"/>
                  </a:cubicBezTo>
                  <a:cubicBezTo>
                    <a:pt x="4729" y="14640"/>
                    <a:pt x="4679" y="14812"/>
                    <a:pt x="4619" y="14970"/>
                  </a:cubicBezTo>
                  <a:cubicBezTo>
                    <a:pt x="4562" y="14934"/>
                    <a:pt x="4549" y="14852"/>
                    <a:pt x="4535" y="14765"/>
                  </a:cubicBezTo>
                  <a:moveTo>
                    <a:pt x="5397" y="12562"/>
                  </a:moveTo>
                  <a:cubicBezTo>
                    <a:pt x="5189" y="12228"/>
                    <a:pt x="4974" y="11882"/>
                    <a:pt x="4624" y="11679"/>
                  </a:cubicBezTo>
                  <a:cubicBezTo>
                    <a:pt x="4730" y="11554"/>
                    <a:pt x="4945" y="11442"/>
                    <a:pt x="5088" y="11413"/>
                  </a:cubicBezTo>
                  <a:cubicBezTo>
                    <a:pt x="5513" y="11559"/>
                    <a:pt x="5745" y="11834"/>
                    <a:pt x="5863" y="12330"/>
                  </a:cubicBezTo>
                  <a:cubicBezTo>
                    <a:pt x="5894" y="12459"/>
                    <a:pt x="5931" y="12578"/>
                    <a:pt x="5967" y="12694"/>
                  </a:cubicBezTo>
                  <a:cubicBezTo>
                    <a:pt x="6038" y="12922"/>
                    <a:pt x="6105" y="13138"/>
                    <a:pt x="6123" y="13413"/>
                  </a:cubicBezTo>
                  <a:cubicBezTo>
                    <a:pt x="5801" y="13210"/>
                    <a:pt x="5596" y="12880"/>
                    <a:pt x="5397" y="12562"/>
                  </a:cubicBezTo>
                  <a:moveTo>
                    <a:pt x="5914" y="11845"/>
                  </a:moveTo>
                  <a:cubicBezTo>
                    <a:pt x="5872" y="11798"/>
                    <a:pt x="5872" y="11798"/>
                    <a:pt x="5872" y="11798"/>
                  </a:cubicBezTo>
                  <a:cubicBezTo>
                    <a:pt x="5688" y="11592"/>
                    <a:pt x="5498" y="11380"/>
                    <a:pt x="5207" y="11273"/>
                  </a:cubicBezTo>
                  <a:cubicBezTo>
                    <a:pt x="5324" y="11072"/>
                    <a:pt x="5488" y="10913"/>
                    <a:pt x="5647" y="10759"/>
                  </a:cubicBezTo>
                  <a:cubicBezTo>
                    <a:pt x="5719" y="10690"/>
                    <a:pt x="5791" y="10621"/>
                    <a:pt x="5858" y="10547"/>
                  </a:cubicBezTo>
                  <a:cubicBezTo>
                    <a:pt x="6149" y="10626"/>
                    <a:pt x="6576" y="11051"/>
                    <a:pt x="6508" y="11357"/>
                  </a:cubicBezTo>
                  <a:cubicBezTo>
                    <a:pt x="6478" y="11491"/>
                    <a:pt x="6342" y="11563"/>
                    <a:pt x="6198" y="11640"/>
                  </a:cubicBezTo>
                  <a:cubicBezTo>
                    <a:pt x="6091" y="11698"/>
                    <a:pt x="5980" y="11757"/>
                    <a:pt x="5914" y="11845"/>
                  </a:cubicBezTo>
                  <a:moveTo>
                    <a:pt x="5993" y="10409"/>
                  </a:moveTo>
                  <a:cubicBezTo>
                    <a:pt x="6051" y="10335"/>
                    <a:pt x="6119" y="10269"/>
                    <a:pt x="6185" y="10205"/>
                  </a:cubicBezTo>
                  <a:cubicBezTo>
                    <a:pt x="6263" y="10129"/>
                    <a:pt x="6344" y="10050"/>
                    <a:pt x="6411" y="9950"/>
                  </a:cubicBezTo>
                  <a:cubicBezTo>
                    <a:pt x="6429" y="9342"/>
                    <a:pt x="6445" y="8642"/>
                    <a:pt x="6390" y="8035"/>
                  </a:cubicBezTo>
                  <a:cubicBezTo>
                    <a:pt x="6368" y="7782"/>
                    <a:pt x="6327" y="7584"/>
                    <a:pt x="6269" y="7447"/>
                  </a:cubicBezTo>
                  <a:cubicBezTo>
                    <a:pt x="6252" y="7441"/>
                    <a:pt x="6252" y="7441"/>
                    <a:pt x="6252" y="7441"/>
                  </a:cubicBezTo>
                  <a:cubicBezTo>
                    <a:pt x="6091" y="7521"/>
                    <a:pt x="6139" y="7704"/>
                    <a:pt x="6185" y="7880"/>
                  </a:cubicBezTo>
                  <a:cubicBezTo>
                    <a:pt x="6202" y="7947"/>
                    <a:pt x="6219" y="8016"/>
                    <a:pt x="6225" y="8077"/>
                  </a:cubicBezTo>
                  <a:cubicBezTo>
                    <a:pt x="6239" y="8214"/>
                    <a:pt x="6236" y="8360"/>
                    <a:pt x="6234" y="8503"/>
                  </a:cubicBezTo>
                  <a:cubicBezTo>
                    <a:pt x="6230" y="8706"/>
                    <a:pt x="6227" y="8899"/>
                    <a:pt x="6268" y="9056"/>
                  </a:cubicBezTo>
                  <a:cubicBezTo>
                    <a:pt x="6077" y="9319"/>
                    <a:pt x="5754" y="9484"/>
                    <a:pt x="5223" y="9592"/>
                  </a:cubicBezTo>
                  <a:cubicBezTo>
                    <a:pt x="5247" y="9180"/>
                    <a:pt x="5120" y="8913"/>
                    <a:pt x="4996" y="8656"/>
                  </a:cubicBezTo>
                  <a:cubicBezTo>
                    <a:pt x="4979" y="8620"/>
                    <a:pt x="4962" y="8585"/>
                    <a:pt x="4945" y="8548"/>
                  </a:cubicBezTo>
                  <a:cubicBezTo>
                    <a:pt x="5106" y="8519"/>
                    <a:pt x="5216" y="8437"/>
                    <a:pt x="5323" y="8359"/>
                  </a:cubicBezTo>
                  <a:cubicBezTo>
                    <a:pt x="5343" y="8341"/>
                    <a:pt x="5343" y="8341"/>
                    <a:pt x="5343" y="8341"/>
                  </a:cubicBezTo>
                  <a:cubicBezTo>
                    <a:pt x="5467" y="7801"/>
                    <a:pt x="5697" y="7354"/>
                    <a:pt x="5919" y="6922"/>
                  </a:cubicBezTo>
                  <a:cubicBezTo>
                    <a:pt x="5967" y="6828"/>
                    <a:pt x="6015" y="6734"/>
                    <a:pt x="6063" y="6639"/>
                  </a:cubicBezTo>
                  <a:cubicBezTo>
                    <a:pt x="6753" y="6800"/>
                    <a:pt x="7353" y="7125"/>
                    <a:pt x="7894" y="7635"/>
                  </a:cubicBezTo>
                  <a:cubicBezTo>
                    <a:pt x="7849" y="7709"/>
                    <a:pt x="7826" y="7785"/>
                    <a:pt x="7802" y="7865"/>
                  </a:cubicBezTo>
                  <a:cubicBezTo>
                    <a:pt x="7774" y="7958"/>
                    <a:pt x="7746" y="8054"/>
                    <a:pt x="7678" y="8149"/>
                  </a:cubicBezTo>
                  <a:cubicBezTo>
                    <a:pt x="7606" y="8253"/>
                    <a:pt x="7502" y="8343"/>
                    <a:pt x="7401" y="8430"/>
                  </a:cubicBezTo>
                  <a:cubicBezTo>
                    <a:pt x="7197" y="8607"/>
                    <a:pt x="7004" y="8774"/>
                    <a:pt x="7052" y="9045"/>
                  </a:cubicBezTo>
                  <a:cubicBezTo>
                    <a:pt x="7074" y="9173"/>
                    <a:pt x="7173" y="9241"/>
                    <a:pt x="7338" y="9241"/>
                  </a:cubicBezTo>
                  <a:cubicBezTo>
                    <a:pt x="7539" y="9241"/>
                    <a:pt x="7795" y="9136"/>
                    <a:pt x="7915" y="9035"/>
                  </a:cubicBezTo>
                  <a:cubicBezTo>
                    <a:pt x="7828" y="9252"/>
                    <a:pt x="7768" y="9486"/>
                    <a:pt x="7710" y="9713"/>
                  </a:cubicBezTo>
                  <a:cubicBezTo>
                    <a:pt x="7620" y="10065"/>
                    <a:pt x="7535" y="10398"/>
                    <a:pt x="7356" y="10668"/>
                  </a:cubicBezTo>
                  <a:cubicBezTo>
                    <a:pt x="7242" y="10839"/>
                    <a:pt x="7074" y="10958"/>
                    <a:pt x="6911" y="11074"/>
                  </a:cubicBezTo>
                  <a:cubicBezTo>
                    <a:pt x="6829" y="11131"/>
                    <a:pt x="6746" y="11191"/>
                    <a:pt x="6669" y="11256"/>
                  </a:cubicBezTo>
                  <a:cubicBezTo>
                    <a:pt x="6608" y="10837"/>
                    <a:pt x="6355" y="10613"/>
                    <a:pt x="5993" y="10409"/>
                  </a:cubicBezTo>
                  <a:moveTo>
                    <a:pt x="4915" y="6152"/>
                  </a:moveTo>
                  <a:cubicBezTo>
                    <a:pt x="4863" y="6163"/>
                    <a:pt x="4863" y="6163"/>
                    <a:pt x="4863" y="6163"/>
                  </a:cubicBezTo>
                  <a:cubicBezTo>
                    <a:pt x="4717" y="6209"/>
                    <a:pt x="4536" y="6267"/>
                    <a:pt x="4367" y="6267"/>
                  </a:cubicBezTo>
                  <a:cubicBezTo>
                    <a:pt x="4259" y="6267"/>
                    <a:pt x="4170" y="6244"/>
                    <a:pt x="4096" y="6197"/>
                  </a:cubicBezTo>
                  <a:cubicBezTo>
                    <a:pt x="4231" y="5780"/>
                    <a:pt x="4670" y="5599"/>
                    <a:pt x="5058" y="5439"/>
                  </a:cubicBezTo>
                  <a:cubicBezTo>
                    <a:pt x="5187" y="5385"/>
                    <a:pt x="5311" y="5334"/>
                    <a:pt x="5421" y="5277"/>
                  </a:cubicBezTo>
                  <a:cubicBezTo>
                    <a:pt x="5340" y="5386"/>
                    <a:pt x="5299" y="5536"/>
                    <a:pt x="5319" y="5660"/>
                  </a:cubicBezTo>
                  <a:cubicBezTo>
                    <a:pt x="5336" y="5757"/>
                    <a:pt x="5387" y="5833"/>
                    <a:pt x="5468" y="5880"/>
                  </a:cubicBezTo>
                  <a:cubicBezTo>
                    <a:pt x="5369" y="5944"/>
                    <a:pt x="5308" y="6046"/>
                    <a:pt x="5250" y="6146"/>
                  </a:cubicBezTo>
                  <a:cubicBezTo>
                    <a:pt x="5211" y="6212"/>
                    <a:pt x="5171" y="6280"/>
                    <a:pt x="5120" y="6331"/>
                  </a:cubicBezTo>
                  <a:cubicBezTo>
                    <a:pt x="5044" y="6331"/>
                    <a:pt x="5014" y="6284"/>
                    <a:pt x="4983" y="6234"/>
                  </a:cubicBezTo>
                  <a:cubicBezTo>
                    <a:pt x="4964" y="6204"/>
                    <a:pt x="4945" y="6173"/>
                    <a:pt x="4915" y="6152"/>
                  </a:cubicBezTo>
                  <a:moveTo>
                    <a:pt x="8683" y="7231"/>
                  </a:moveTo>
                  <a:cubicBezTo>
                    <a:pt x="8570" y="7225"/>
                    <a:pt x="8454" y="7219"/>
                    <a:pt x="8364" y="7153"/>
                  </a:cubicBezTo>
                  <a:cubicBezTo>
                    <a:pt x="8477" y="6863"/>
                    <a:pt x="8634" y="6602"/>
                    <a:pt x="8787" y="6349"/>
                  </a:cubicBezTo>
                  <a:cubicBezTo>
                    <a:pt x="8863" y="6221"/>
                    <a:pt x="8863" y="6221"/>
                    <a:pt x="8863" y="6221"/>
                  </a:cubicBezTo>
                  <a:cubicBezTo>
                    <a:pt x="8989" y="6008"/>
                    <a:pt x="9120" y="5787"/>
                    <a:pt x="9269" y="5605"/>
                  </a:cubicBezTo>
                  <a:cubicBezTo>
                    <a:pt x="9301" y="5566"/>
                    <a:pt x="9342" y="5534"/>
                    <a:pt x="9381" y="5502"/>
                  </a:cubicBezTo>
                  <a:cubicBezTo>
                    <a:pt x="9455" y="5444"/>
                    <a:pt x="9531" y="5383"/>
                    <a:pt x="9554" y="5278"/>
                  </a:cubicBezTo>
                  <a:cubicBezTo>
                    <a:pt x="9546" y="5264"/>
                    <a:pt x="9546" y="5264"/>
                    <a:pt x="9546" y="5264"/>
                  </a:cubicBezTo>
                  <a:cubicBezTo>
                    <a:pt x="9525" y="5256"/>
                    <a:pt x="9503" y="5252"/>
                    <a:pt x="9481" y="5252"/>
                  </a:cubicBezTo>
                  <a:cubicBezTo>
                    <a:pt x="9305" y="5252"/>
                    <a:pt x="9129" y="5507"/>
                    <a:pt x="9028" y="5651"/>
                  </a:cubicBezTo>
                  <a:cubicBezTo>
                    <a:pt x="8633" y="6221"/>
                    <a:pt x="8246" y="6949"/>
                    <a:pt x="7986" y="7453"/>
                  </a:cubicBezTo>
                  <a:cubicBezTo>
                    <a:pt x="7526" y="7090"/>
                    <a:pt x="6951" y="6692"/>
                    <a:pt x="6174" y="6477"/>
                  </a:cubicBezTo>
                  <a:cubicBezTo>
                    <a:pt x="6427" y="5977"/>
                    <a:pt x="6758" y="5469"/>
                    <a:pt x="7214" y="4880"/>
                  </a:cubicBezTo>
                  <a:cubicBezTo>
                    <a:pt x="7272" y="4804"/>
                    <a:pt x="7328" y="4730"/>
                    <a:pt x="7382" y="4658"/>
                  </a:cubicBezTo>
                  <a:cubicBezTo>
                    <a:pt x="7555" y="4427"/>
                    <a:pt x="7719" y="4209"/>
                    <a:pt x="7938" y="3994"/>
                  </a:cubicBezTo>
                  <a:cubicBezTo>
                    <a:pt x="7966" y="3967"/>
                    <a:pt x="8001" y="3942"/>
                    <a:pt x="8036" y="3915"/>
                  </a:cubicBezTo>
                  <a:cubicBezTo>
                    <a:pt x="8139" y="3838"/>
                    <a:pt x="8256" y="3751"/>
                    <a:pt x="8244" y="3602"/>
                  </a:cubicBezTo>
                  <a:cubicBezTo>
                    <a:pt x="8231" y="3591"/>
                    <a:pt x="8231" y="3591"/>
                    <a:pt x="8231" y="3591"/>
                  </a:cubicBezTo>
                  <a:cubicBezTo>
                    <a:pt x="8078" y="3608"/>
                    <a:pt x="7958" y="3733"/>
                    <a:pt x="7852" y="3843"/>
                  </a:cubicBezTo>
                  <a:cubicBezTo>
                    <a:pt x="7835" y="3862"/>
                    <a:pt x="7817" y="3880"/>
                    <a:pt x="7801" y="3897"/>
                  </a:cubicBezTo>
                  <a:cubicBezTo>
                    <a:pt x="7760" y="3937"/>
                    <a:pt x="7718" y="3976"/>
                    <a:pt x="7674" y="4017"/>
                  </a:cubicBezTo>
                  <a:cubicBezTo>
                    <a:pt x="7585" y="4100"/>
                    <a:pt x="7493" y="4185"/>
                    <a:pt x="7417" y="4280"/>
                  </a:cubicBezTo>
                  <a:cubicBezTo>
                    <a:pt x="7344" y="4371"/>
                    <a:pt x="7284" y="4477"/>
                    <a:pt x="7225" y="4579"/>
                  </a:cubicBezTo>
                  <a:cubicBezTo>
                    <a:pt x="7146" y="4718"/>
                    <a:pt x="7065" y="4861"/>
                    <a:pt x="6955" y="4964"/>
                  </a:cubicBezTo>
                  <a:cubicBezTo>
                    <a:pt x="6904" y="5011"/>
                    <a:pt x="6830" y="5049"/>
                    <a:pt x="6751" y="5090"/>
                  </a:cubicBezTo>
                  <a:cubicBezTo>
                    <a:pt x="6704" y="5114"/>
                    <a:pt x="6656" y="5138"/>
                    <a:pt x="6614" y="5164"/>
                  </a:cubicBezTo>
                  <a:cubicBezTo>
                    <a:pt x="6492" y="5240"/>
                    <a:pt x="6369" y="5313"/>
                    <a:pt x="6246" y="5385"/>
                  </a:cubicBezTo>
                  <a:cubicBezTo>
                    <a:pt x="6043" y="5505"/>
                    <a:pt x="5834" y="5628"/>
                    <a:pt x="5638" y="5768"/>
                  </a:cubicBezTo>
                  <a:cubicBezTo>
                    <a:pt x="5557" y="5733"/>
                    <a:pt x="5510" y="5694"/>
                    <a:pt x="5493" y="5647"/>
                  </a:cubicBezTo>
                  <a:cubicBezTo>
                    <a:pt x="5468" y="5577"/>
                    <a:pt x="5512" y="5496"/>
                    <a:pt x="5562" y="5401"/>
                  </a:cubicBezTo>
                  <a:cubicBezTo>
                    <a:pt x="5610" y="5310"/>
                    <a:pt x="5665" y="5206"/>
                    <a:pt x="5659" y="5105"/>
                  </a:cubicBezTo>
                  <a:cubicBezTo>
                    <a:pt x="6077" y="4896"/>
                    <a:pt x="6423" y="4606"/>
                    <a:pt x="6758" y="4326"/>
                  </a:cubicBezTo>
                  <a:cubicBezTo>
                    <a:pt x="7235" y="3927"/>
                    <a:pt x="7728" y="3514"/>
                    <a:pt x="8424" y="3329"/>
                  </a:cubicBezTo>
                  <a:cubicBezTo>
                    <a:pt x="8893" y="3880"/>
                    <a:pt x="9457" y="4315"/>
                    <a:pt x="10094" y="4613"/>
                  </a:cubicBezTo>
                  <a:cubicBezTo>
                    <a:pt x="10111" y="4678"/>
                    <a:pt x="10134" y="4729"/>
                    <a:pt x="10156" y="4778"/>
                  </a:cubicBezTo>
                  <a:cubicBezTo>
                    <a:pt x="10181" y="4835"/>
                    <a:pt x="10205" y="4889"/>
                    <a:pt x="10215" y="4955"/>
                  </a:cubicBezTo>
                  <a:cubicBezTo>
                    <a:pt x="10353" y="5915"/>
                    <a:pt x="9769" y="6530"/>
                    <a:pt x="9300" y="7025"/>
                  </a:cubicBezTo>
                  <a:cubicBezTo>
                    <a:pt x="9198" y="7132"/>
                    <a:pt x="9102" y="7233"/>
                    <a:pt x="9017" y="7333"/>
                  </a:cubicBezTo>
                  <a:cubicBezTo>
                    <a:pt x="8922" y="7244"/>
                    <a:pt x="8801" y="7237"/>
                    <a:pt x="8683" y="7231"/>
                  </a:cubicBezTo>
                  <a:moveTo>
                    <a:pt x="10238" y="4447"/>
                  </a:moveTo>
                  <a:cubicBezTo>
                    <a:pt x="10135" y="4447"/>
                    <a:pt x="10021" y="4412"/>
                    <a:pt x="9890" y="4338"/>
                  </a:cubicBezTo>
                  <a:cubicBezTo>
                    <a:pt x="9418" y="4073"/>
                    <a:pt x="8614" y="3485"/>
                    <a:pt x="8465" y="3035"/>
                  </a:cubicBezTo>
                  <a:cubicBezTo>
                    <a:pt x="8293" y="2516"/>
                    <a:pt x="8503" y="1952"/>
                    <a:pt x="8801" y="1661"/>
                  </a:cubicBezTo>
                  <a:cubicBezTo>
                    <a:pt x="8832" y="1668"/>
                    <a:pt x="8865" y="1693"/>
                    <a:pt x="8899" y="1720"/>
                  </a:cubicBezTo>
                  <a:cubicBezTo>
                    <a:pt x="8944" y="1756"/>
                    <a:pt x="8994" y="1796"/>
                    <a:pt x="9057" y="1801"/>
                  </a:cubicBezTo>
                  <a:cubicBezTo>
                    <a:pt x="9065" y="1802"/>
                    <a:pt x="9081" y="1803"/>
                    <a:pt x="9081" y="1803"/>
                  </a:cubicBezTo>
                  <a:cubicBezTo>
                    <a:pt x="9164" y="1803"/>
                    <a:pt x="9246" y="1762"/>
                    <a:pt x="9333" y="1720"/>
                  </a:cubicBezTo>
                  <a:cubicBezTo>
                    <a:pt x="9394" y="1689"/>
                    <a:pt x="9458" y="1658"/>
                    <a:pt x="9525" y="1640"/>
                  </a:cubicBezTo>
                  <a:cubicBezTo>
                    <a:pt x="9695" y="1594"/>
                    <a:pt x="9872" y="1570"/>
                    <a:pt x="10039" y="1570"/>
                  </a:cubicBezTo>
                  <a:cubicBezTo>
                    <a:pt x="10407" y="1570"/>
                    <a:pt x="10708" y="1683"/>
                    <a:pt x="10886" y="1888"/>
                  </a:cubicBezTo>
                  <a:cubicBezTo>
                    <a:pt x="11043" y="2069"/>
                    <a:pt x="11103" y="2315"/>
                    <a:pt x="11063" y="2618"/>
                  </a:cubicBezTo>
                  <a:cubicBezTo>
                    <a:pt x="10953" y="2567"/>
                    <a:pt x="10846" y="2512"/>
                    <a:pt x="10742" y="2457"/>
                  </a:cubicBezTo>
                  <a:cubicBezTo>
                    <a:pt x="10516" y="2340"/>
                    <a:pt x="10282" y="2218"/>
                    <a:pt x="9998" y="2143"/>
                  </a:cubicBezTo>
                  <a:cubicBezTo>
                    <a:pt x="9791" y="2291"/>
                    <a:pt x="9725" y="2650"/>
                    <a:pt x="9751" y="2939"/>
                  </a:cubicBezTo>
                  <a:cubicBezTo>
                    <a:pt x="9798" y="3447"/>
                    <a:pt x="10246" y="3778"/>
                    <a:pt x="10574" y="4020"/>
                  </a:cubicBezTo>
                  <a:cubicBezTo>
                    <a:pt x="10616" y="4051"/>
                    <a:pt x="10657" y="4081"/>
                    <a:pt x="10695" y="4110"/>
                  </a:cubicBezTo>
                  <a:cubicBezTo>
                    <a:pt x="10557" y="4343"/>
                    <a:pt x="10416" y="4447"/>
                    <a:pt x="10238" y="4447"/>
                  </a:cubicBezTo>
                  <a:moveTo>
                    <a:pt x="10996" y="1770"/>
                  </a:moveTo>
                  <a:cubicBezTo>
                    <a:pt x="10944" y="1709"/>
                    <a:pt x="10891" y="1646"/>
                    <a:pt x="10818" y="1598"/>
                  </a:cubicBezTo>
                  <a:cubicBezTo>
                    <a:pt x="10623" y="1470"/>
                    <a:pt x="10364" y="1402"/>
                    <a:pt x="10069" y="1402"/>
                  </a:cubicBezTo>
                  <a:cubicBezTo>
                    <a:pt x="9739" y="1402"/>
                    <a:pt x="9384" y="1488"/>
                    <a:pt x="9103" y="1638"/>
                  </a:cubicBezTo>
                  <a:cubicBezTo>
                    <a:pt x="9007" y="1599"/>
                    <a:pt x="8930" y="1537"/>
                    <a:pt x="8855" y="1478"/>
                  </a:cubicBezTo>
                  <a:cubicBezTo>
                    <a:pt x="8808" y="1447"/>
                    <a:pt x="8808" y="1447"/>
                    <a:pt x="8808" y="1447"/>
                  </a:cubicBezTo>
                  <a:cubicBezTo>
                    <a:pt x="8807" y="1101"/>
                    <a:pt x="8731" y="823"/>
                    <a:pt x="8657" y="555"/>
                  </a:cubicBezTo>
                  <a:cubicBezTo>
                    <a:pt x="8626" y="443"/>
                    <a:pt x="8595" y="328"/>
                    <a:pt x="8569" y="209"/>
                  </a:cubicBezTo>
                  <a:cubicBezTo>
                    <a:pt x="8712" y="196"/>
                    <a:pt x="8851" y="190"/>
                    <a:pt x="8984" y="190"/>
                  </a:cubicBezTo>
                  <a:cubicBezTo>
                    <a:pt x="10295" y="190"/>
                    <a:pt x="11040" y="784"/>
                    <a:pt x="11140" y="1909"/>
                  </a:cubicBezTo>
                  <a:cubicBezTo>
                    <a:pt x="11087" y="1878"/>
                    <a:pt x="11042" y="1825"/>
                    <a:pt x="10996" y="1770"/>
                  </a:cubicBezTo>
                  <a:moveTo>
                    <a:pt x="10442" y="3687"/>
                  </a:moveTo>
                  <a:cubicBezTo>
                    <a:pt x="10236" y="3579"/>
                    <a:pt x="10063" y="3361"/>
                    <a:pt x="9979" y="3100"/>
                  </a:cubicBezTo>
                  <a:cubicBezTo>
                    <a:pt x="9893" y="2835"/>
                    <a:pt x="9912" y="2561"/>
                    <a:pt x="10031" y="2328"/>
                  </a:cubicBezTo>
                  <a:cubicBezTo>
                    <a:pt x="10204" y="2380"/>
                    <a:pt x="10358" y="2456"/>
                    <a:pt x="10507" y="2529"/>
                  </a:cubicBezTo>
                  <a:cubicBezTo>
                    <a:pt x="10600" y="2575"/>
                    <a:pt x="10696" y="2621"/>
                    <a:pt x="10795" y="2663"/>
                  </a:cubicBezTo>
                  <a:cubicBezTo>
                    <a:pt x="10740" y="2802"/>
                    <a:pt x="10736" y="2995"/>
                    <a:pt x="10733" y="3181"/>
                  </a:cubicBezTo>
                  <a:cubicBezTo>
                    <a:pt x="10731" y="3277"/>
                    <a:pt x="10729" y="3375"/>
                    <a:pt x="10720" y="3466"/>
                  </a:cubicBezTo>
                  <a:cubicBezTo>
                    <a:pt x="10701" y="3459"/>
                    <a:pt x="10682" y="3456"/>
                    <a:pt x="10664" y="3456"/>
                  </a:cubicBezTo>
                  <a:cubicBezTo>
                    <a:pt x="10548" y="3456"/>
                    <a:pt x="10489" y="3581"/>
                    <a:pt x="10442" y="3687"/>
                  </a:cubicBezTo>
                  <a:moveTo>
                    <a:pt x="10612" y="3723"/>
                  </a:moveTo>
                  <a:cubicBezTo>
                    <a:pt x="10630" y="3693"/>
                    <a:pt x="10648" y="3663"/>
                    <a:pt x="10652" y="3635"/>
                  </a:cubicBezTo>
                  <a:cubicBezTo>
                    <a:pt x="10658" y="3634"/>
                    <a:pt x="10664" y="3633"/>
                    <a:pt x="10670" y="3633"/>
                  </a:cubicBezTo>
                  <a:cubicBezTo>
                    <a:pt x="10691" y="3633"/>
                    <a:pt x="10711" y="3639"/>
                    <a:pt x="10730" y="3645"/>
                  </a:cubicBezTo>
                  <a:cubicBezTo>
                    <a:pt x="10748" y="3650"/>
                    <a:pt x="10765" y="3656"/>
                    <a:pt x="10783" y="3656"/>
                  </a:cubicBezTo>
                  <a:cubicBezTo>
                    <a:pt x="10804" y="3656"/>
                    <a:pt x="10823" y="3648"/>
                    <a:pt x="10841" y="3630"/>
                  </a:cubicBezTo>
                  <a:cubicBezTo>
                    <a:pt x="10917" y="3513"/>
                    <a:pt x="10912" y="3316"/>
                    <a:pt x="10908" y="3126"/>
                  </a:cubicBezTo>
                  <a:cubicBezTo>
                    <a:pt x="10905" y="2997"/>
                    <a:pt x="10902" y="2864"/>
                    <a:pt x="10913" y="2769"/>
                  </a:cubicBezTo>
                  <a:cubicBezTo>
                    <a:pt x="10919" y="2768"/>
                    <a:pt x="10924" y="2768"/>
                    <a:pt x="10929" y="2768"/>
                  </a:cubicBezTo>
                  <a:cubicBezTo>
                    <a:pt x="10965" y="2768"/>
                    <a:pt x="10984" y="2783"/>
                    <a:pt x="11006" y="2800"/>
                  </a:cubicBezTo>
                  <a:cubicBezTo>
                    <a:pt x="11017" y="2810"/>
                    <a:pt x="11029" y="2819"/>
                    <a:pt x="11038" y="2819"/>
                  </a:cubicBezTo>
                  <a:cubicBezTo>
                    <a:pt x="11039" y="2819"/>
                    <a:pt x="11040" y="2819"/>
                    <a:pt x="11041" y="2819"/>
                  </a:cubicBezTo>
                  <a:cubicBezTo>
                    <a:pt x="11112" y="3343"/>
                    <a:pt x="11030" y="3784"/>
                    <a:pt x="10835" y="3995"/>
                  </a:cubicBezTo>
                  <a:cubicBezTo>
                    <a:pt x="10779" y="3976"/>
                    <a:pt x="10740" y="3942"/>
                    <a:pt x="10698" y="3906"/>
                  </a:cubicBezTo>
                  <a:cubicBezTo>
                    <a:pt x="10659" y="3873"/>
                    <a:pt x="10619" y="3838"/>
                    <a:pt x="10564" y="3817"/>
                  </a:cubicBezTo>
                  <a:cubicBezTo>
                    <a:pt x="10577" y="3783"/>
                    <a:pt x="10594" y="3754"/>
                    <a:pt x="10612" y="3723"/>
                  </a:cubicBezTo>
                  <a:moveTo>
                    <a:pt x="5037" y="9637"/>
                  </a:moveTo>
                  <a:cubicBezTo>
                    <a:pt x="4912" y="9662"/>
                    <a:pt x="4793" y="9696"/>
                    <a:pt x="4678" y="9728"/>
                  </a:cubicBezTo>
                  <a:cubicBezTo>
                    <a:pt x="4480" y="9784"/>
                    <a:pt x="4276" y="9841"/>
                    <a:pt x="4034" y="9856"/>
                  </a:cubicBezTo>
                  <a:cubicBezTo>
                    <a:pt x="4042" y="9516"/>
                    <a:pt x="3942" y="9251"/>
                    <a:pt x="3719" y="9026"/>
                  </a:cubicBezTo>
                  <a:cubicBezTo>
                    <a:pt x="3902" y="8936"/>
                    <a:pt x="4104" y="8861"/>
                    <a:pt x="4300" y="8788"/>
                  </a:cubicBezTo>
                  <a:cubicBezTo>
                    <a:pt x="4448" y="8733"/>
                    <a:pt x="4600" y="8677"/>
                    <a:pt x="4743" y="8614"/>
                  </a:cubicBezTo>
                  <a:cubicBezTo>
                    <a:pt x="4971" y="8871"/>
                    <a:pt x="5067" y="9206"/>
                    <a:pt x="5037" y="9637"/>
                  </a:cubicBezTo>
                  <a:moveTo>
                    <a:pt x="3696" y="11185"/>
                  </a:moveTo>
                  <a:cubicBezTo>
                    <a:pt x="3570" y="10920"/>
                    <a:pt x="3503" y="10590"/>
                    <a:pt x="3437" y="10271"/>
                  </a:cubicBezTo>
                  <a:cubicBezTo>
                    <a:pt x="3361" y="9900"/>
                    <a:pt x="3282" y="9516"/>
                    <a:pt x="3111" y="9229"/>
                  </a:cubicBezTo>
                  <a:cubicBezTo>
                    <a:pt x="3232" y="9168"/>
                    <a:pt x="3340" y="9136"/>
                    <a:pt x="3432" y="9136"/>
                  </a:cubicBezTo>
                  <a:cubicBezTo>
                    <a:pt x="3543" y="9136"/>
                    <a:pt x="3633" y="9182"/>
                    <a:pt x="3701" y="9271"/>
                  </a:cubicBezTo>
                  <a:cubicBezTo>
                    <a:pt x="3988" y="9649"/>
                    <a:pt x="3826" y="10702"/>
                    <a:pt x="3696" y="1118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6" name="Freeform 6"/>
            <p:cNvSpPr>
              <a:spLocks/>
            </p:cNvSpPr>
            <p:nvPr/>
          </p:nvSpPr>
          <p:spPr bwMode="auto">
            <a:xfrm>
              <a:off x="8255000" y="2678113"/>
              <a:ext cx="28575" cy="31750"/>
            </a:xfrm>
            <a:custGeom>
              <a:avLst/>
              <a:gdLst>
                <a:gd name="T0" fmla="*/ 211 w 211"/>
                <a:gd name="T1" fmla="*/ 88 h 225"/>
                <a:gd name="T2" fmla="*/ 120 w 211"/>
                <a:gd name="T3" fmla="*/ 0 h 225"/>
                <a:gd name="T4" fmla="*/ 3 w 211"/>
                <a:gd name="T5" fmla="*/ 116 h 225"/>
                <a:gd name="T6" fmla="*/ 96 w 211"/>
                <a:gd name="T7" fmla="*/ 224 h 225"/>
                <a:gd name="T8" fmla="*/ 100 w 211"/>
                <a:gd name="T9" fmla="*/ 225 h 225"/>
                <a:gd name="T10" fmla="*/ 211 w 211"/>
                <a:gd name="T11" fmla="*/ 88 h 225"/>
              </a:gdLst>
              <a:ahLst/>
              <a:cxnLst>
                <a:cxn ang="0">
                  <a:pos x="T0" y="T1"/>
                </a:cxn>
                <a:cxn ang="0">
                  <a:pos x="T2" y="T3"/>
                </a:cxn>
                <a:cxn ang="0">
                  <a:pos x="T4" y="T5"/>
                </a:cxn>
                <a:cxn ang="0">
                  <a:pos x="T6" y="T7"/>
                </a:cxn>
                <a:cxn ang="0">
                  <a:pos x="T8" y="T9"/>
                </a:cxn>
                <a:cxn ang="0">
                  <a:pos x="T10" y="T11"/>
                </a:cxn>
              </a:cxnLst>
              <a:rect l="0" t="0" r="r" b="b"/>
              <a:pathLst>
                <a:path w="211" h="225">
                  <a:moveTo>
                    <a:pt x="211" y="88"/>
                  </a:moveTo>
                  <a:cubicBezTo>
                    <a:pt x="187" y="12"/>
                    <a:pt x="144" y="0"/>
                    <a:pt x="120" y="0"/>
                  </a:cubicBezTo>
                  <a:cubicBezTo>
                    <a:pt x="67" y="0"/>
                    <a:pt x="10" y="56"/>
                    <a:pt x="3" y="116"/>
                  </a:cubicBezTo>
                  <a:cubicBezTo>
                    <a:pt x="0" y="141"/>
                    <a:pt x="3" y="203"/>
                    <a:pt x="96" y="224"/>
                  </a:cubicBezTo>
                  <a:cubicBezTo>
                    <a:pt x="100" y="225"/>
                    <a:pt x="100" y="225"/>
                    <a:pt x="100" y="225"/>
                  </a:cubicBezTo>
                  <a:cubicBezTo>
                    <a:pt x="178" y="219"/>
                    <a:pt x="198" y="155"/>
                    <a:pt x="211" y="8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7" name="Freeform 7"/>
            <p:cNvSpPr>
              <a:spLocks/>
            </p:cNvSpPr>
            <p:nvPr/>
          </p:nvSpPr>
          <p:spPr bwMode="auto">
            <a:xfrm>
              <a:off x="7024688" y="3721100"/>
              <a:ext cx="131763" cy="38100"/>
            </a:xfrm>
            <a:custGeom>
              <a:avLst/>
              <a:gdLst>
                <a:gd name="T0" fmla="*/ 863 w 927"/>
                <a:gd name="T1" fmla="*/ 15 h 267"/>
                <a:gd name="T2" fmla="*/ 820 w 927"/>
                <a:gd name="T3" fmla="*/ 0 h 267"/>
                <a:gd name="T4" fmla="*/ 434 w 927"/>
                <a:gd name="T5" fmla="*/ 67 h 267"/>
                <a:gd name="T6" fmla="*/ 138 w 927"/>
                <a:gd name="T7" fmla="*/ 100 h 267"/>
                <a:gd name="T8" fmla="*/ 124 w 927"/>
                <a:gd name="T9" fmla="*/ 104 h 267"/>
                <a:gd name="T10" fmla="*/ 11 w 927"/>
                <a:gd name="T11" fmla="*/ 169 h 267"/>
                <a:gd name="T12" fmla="*/ 18 w 927"/>
                <a:gd name="T13" fmla="*/ 244 h 267"/>
                <a:gd name="T14" fmla="*/ 259 w 927"/>
                <a:gd name="T15" fmla="*/ 267 h 267"/>
                <a:gd name="T16" fmla="*/ 919 w 927"/>
                <a:gd name="T17" fmla="*/ 93 h 267"/>
                <a:gd name="T18" fmla="*/ 863 w 927"/>
                <a:gd name="T19" fmla="*/ 1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267">
                  <a:moveTo>
                    <a:pt x="863" y="15"/>
                  </a:moveTo>
                  <a:cubicBezTo>
                    <a:pt x="852" y="11"/>
                    <a:pt x="842" y="7"/>
                    <a:pt x="820" y="0"/>
                  </a:cubicBezTo>
                  <a:cubicBezTo>
                    <a:pt x="735" y="55"/>
                    <a:pt x="582" y="61"/>
                    <a:pt x="434" y="67"/>
                  </a:cubicBezTo>
                  <a:cubicBezTo>
                    <a:pt x="323" y="71"/>
                    <a:pt x="217" y="76"/>
                    <a:pt x="138" y="100"/>
                  </a:cubicBezTo>
                  <a:cubicBezTo>
                    <a:pt x="124" y="104"/>
                    <a:pt x="124" y="104"/>
                    <a:pt x="124" y="104"/>
                  </a:cubicBezTo>
                  <a:cubicBezTo>
                    <a:pt x="85" y="115"/>
                    <a:pt x="31" y="130"/>
                    <a:pt x="11" y="169"/>
                  </a:cubicBezTo>
                  <a:cubicBezTo>
                    <a:pt x="1" y="188"/>
                    <a:pt x="0" y="211"/>
                    <a:pt x="18" y="244"/>
                  </a:cubicBezTo>
                  <a:cubicBezTo>
                    <a:pt x="80" y="259"/>
                    <a:pt x="164" y="267"/>
                    <a:pt x="259" y="267"/>
                  </a:cubicBezTo>
                  <a:cubicBezTo>
                    <a:pt x="508" y="267"/>
                    <a:pt x="814" y="209"/>
                    <a:pt x="919" y="93"/>
                  </a:cubicBezTo>
                  <a:cubicBezTo>
                    <a:pt x="927" y="39"/>
                    <a:pt x="890" y="25"/>
                    <a:pt x="863" y="1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8" name="Freeform 8"/>
            <p:cNvSpPr>
              <a:spLocks/>
            </p:cNvSpPr>
            <p:nvPr/>
          </p:nvSpPr>
          <p:spPr bwMode="auto">
            <a:xfrm>
              <a:off x="6967538" y="3786188"/>
              <a:ext cx="147638" cy="77788"/>
            </a:xfrm>
            <a:custGeom>
              <a:avLst/>
              <a:gdLst>
                <a:gd name="T0" fmla="*/ 934 w 1049"/>
                <a:gd name="T1" fmla="*/ 0 h 545"/>
                <a:gd name="T2" fmla="*/ 896 w 1049"/>
                <a:gd name="T3" fmla="*/ 1 h 545"/>
                <a:gd name="T4" fmla="*/ 876 w 1049"/>
                <a:gd name="T5" fmla="*/ 3 h 545"/>
                <a:gd name="T6" fmla="*/ 0 w 1049"/>
                <a:gd name="T7" fmla="*/ 513 h 545"/>
                <a:gd name="T8" fmla="*/ 6 w 1049"/>
                <a:gd name="T9" fmla="*/ 529 h 545"/>
                <a:gd name="T10" fmla="*/ 84 w 1049"/>
                <a:gd name="T11" fmla="*/ 545 h 545"/>
                <a:gd name="T12" fmla="*/ 356 w 1049"/>
                <a:gd name="T13" fmla="*/ 419 h 545"/>
                <a:gd name="T14" fmla="*/ 499 w 1049"/>
                <a:gd name="T15" fmla="*/ 328 h 545"/>
                <a:gd name="T16" fmla="*/ 714 w 1049"/>
                <a:gd name="T17" fmla="*/ 250 h 545"/>
                <a:gd name="T18" fmla="*/ 1049 w 1049"/>
                <a:gd name="T19" fmla="*/ 71 h 545"/>
                <a:gd name="T20" fmla="*/ 934 w 104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545">
                  <a:moveTo>
                    <a:pt x="934" y="0"/>
                  </a:moveTo>
                  <a:cubicBezTo>
                    <a:pt x="921" y="0"/>
                    <a:pt x="908" y="1"/>
                    <a:pt x="896" y="1"/>
                  </a:cubicBezTo>
                  <a:cubicBezTo>
                    <a:pt x="876" y="3"/>
                    <a:pt x="876" y="3"/>
                    <a:pt x="876" y="3"/>
                  </a:cubicBezTo>
                  <a:cubicBezTo>
                    <a:pt x="614" y="13"/>
                    <a:pt x="99" y="332"/>
                    <a:pt x="0" y="513"/>
                  </a:cubicBezTo>
                  <a:cubicBezTo>
                    <a:pt x="6" y="529"/>
                    <a:pt x="6" y="529"/>
                    <a:pt x="6" y="529"/>
                  </a:cubicBezTo>
                  <a:cubicBezTo>
                    <a:pt x="31" y="540"/>
                    <a:pt x="57" y="545"/>
                    <a:pt x="84" y="545"/>
                  </a:cubicBezTo>
                  <a:cubicBezTo>
                    <a:pt x="177" y="545"/>
                    <a:pt x="268" y="481"/>
                    <a:pt x="356" y="419"/>
                  </a:cubicBezTo>
                  <a:cubicBezTo>
                    <a:pt x="403" y="386"/>
                    <a:pt x="451" y="351"/>
                    <a:pt x="499" y="328"/>
                  </a:cubicBezTo>
                  <a:cubicBezTo>
                    <a:pt x="567" y="294"/>
                    <a:pt x="642" y="272"/>
                    <a:pt x="714" y="250"/>
                  </a:cubicBezTo>
                  <a:cubicBezTo>
                    <a:pt x="841" y="212"/>
                    <a:pt x="961" y="176"/>
                    <a:pt x="1049" y="71"/>
                  </a:cubicBezTo>
                  <a:cubicBezTo>
                    <a:pt x="1025" y="7"/>
                    <a:pt x="972" y="0"/>
                    <a:pt x="934"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9" name="Freeform 9"/>
            <p:cNvSpPr>
              <a:spLocks/>
            </p:cNvSpPr>
            <p:nvPr/>
          </p:nvSpPr>
          <p:spPr bwMode="auto">
            <a:xfrm>
              <a:off x="7132638" y="3794125"/>
              <a:ext cx="46038" cy="38100"/>
            </a:xfrm>
            <a:custGeom>
              <a:avLst/>
              <a:gdLst>
                <a:gd name="T0" fmla="*/ 0 w 321"/>
                <a:gd name="T1" fmla="*/ 216 h 275"/>
                <a:gd name="T2" fmla="*/ 8 w 321"/>
                <a:gd name="T3" fmla="*/ 232 h 275"/>
                <a:gd name="T4" fmla="*/ 19 w 321"/>
                <a:gd name="T5" fmla="*/ 259 h 275"/>
                <a:gd name="T6" fmla="*/ 30 w 321"/>
                <a:gd name="T7" fmla="*/ 273 h 275"/>
                <a:gd name="T8" fmla="*/ 58 w 321"/>
                <a:gd name="T9" fmla="*/ 275 h 275"/>
                <a:gd name="T10" fmla="*/ 321 w 321"/>
                <a:gd name="T11" fmla="*/ 30 h 275"/>
                <a:gd name="T12" fmla="*/ 239 w 321"/>
                <a:gd name="T13" fmla="*/ 0 h 275"/>
                <a:gd name="T14" fmla="*/ 0 w 321"/>
                <a:gd name="T15" fmla="*/ 216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 h="275">
                  <a:moveTo>
                    <a:pt x="0" y="216"/>
                  </a:moveTo>
                  <a:cubicBezTo>
                    <a:pt x="8" y="232"/>
                    <a:pt x="8" y="232"/>
                    <a:pt x="8" y="232"/>
                  </a:cubicBezTo>
                  <a:cubicBezTo>
                    <a:pt x="13" y="234"/>
                    <a:pt x="22" y="236"/>
                    <a:pt x="19" y="259"/>
                  </a:cubicBezTo>
                  <a:cubicBezTo>
                    <a:pt x="30" y="273"/>
                    <a:pt x="30" y="273"/>
                    <a:pt x="30" y="273"/>
                  </a:cubicBezTo>
                  <a:cubicBezTo>
                    <a:pt x="39" y="274"/>
                    <a:pt x="48" y="275"/>
                    <a:pt x="58" y="275"/>
                  </a:cubicBezTo>
                  <a:cubicBezTo>
                    <a:pt x="172" y="275"/>
                    <a:pt x="307" y="181"/>
                    <a:pt x="321" y="30"/>
                  </a:cubicBezTo>
                  <a:cubicBezTo>
                    <a:pt x="296" y="10"/>
                    <a:pt x="268" y="0"/>
                    <a:pt x="239" y="0"/>
                  </a:cubicBezTo>
                  <a:cubicBezTo>
                    <a:pt x="135" y="0"/>
                    <a:pt x="36" y="126"/>
                    <a:pt x="0"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0" name="Freeform 10"/>
            <p:cNvSpPr>
              <a:spLocks noEditPoints="1"/>
            </p:cNvSpPr>
            <p:nvPr/>
          </p:nvSpPr>
          <p:spPr bwMode="auto">
            <a:xfrm>
              <a:off x="6389688" y="3911600"/>
              <a:ext cx="252413" cy="211138"/>
            </a:xfrm>
            <a:custGeom>
              <a:avLst/>
              <a:gdLst>
                <a:gd name="T0" fmla="*/ 1212 w 1785"/>
                <a:gd name="T1" fmla="*/ 1275 h 1486"/>
                <a:gd name="T2" fmla="*/ 1354 w 1785"/>
                <a:gd name="T3" fmla="*/ 1293 h 1486"/>
                <a:gd name="T4" fmla="*/ 1679 w 1785"/>
                <a:gd name="T5" fmla="*/ 1163 h 1486"/>
                <a:gd name="T6" fmla="*/ 1780 w 1785"/>
                <a:gd name="T7" fmla="*/ 898 h 1486"/>
                <a:gd name="T8" fmla="*/ 1606 w 1785"/>
                <a:gd name="T9" fmla="*/ 614 h 1486"/>
                <a:gd name="T10" fmla="*/ 1478 w 1785"/>
                <a:gd name="T11" fmla="*/ 465 h 1486"/>
                <a:gd name="T12" fmla="*/ 1456 w 1785"/>
                <a:gd name="T13" fmla="*/ 145 h 1486"/>
                <a:gd name="T14" fmla="*/ 1060 w 1785"/>
                <a:gd name="T15" fmla="*/ 0 h 1486"/>
                <a:gd name="T16" fmla="*/ 700 w 1785"/>
                <a:gd name="T17" fmla="*/ 116 h 1486"/>
                <a:gd name="T18" fmla="*/ 477 w 1785"/>
                <a:gd name="T19" fmla="*/ 35 h 1486"/>
                <a:gd name="T20" fmla="*/ 44 w 1785"/>
                <a:gd name="T21" fmla="*/ 475 h 1486"/>
                <a:gd name="T22" fmla="*/ 85 w 1785"/>
                <a:gd name="T23" fmla="*/ 579 h 1486"/>
                <a:gd name="T24" fmla="*/ 124 w 1785"/>
                <a:gd name="T25" fmla="*/ 676 h 1486"/>
                <a:gd name="T26" fmla="*/ 79 w 1785"/>
                <a:gd name="T27" fmla="*/ 757 h 1486"/>
                <a:gd name="T28" fmla="*/ 45 w 1785"/>
                <a:gd name="T29" fmla="*/ 813 h 1486"/>
                <a:gd name="T30" fmla="*/ 68 w 1785"/>
                <a:gd name="T31" fmla="*/ 1130 h 1486"/>
                <a:gd name="T32" fmla="*/ 458 w 1785"/>
                <a:gd name="T33" fmla="*/ 1294 h 1486"/>
                <a:gd name="T34" fmla="*/ 491 w 1785"/>
                <a:gd name="T35" fmla="*/ 1293 h 1486"/>
                <a:gd name="T36" fmla="*/ 824 w 1785"/>
                <a:gd name="T37" fmla="*/ 1486 h 1486"/>
                <a:gd name="T38" fmla="*/ 1212 w 1785"/>
                <a:gd name="T39" fmla="*/ 1275 h 1486"/>
                <a:gd name="T40" fmla="*/ 632 w 1785"/>
                <a:gd name="T41" fmla="*/ 1117 h 1486"/>
                <a:gd name="T42" fmla="*/ 619 w 1785"/>
                <a:gd name="T43" fmla="*/ 1108 h 1486"/>
                <a:gd name="T44" fmla="*/ 587 w 1785"/>
                <a:gd name="T45" fmla="*/ 1110 h 1486"/>
                <a:gd name="T46" fmla="*/ 459 w 1785"/>
                <a:gd name="T47" fmla="*/ 1115 h 1486"/>
                <a:gd name="T48" fmla="*/ 168 w 1785"/>
                <a:gd name="T49" fmla="*/ 980 h 1486"/>
                <a:gd name="T50" fmla="*/ 326 w 1785"/>
                <a:gd name="T51" fmla="*/ 685 h 1486"/>
                <a:gd name="T52" fmla="*/ 326 w 1785"/>
                <a:gd name="T53" fmla="*/ 668 h 1486"/>
                <a:gd name="T54" fmla="*/ 256 w 1785"/>
                <a:gd name="T55" fmla="*/ 368 h 1486"/>
                <a:gd name="T56" fmla="*/ 472 w 1785"/>
                <a:gd name="T57" fmla="*/ 204 h 1486"/>
                <a:gd name="T58" fmla="*/ 595 w 1785"/>
                <a:gd name="T59" fmla="*/ 253 h 1486"/>
                <a:gd name="T60" fmla="*/ 741 w 1785"/>
                <a:gd name="T61" fmla="*/ 306 h 1486"/>
                <a:gd name="T62" fmla="*/ 742 w 1785"/>
                <a:gd name="T63" fmla="*/ 306 h 1486"/>
                <a:gd name="T64" fmla="*/ 871 w 1785"/>
                <a:gd name="T65" fmla="*/ 248 h 1486"/>
                <a:gd name="T66" fmla="*/ 1132 w 1785"/>
                <a:gd name="T67" fmla="*/ 151 h 1486"/>
                <a:gd name="T68" fmla="*/ 1293 w 1785"/>
                <a:gd name="T69" fmla="*/ 215 h 1486"/>
                <a:gd name="T70" fmla="*/ 1274 w 1785"/>
                <a:gd name="T71" fmla="*/ 542 h 1486"/>
                <a:gd name="T72" fmla="*/ 1425 w 1785"/>
                <a:gd name="T73" fmla="*/ 681 h 1486"/>
                <a:gd name="T74" fmla="*/ 1595 w 1785"/>
                <a:gd name="T75" fmla="*/ 918 h 1486"/>
                <a:gd name="T76" fmla="*/ 1346 w 1785"/>
                <a:gd name="T77" fmla="*/ 1124 h 1486"/>
                <a:gd name="T78" fmla="*/ 1346 w 1785"/>
                <a:gd name="T79" fmla="*/ 1124 h 1486"/>
                <a:gd name="T80" fmla="*/ 1157 w 1785"/>
                <a:gd name="T81" fmla="*/ 1090 h 1486"/>
                <a:gd name="T82" fmla="*/ 1063 w 1785"/>
                <a:gd name="T83" fmla="*/ 1179 h 1486"/>
                <a:gd name="T84" fmla="*/ 817 w 1785"/>
                <a:gd name="T85" fmla="*/ 1327 h 1486"/>
                <a:gd name="T86" fmla="*/ 690 w 1785"/>
                <a:gd name="T87" fmla="*/ 1294 h 1486"/>
                <a:gd name="T88" fmla="*/ 639 w 1785"/>
                <a:gd name="T89" fmla="*/ 1149 h 1486"/>
                <a:gd name="T90" fmla="*/ 632 w 1785"/>
                <a:gd name="T91" fmla="*/ 1117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5" h="1486">
                  <a:moveTo>
                    <a:pt x="1212" y="1275"/>
                  </a:moveTo>
                  <a:cubicBezTo>
                    <a:pt x="1260" y="1287"/>
                    <a:pt x="1308" y="1293"/>
                    <a:pt x="1354" y="1293"/>
                  </a:cubicBezTo>
                  <a:cubicBezTo>
                    <a:pt x="1483" y="1293"/>
                    <a:pt x="1598" y="1247"/>
                    <a:pt x="1679" y="1163"/>
                  </a:cubicBezTo>
                  <a:cubicBezTo>
                    <a:pt x="1748" y="1090"/>
                    <a:pt x="1785" y="996"/>
                    <a:pt x="1780" y="898"/>
                  </a:cubicBezTo>
                  <a:cubicBezTo>
                    <a:pt x="1775" y="766"/>
                    <a:pt x="1689" y="689"/>
                    <a:pt x="1606" y="614"/>
                  </a:cubicBezTo>
                  <a:cubicBezTo>
                    <a:pt x="1555" y="568"/>
                    <a:pt x="1507" y="524"/>
                    <a:pt x="1478" y="465"/>
                  </a:cubicBezTo>
                  <a:cubicBezTo>
                    <a:pt x="1480" y="354"/>
                    <a:pt x="1482" y="238"/>
                    <a:pt x="1456" y="145"/>
                  </a:cubicBezTo>
                  <a:cubicBezTo>
                    <a:pt x="1387" y="56"/>
                    <a:pt x="1235" y="0"/>
                    <a:pt x="1060" y="0"/>
                  </a:cubicBezTo>
                  <a:cubicBezTo>
                    <a:pt x="907" y="0"/>
                    <a:pt x="774" y="43"/>
                    <a:pt x="700" y="116"/>
                  </a:cubicBezTo>
                  <a:cubicBezTo>
                    <a:pt x="635" y="63"/>
                    <a:pt x="558" y="35"/>
                    <a:pt x="477" y="35"/>
                  </a:cubicBezTo>
                  <a:cubicBezTo>
                    <a:pt x="251" y="35"/>
                    <a:pt x="44" y="245"/>
                    <a:pt x="44" y="475"/>
                  </a:cubicBezTo>
                  <a:cubicBezTo>
                    <a:pt x="44" y="508"/>
                    <a:pt x="65" y="544"/>
                    <a:pt x="85" y="579"/>
                  </a:cubicBezTo>
                  <a:cubicBezTo>
                    <a:pt x="105" y="612"/>
                    <a:pt x="126" y="647"/>
                    <a:pt x="124" y="676"/>
                  </a:cubicBezTo>
                  <a:cubicBezTo>
                    <a:pt x="124" y="694"/>
                    <a:pt x="99" y="729"/>
                    <a:pt x="79" y="757"/>
                  </a:cubicBezTo>
                  <a:cubicBezTo>
                    <a:pt x="63" y="780"/>
                    <a:pt x="50" y="799"/>
                    <a:pt x="45" y="813"/>
                  </a:cubicBezTo>
                  <a:cubicBezTo>
                    <a:pt x="0" y="935"/>
                    <a:pt x="8" y="1045"/>
                    <a:pt x="68" y="1130"/>
                  </a:cubicBezTo>
                  <a:cubicBezTo>
                    <a:pt x="140" y="1233"/>
                    <a:pt x="286" y="1294"/>
                    <a:pt x="458" y="1294"/>
                  </a:cubicBezTo>
                  <a:cubicBezTo>
                    <a:pt x="469" y="1294"/>
                    <a:pt x="480" y="1294"/>
                    <a:pt x="491" y="1293"/>
                  </a:cubicBezTo>
                  <a:cubicBezTo>
                    <a:pt x="534" y="1413"/>
                    <a:pt x="661" y="1486"/>
                    <a:pt x="824" y="1486"/>
                  </a:cubicBezTo>
                  <a:cubicBezTo>
                    <a:pt x="973" y="1486"/>
                    <a:pt x="1156" y="1420"/>
                    <a:pt x="1212" y="1275"/>
                  </a:cubicBezTo>
                  <a:moveTo>
                    <a:pt x="632" y="1117"/>
                  </a:moveTo>
                  <a:cubicBezTo>
                    <a:pt x="619" y="1108"/>
                    <a:pt x="619" y="1108"/>
                    <a:pt x="619" y="1108"/>
                  </a:cubicBezTo>
                  <a:cubicBezTo>
                    <a:pt x="587" y="1110"/>
                    <a:pt x="587" y="1110"/>
                    <a:pt x="587" y="1110"/>
                  </a:cubicBezTo>
                  <a:cubicBezTo>
                    <a:pt x="545" y="1113"/>
                    <a:pt x="502" y="1115"/>
                    <a:pt x="459" y="1115"/>
                  </a:cubicBezTo>
                  <a:cubicBezTo>
                    <a:pt x="350" y="1115"/>
                    <a:pt x="219" y="1099"/>
                    <a:pt x="168" y="980"/>
                  </a:cubicBezTo>
                  <a:cubicBezTo>
                    <a:pt x="184" y="852"/>
                    <a:pt x="243" y="770"/>
                    <a:pt x="326" y="685"/>
                  </a:cubicBezTo>
                  <a:cubicBezTo>
                    <a:pt x="326" y="668"/>
                    <a:pt x="326" y="668"/>
                    <a:pt x="326" y="668"/>
                  </a:cubicBezTo>
                  <a:cubicBezTo>
                    <a:pt x="244" y="584"/>
                    <a:pt x="218" y="472"/>
                    <a:pt x="256" y="368"/>
                  </a:cubicBezTo>
                  <a:cubicBezTo>
                    <a:pt x="289" y="276"/>
                    <a:pt x="367" y="214"/>
                    <a:pt x="472" y="204"/>
                  </a:cubicBezTo>
                  <a:cubicBezTo>
                    <a:pt x="516" y="204"/>
                    <a:pt x="554" y="228"/>
                    <a:pt x="595" y="253"/>
                  </a:cubicBezTo>
                  <a:cubicBezTo>
                    <a:pt x="637" y="279"/>
                    <a:pt x="680" y="306"/>
                    <a:pt x="741" y="306"/>
                  </a:cubicBezTo>
                  <a:cubicBezTo>
                    <a:pt x="742" y="306"/>
                    <a:pt x="742" y="306"/>
                    <a:pt x="742" y="306"/>
                  </a:cubicBezTo>
                  <a:cubicBezTo>
                    <a:pt x="776" y="304"/>
                    <a:pt x="820" y="278"/>
                    <a:pt x="871" y="248"/>
                  </a:cubicBezTo>
                  <a:cubicBezTo>
                    <a:pt x="946" y="205"/>
                    <a:pt x="1039" y="151"/>
                    <a:pt x="1132" y="151"/>
                  </a:cubicBezTo>
                  <a:cubicBezTo>
                    <a:pt x="1193" y="151"/>
                    <a:pt x="1247" y="174"/>
                    <a:pt x="1293" y="215"/>
                  </a:cubicBezTo>
                  <a:cubicBezTo>
                    <a:pt x="1308" y="330"/>
                    <a:pt x="1316" y="427"/>
                    <a:pt x="1274" y="542"/>
                  </a:cubicBezTo>
                  <a:cubicBezTo>
                    <a:pt x="1309" y="601"/>
                    <a:pt x="1368" y="642"/>
                    <a:pt x="1425" y="681"/>
                  </a:cubicBezTo>
                  <a:cubicBezTo>
                    <a:pt x="1513" y="741"/>
                    <a:pt x="1596" y="797"/>
                    <a:pt x="1595" y="918"/>
                  </a:cubicBezTo>
                  <a:cubicBezTo>
                    <a:pt x="1595" y="1041"/>
                    <a:pt x="1495" y="1124"/>
                    <a:pt x="1346" y="1124"/>
                  </a:cubicBezTo>
                  <a:cubicBezTo>
                    <a:pt x="1346" y="1124"/>
                    <a:pt x="1346" y="1124"/>
                    <a:pt x="1346" y="1124"/>
                  </a:cubicBezTo>
                  <a:cubicBezTo>
                    <a:pt x="1289" y="1124"/>
                    <a:pt x="1229" y="1112"/>
                    <a:pt x="1157" y="1090"/>
                  </a:cubicBezTo>
                  <a:cubicBezTo>
                    <a:pt x="1124" y="1115"/>
                    <a:pt x="1094" y="1146"/>
                    <a:pt x="1063" y="1179"/>
                  </a:cubicBezTo>
                  <a:cubicBezTo>
                    <a:pt x="992" y="1252"/>
                    <a:pt x="919" y="1327"/>
                    <a:pt x="817" y="1327"/>
                  </a:cubicBezTo>
                  <a:cubicBezTo>
                    <a:pt x="776" y="1327"/>
                    <a:pt x="733" y="1315"/>
                    <a:pt x="690" y="1294"/>
                  </a:cubicBezTo>
                  <a:cubicBezTo>
                    <a:pt x="664" y="1256"/>
                    <a:pt x="651" y="1201"/>
                    <a:pt x="639" y="1149"/>
                  </a:cubicBezTo>
                  <a:lnTo>
                    <a:pt x="632" y="11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1" name="Freeform 11"/>
            <p:cNvSpPr>
              <a:spLocks/>
            </p:cNvSpPr>
            <p:nvPr/>
          </p:nvSpPr>
          <p:spPr bwMode="auto">
            <a:xfrm>
              <a:off x="7289800" y="4117975"/>
              <a:ext cx="131763" cy="95250"/>
            </a:xfrm>
            <a:custGeom>
              <a:avLst/>
              <a:gdLst>
                <a:gd name="T0" fmla="*/ 788 w 926"/>
                <a:gd name="T1" fmla="*/ 5 h 669"/>
                <a:gd name="T2" fmla="*/ 440 w 926"/>
                <a:gd name="T3" fmla="*/ 245 h 669"/>
                <a:gd name="T4" fmla="*/ 0 w 926"/>
                <a:gd name="T5" fmla="*/ 655 h 669"/>
                <a:gd name="T6" fmla="*/ 11 w 926"/>
                <a:gd name="T7" fmla="*/ 669 h 669"/>
                <a:gd name="T8" fmla="*/ 379 w 926"/>
                <a:gd name="T9" fmla="*/ 492 h 669"/>
                <a:gd name="T10" fmla="*/ 501 w 926"/>
                <a:gd name="T11" fmla="*/ 406 h 669"/>
                <a:gd name="T12" fmla="*/ 619 w 926"/>
                <a:gd name="T13" fmla="*/ 340 h 669"/>
                <a:gd name="T14" fmla="*/ 926 w 926"/>
                <a:gd name="T15" fmla="*/ 24 h 669"/>
                <a:gd name="T16" fmla="*/ 835 w 926"/>
                <a:gd name="T17" fmla="*/ 0 h 669"/>
                <a:gd name="T18" fmla="*/ 788 w 926"/>
                <a:gd name="T19" fmla="*/ 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6" h="669">
                  <a:moveTo>
                    <a:pt x="788" y="5"/>
                  </a:moveTo>
                  <a:cubicBezTo>
                    <a:pt x="701" y="102"/>
                    <a:pt x="568" y="175"/>
                    <a:pt x="440" y="245"/>
                  </a:cubicBezTo>
                  <a:cubicBezTo>
                    <a:pt x="248" y="351"/>
                    <a:pt x="49" y="460"/>
                    <a:pt x="0" y="655"/>
                  </a:cubicBezTo>
                  <a:cubicBezTo>
                    <a:pt x="11" y="669"/>
                    <a:pt x="11" y="669"/>
                    <a:pt x="11" y="669"/>
                  </a:cubicBezTo>
                  <a:cubicBezTo>
                    <a:pt x="144" y="668"/>
                    <a:pt x="264" y="579"/>
                    <a:pt x="379" y="492"/>
                  </a:cubicBezTo>
                  <a:cubicBezTo>
                    <a:pt x="420" y="462"/>
                    <a:pt x="461" y="432"/>
                    <a:pt x="501" y="406"/>
                  </a:cubicBezTo>
                  <a:cubicBezTo>
                    <a:pt x="537" y="383"/>
                    <a:pt x="577" y="362"/>
                    <a:pt x="619" y="340"/>
                  </a:cubicBezTo>
                  <a:cubicBezTo>
                    <a:pt x="752" y="271"/>
                    <a:pt x="904" y="192"/>
                    <a:pt x="926" y="24"/>
                  </a:cubicBezTo>
                  <a:cubicBezTo>
                    <a:pt x="904" y="2"/>
                    <a:pt x="866" y="0"/>
                    <a:pt x="835" y="0"/>
                  </a:cubicBezTo>
                  <a:cubicBezTo>
                    <a:pt x="823" y="0"/>
                    <a:pt x="810" y="0"/>
                    <a:pt x="788" y="5"/>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2" name="Freeform 12"/>
            <p:cNvSpPr>
              <a:spLocks/>
            </p:cNvSpPr>
            <p:nvPr/>
          </p:nvSpPr>
          <p:spPr bwMode="auto">
            <a:xfrm>
              <a:off x="7316788" y="4200525"/>
              <a:ext cx="87313" cy="117475"/>
            </a:xfrm>
            <a:custGeom>
              <a:avLst/>
              <a:gdLst>
                <a:gd name="T0" fmla="*/ 564 w 612"/>
                <a:gd name="T1" fmla="*/ 12 h 829"/>
                <a:gd name="T2" fmla="*/ 524 w 612"/>
                <a:gd name="T3" fmla="*/ 0 h 829"/>
                <a:gd name="T4" fmla="*/ 509 w 612"/>
                <a:gd name="T5" fmla="*/ 6 h 829"/>
                <a:gd name="T6" fmla="*/ 316 w 612"/>
                <a:gd name="T7" fmla="*/ 248 h 829"/>
                <a:gd name="T8" fmla="*/ 44 w 612"/>
                <a:gd name="T9" fmla="*/ 820 h 829"/>
                <a:gd name="T10" fmla="*/ 61 w 612"/>
                <a:gd name="T11" fmla="*/ 829 h 829"/>
                <a:gd name="T12" fmla="*/ 290 w 612"/>
                <a:gd name="T13" fmla="*/ 578 h 829"/>
                <a:gd name="T14" fmla="*/ 368 w 612"/>
                <a:gd name="T15" fmla="*/ 463 h 829"/>
                <a:gd name="T16" fmla="*/ 433 w 612"/>
                <a:gd name="T17" fmla="*/ 386 h 829"/>
                <a:gd name="T18" fmla="*/ 612 w 612"/>
                <a:gd name="T19" fmla="*/ 32 h 829"/>
                <a:gd name="T20" fmla="*/ 592 w 612"/>
                <a:gd name="T21" fmla="*/ 21 h 829"/>
                <a:gd name="T22" fmla="*/ 564 w 612"/>
                <a:gd name="T23" fmla="*/ 1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2" h="829">
                  <a:moveTo>
                    <a:pt x="564" y="12"/>
                  </a:moveTo>
                  <a:cubicBezTo>
                    <a:pt x="553" y="6"/>
                    <a:pt x="542" y="0"/>
                    <a:pt x="524" y="0"/>
                  </a:cubicBezTo>
                  <a:cubicBezTo>
                    <a:pt x="509" y="6"/>
                    <a:pt x="509" y="6"/>
                    <a:pt x="509" y="6"/>
                  </a:cubicBezTo>
                  <a:cubicBezTo>
                    <a:pt x="462" y="88"/>
                    <a:pt x="391" y="165"/>
                    <a:pt x="316" y="248"/>
                  </a:cubicBezTo>
                  <a:cubicBezTo>
                    <a:pt x="161" y="417"/>
                    <a:pt x="0" y="592"/>
                    <a:pt x="44" y="820"/>
                  </a:cubicBezTo>
                  <a:cubicBezTo>
                    <a:pt x="61" y="829"/>
                    <a:pt x="61" y="829"/>
                    <a:pt x="61" y="829"/>
                  </a:cubicBezTo>
                  <a:cubicBezTo>
                    <a:pt x="166" y="774"/>
                    <a:pt x="229" y="674"/>
                    <a:pt x="290" y="578"/>
                  </a:cubicBezTo>
                  <a:cubicBezTo>
                    <a:pt x="315" y="538"/>
                    <a:pt x="340" y="499"/>
                    <a:pt x="368" y="463"/>
                  </a:cubicBezTo>
                  <a:cubicBezTo>
                    <a:pt x="387" y="437"/>
                    <a:pt x="410" y="412"/>
                    <a:pt x="433" y="386"/>
                  </a:cubicBezTo>
                  <a:cubicBezTo>
                    <a:pt x="516" y="291"/>
                    <a:pt x="610" y="183"/>
                    <a:pt x="612" y="32"/>
                  </a:cubicBezTo>
                  <a:cubicBezTo>
                    <a:pt x="592" y="21"/>
                    <a:pt x="592" y="21"/>
                    <a:pt x="592" y="21"/>
                  </a:cubicBezTo>
                  <a:cubicBezTo>
                    <a:pt x="580" y="21"/>
                    <a:pt x="573" y="17"/>
                    <a:pt x="564" y="1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3" name="Freeform 13"/>
            <p:cNvSpPr>
              <a:spLocks noEditPoints="1"/>
            </p:cNvSpPr>
            <p:nvPr/>
          </p:nvSpPr>
          <p:spPr bwMode="auto">
            <a:xfrm>
              <a:off x="6588125" y="4335463"/>
              <a:ext cx="257175" cy="222250"/>
            </a:xfrm>
            <a:custGeom>
              <a:avLst/>
              <a:gdLst>
                <a:gd name="T0" fmla="*/ 1753 w 1811"/>
                <a:gd name="T1" fmla="*/ 302 h 1568"/>
                <a:gd name="T2" fmla="*/ 1383 w 1811"/>
                <a:gd name="T3" fmla="*/ 13 h 1568"/>
                <a:gd name="T4" fmla="*/ 1158 w 1811"/>
                <a:gd name="T5" fmla="*/ 83 h 1568"/>
                <a:gd name="T6" fmla="*/ 907 w 1811"/>
                <a:gd name="T7" fmla="*/ 0 h 1568"/>
                <a:gd name="T8" fmla="*/ 453 w 1811"/>
                <a:gd name="T9" fmla="*/ 242 h 1568"/>
                <a:gd name="T10" fmla="*/ 44 w 1811"/>
                <a:gd name="T11" fmla="*/ 552 h 1568"/>
                <a:gd name="T12" fmla="*/ 210 w 1811"/>
                <a:gd name="T13" fmla="*/ 1025 h 1568"/>
                <a:gd name="T14" fmla="*/ 271 w 1811"/>
                <a:gd name="T15" fmla="*/ 1401 h 1568"/>
                <a:gd name="T16" fmla="*/ 628 w 1811"/>
                <a:gd name="T17" fmla="*/ 1568 h 1568"/>
                <a:gd name="T18" fmla="*/ 993 w 1811"/>
                <a:gd name="T19" fmla="*/ 1361 h 1568"/>
                <a:gd name="T20" fmla="*/ 1281 w 1811"/>
                <a:gd name="T21" fmla="*/ 1465 h 1568"/>
                <a:gd name="T22" fmla="*/ 1718 w 1811"/>
                <a:gd name="T23" fmla="*/ 1176 h 1568"/>
                <a:gd name="T24" fmla="*/ 1612 w 1811"/>
                <a:gd name="T25" fmla="*/ 779 h 1568"/>
                <a:gd name="T26" fmla="*/ 1753 w 1811"/>
                <a:gd name="T27" fmla="*/ 302 h 1568"/>
                <a:gd name="T28" fmla="*/ 376 w 1811"/>
                <a:gd name="T29" fmla="*/ 1261 h 1568"/>
                <a:gd name="T30" fmla="*/ 416 w 1811"/>
                <a:gd name="T31" fmla="*/ 924 h 1568"/>
                <a:gd name="T32" fmla="*/ 407 w 1811"/>
                <a:gd name="T33" fmla="*/ 907 h 1568"/>
                <a:gd name="T34" fmla="*/ 198 w 1811"/>
                <a:gd name="T35" fmla="*/ 633 h 1568"/>
                <a:gd name="T36" fmla="*/ 456 w 1811"/>
                <a:gd name="T37" fmla="*/ 424 h 1568"/>
                <a:gd name="T38" fmla="*/ 470 w 1811"/>
                <a:gd name="T39" fmla="*/ 424 h 1568"/>
                <a:gd name="T40" fmla="*/ 516 w 1811"/>
                <a:gd name="T41" fmla="*/ 421 h 1568"/>
                <a:gd name="T42" fmla="*/ 906 w 1811"/>
                <a:gd name="T43" fmla="*/ 176 h 1568"/>
                <a:gd name="T44" fmla="*/ 1121 w 1811"/>
                <a:gd name="T45" fmla="*/ 282 h 1568"/>
                <a:gd name="T46" fmla="*/ 1137 w 1811"/>
                <a:gd name="T47" fmla="*/ 284 h 1568"/>
                <a:gd name="T48" fmla="*/ 1375 w 1811"/>
                <a:gd name="T49" fmla="*/ 197 h 1568"/>
                <a:gd name="T50" fmla="*/ 1588 w 1811"/>
                <a:gd name="T51" fmla="*/ 370 h 1568"/>
                <a:gd name="T52" fmla="*/ 1387 w 1811"/>
                <a:gd name="T53" fmla="*/ 747 h 1568"/>
                <a:gd name="T54" fmla="*/ 1380 w 1811"/>
                <a:gd name="T55" fmla="*/ 761 h 1568"/>
                <a:gd name="T56" fmla="*/ 1482 w 1811"/>
                <a:gd name="T57" fmla="*/ 921 h 1568"/>
                <a:gd name="T58" fmla="*/ 1562 w 1811"/>
                <a:gd name="T59" fmla="*/ 1119 h 1568"/>
                <a:gd name="T60" fmla="*/ 1334 w 1811"/>
                <a:gd name="T61" fmla="*/ 1287 h 1568"/>
                <a:gd name="T62" fmla="*/ 956 w 1811"/>
                <a:gd name="T63" fmla="*/ 1151 h 1568"/>
                <a:gd name="T64" fmla="*/ 938 w 1811"/>
                <a:gd name="T65" fmla="*/ 1155 h 1568"/>
                <a:gd name="T66" fmla="*/ 578 w 1811"/>
                <a:gd name="T67" fmla="*/ 1398 h 1568"/>
                <a:gd name="T68" fmla="*/ 376 w 1811"/>
                <a:gd name="T69" fmla="*/ 1261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1" h="1568">
                  <a:moveTo>
                    <a:pt x="1753" y="302"/>
                  </a:moveTo>
                  <a:cubicBezTo>
                    <a:pt x="1696" y="127"/>
                    <a:pt x="1551" y="13"/>
                    <a:pt x="1383" y="13"/>
                  </a:cubicBezTo>
                  <a:cubicBezTo>
                    <a:pt x="1306" y="13"/>
                    <a:pt x="1225" y="36"/>
                    <a:pt x="1158" y="83"/>
                  </a:cubicBezTo>
                  <a:cubicBezTo>
                    <a:pt x="1093" y="29"/>
                    <a:pt x="1006" y="0"/>
                    <a:pt x="907" y="0"/>
                  </a:cubicBezTo>
                  <a:cubicBezTo>
                    <a:pt x="713" y="0"/>
                    <a:pt x="510" y="112"/>
                    <a:pt x="453" y="242"/>
                  </a:cubicBezTo>
                  <a:cubicBezTo>
                    <a:pt x="258" y="242"/>
                    <a:pt x="98" y="363"/>
                    <a:pt x="44" y="552"/>
                  </a:cubicBezTo>
                  <a:cubicBezTo>
                    <a:pt x="0" y="706"/>
                    <a:pt x="34" y="911"/>
                    <a:pt x="210" y="1025"/>
                  </a:cubicBezTo>
                  <a:cubicBezTo>
                    <a:pt x="163" y="1207"/>
                    <a:pt x="217" y="1330"/>
                    <a:pt x="271" y="1401"/>
                  </a:cubicBezTo>
                  <a:cubicBezTo>
                    <a:pt x="351" y="1505"/>
                    <a:pt x="485" y="1568"/>
                    <a:pt x="628" y="1568"/>
                  </a:cubicBezTo>
                  <a:cubicBezTo>
                    <a:pt x="786" y="1568"/>
                    <a:pt x="922" y="1491"/>
                    <a:pt x="993" y="1361"/>
                  </a:cubicBezTo>
                  <a:cubicBezTo>
                    <a:pt x="1078" y="1429"/>
                    <a:pt x="1178" y="1465"/>
                    <a:pt x="1281" y="1465"/>
                  </a:cubicBezTo>
                  <a:cubicBezTo>
                    <a:pt x="1470" y="1465"/>
                    <a:pt x="1654" y="1343"/>
                    <a:pt x="1718" y="1176"/>
                  </a:cubicBezTo>
                  <a:cubicBezTo>
                    <a:pt x="1771" y="1037"/>
                    <a:pt x="1733" y="893"/>
                    <a:pt x="1612" y="779"/>
                  </a:cubicBezTo>
                  <a:cubicBezTo>
                    <a:pt x="1756" y="668"/>
                    <a:pt x="1811" y="482"/>
                    <a:pt x="1753" y="302"/>
                  </a:cubicBezTo>
                  <a:moveTo>
                    <a:pt x="376" y="1261"/>
                  </a:moveTo>
                  <a:cubicBezTo>
                    <a:pt x="368" y="1114"/>
                    <a:pt x="381" y="1004"/>
                    <a:pt x="416" y="924"/>
                  </a:cubicBezTo>
                  <a:cubicBezTo>
                    <a:pt x="407" y="907"/>
                    <a:pt x="407" y="907"/>
                    <a:pt x="407" y="907"/>
                  </a:cubicBezTo>
                  <a:cubicBezTo>
                    <a:pt x="255" y="878"/>
                    <a:pt x="187" y="747"/>
                    <a:pt x="198" y="633"/>
                  </a:cubicBezTo>
                  <a:cubicBezTo>
                    <a:pt x="207" y="537"/>
                    <a:pt x="280" y="424"/>
                    <a:pt x="456" y="424"/>
                  </a:cubicBezTo>
                  <a:cubicBezTo>
                    <a:pt x="461" y="424"/>
                    <a:pt x="465" y="424"/>
                    <a:pt x="470" y="424"/>
                  </a:cubicBezTo>
                  <a:cubicBezTo>
                    <a:pt x="481" y="424"/>
                    <a:pt x="495" y="424"/>
                    <a:pt x="516" y="421"/>
                  </a:cubicBezTo>
                  <a:cubicBezTo>
                    <a:pt x="582" y="300"/>
                    <a:pt x="745" y="176"/>
                    <a:pt x="906" y="176"/>
                  </a:cubicBezTo>
                  <a:cubicBezTo>
                    <a:pt x="992" y="176"/>
                    <a:pt x="1064" y="211"/>
                    <a:pt x="1121" y="282"/>
                  </a:cubicBezTo>
                  <a:cubicBezTo>
                    <a:pt x="1137" y="284"/>
                    <a:pt x="1137" y="284"/>
                    <a:pt x="1137" y="284"/>
                  </a:cubicBezTo>
                  <a:cubicBezTo>
                    <a:pt x="1223" y="226"/>
                    <a:pt x="1303" y="197"/>
                    <a:pt x="1375" y="197"/>
                  </a:cubicBezTo>
                  <a:cubicBezTo>
                    <a:pt x="1481" y="197"/>
                    <a:pt x="1562" y="264"/>
                    <a:pt x="1588" y="370"/>
                  </a:cubicBezTo>
                  <a:cubicBezTo>
                    <a:pt x="1616" y="490"/>
                    <a:pt x="1565" y="658"/>
                    <a:pt x="1387" y="747"/>
                  </a:cubicBezTo>
                  <a:cubicBezTo>
                    <a:pt x="1380" y="761"/>
                    <a:pt x="1380" y="761"/>
                    <a:pt x="1380" y="761"/>
                  </a:cubicBezTo>
                  <a:cubicBezTo>
                    <a:pt x="1401" y="837"/>
                    <a:pt x="1444" y="881"/>
                    <a:pt x="1482" y="921"/>
                  </a:cubicBezTo>
                  <a:cubicBezTo>
                    <a:pt x="1532" y="972"/>
                    <a:pt x="1575" y="1016"/>
                    <a:pt x="1562" y="1119"/>
                  </a:cubicBezTo>
                  <a:cubicBezTo>
                    <a:pt x="1542" y="1258"/>
                    <a:pt x="1427" y="1287"/>
                    <a:pt x="1334" y="1287"/>
                  </a:cubicBezTo>
                  <a:cubicBezTo>
                    <a:pt x="1208" y="1287"/>
                    <a:pt x="1049" y="1230"/>
                    <a:pt x="956" y="1151"/>
                  </a:cubicBezTo>
                  <a:cubicBezTo>
                    <a:pt x="938" y="1155"/>
                    <a:pt x="938" y="1155"/>
                    <a:pt x="938" y="1155"/>
                  </a:cubicBezTo>
                  <a:cubicBezTo>
                    <a:pt x="870" y="1274"/>
                    <a:pt x="717" y="1398"/>
                    <a:pt x="578" y="1398"/>
                  </a:cubicBezTo>
                  <a:cubicBezTo>
                    <a:pt x="491" y="1398"/>
                    <a:pt x="423" y="1350"/>
                    <a:pt x="376" y="12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4" name="Freeform 14"/>
            <p:cNvSpPr>
              <a:spLocks noEditPoints="1"/>
            </p:cNvSpPr>
            <p:nvPr/>
          </p:nvSpPr>
          <p:spPr bwMode="auto">
            <a:xfrm>
              <a:off x="7192963" y="4697413"/>
              <a:ext cx="296863" cy="246063"/>
            </a:xfrm>
            <a:custGeom>
              <a:avLst/>
              <a:gdLst>
                <a:gd name="T0" fmla="*/ 1644 w 2092"/>
                <a:gd name="T1" fmla="*/ 301 h 1740"/>
                <a:gd name="T2" fmla="*/ 1564 w 2092"/>
                <a:gd name="T3" fmla="*/ 308 h 1740"/>
                <a:gd name="T4" fmla="*/ 1156 w 2092"/>
                <a:gd name="T5" fmla="*/ 0 h 1740"/>
                <a:gd name="T6" fmla="*/ 780 w 2092"/>
                <a:gd name="T7" fmla="*/ 228 h 1740"/>
                <a:gd name="T8" fmla="*/ 750 w 2092"/>
                <a:gd name="T9" fmla="*/ 226 h 1740"/>
                <a:gd name="T10" fmla="*/ 674 w 2092"/>
                <a:gd name="T11" fmla="*/ 238 h 1740"/>
                <a:gd name="T12" fmla="*/ 596 w 2092"/>
                <a:gd name="T13" fmla="*/ 255 h 1740"/>
                <a:gd name="T14" fmla="*/ 341 w 2092"/>
                <a:gd name="T15" fmla="*/ 425 h 1740"/>
                <a:gd name="T16" fmla="*/ 31 w 2092"/>
                <a:gd name="T17" fmla="*/ 723 h 1740"/>
                <a:gd name="T18" fmla="*/ 293 w 2092"/>
                <a:gd name="T19" fmla="*/ 1188 h 1740"/>
                <a:gd name="T20" fmla="*/ 425 w 2092"/>
                <a:gd name="T21" fmla="*/ 1574 h 1740"/>
                <a:gd name="T22" fmla="*/ 691 w 2092"/>
                <a:gd name="T23" fmla="*/ 1694 h 1740"/>
                <a:gd name="T24" fmla="*/ 928 w 2092"/>
                <a:gd name="T25" fmla="*/ 1607 h 1740"/>
                <a:gd name="T26" fmla="*/ 1279 w 2092"/>
                <a:gd name="T27" fmla="*/ 1740 h 1740"/>
                <a:gd name="T28" fmla="*/ 1677 w 2092"/>
                <a:gd name="T29" fmla="*/ 1569 h 1740"/>
                <a:gd name="T30" fmla="*/ 1769 w 2092"/>
                <a:gd name="T31" fmla="*/ 1219 h 1740"/>
                <a:gd name="T32" fmla="*/ 2077 w 2092"/>
                <a:gd name="T33" fmla="*/ 760 h 1740"/>
                <a:gd name="T34" fmla="*/ 1644 w 2092"/>
                <a:gd name="T35" fmla="*/ 301 h 1740"/>
                <a:gd name="T36" fmla="*/ 1886 w 2092"/>
                <a:gd name="T37" fmla="*/ 960 h 1740"/>
                <a:gd name="T38" fmla="*/ 1736 w 2092"/>
                <a:gd name="T39" fmla="*/ 1042 h 1740"/>
                <a:gd name="T40" fmla="*/ 1582 w 2092"/>
                <a:gd name="T41" fmla="*/ 1132 h 1740"/>
                <a:gd name="T42" fmla="*/ 1555 w 2092"/>
                <a:gd name="T43" fmla="*/ 1443 h 1740"/>
                <a:gd name="T44" fmla="*/ 1279 w 2092"/>
                <a:gd name="T45" fmla="*/ 1563 h 1740"/>
                <a:gd name="T46" fmla="*/ 919 w 2092"/>
                <a:gd name="T47" fmla="*/ 1384 h 1740"/>
                <a:gd name="T48" fmla="*/ 899 w 2092"/>
                <a:gd name="T49" fmla="*/ 1383 h 1740"/>
                <a:gd name="T50" fmla="*/ 690 w 2092"/>
                <a:gd name="T51" fmla="*/ 1513 h 1740"/>
                <a:gd name="T52" fmla="*/ 536 w 2092"/>
                <a:gd name="T53" fmla="*/ 1438 h 1740"/>
                <a:gd name="T54" fmla="*/ 473 w 2092"/>
                <a:gd name="T55" fmla="*/ 1098 h 1740"/>
                <a:gd name="T56" fmla="*/ 397 w 2092"/>
                <a:gd name="T57" fmla="*/ 1043 h 1740"/>
                <a:gd name="T58" fmla="*/ 195 w 2092"/>
                <a:gd name="T59" fmla="*/ 766 h 1740"/>
                <a:gd name="T60" fmla="*/ 431 w 2092"/>
                <a:gd name="T61" fmla="*/ 576 h 1740"/>
                <a:gd name="T62" fmla="*/ 670 w 2092"/>
                <a:gd name="T63" fmla="*/ 414 h 1740"/>
                <a:gd name="T64" fmla="*/ 737 w 2092"/>
                <a:gd name="T65" fmla="*/ 404 h 1740"/>
                <a:gd name="T66" fmla="*/ 779 w 2092"/>
                <a:gd name="T67" fmla="*/ 408 h 1740"/>
                <a:gd name="T68" fmla="*/ 848 w 2092"/>
                <a:gd name="T69" fmla="*/ 415 h 1740"/>
                <a:gd name="T70" fmla="*/ 860 w 2092"/>
                <a:gd name="T71" fmla="*/ 406 h 1740"/>
                <a:gd name="T72" fmla="*/ 1160 w 2092"/>
                <a:gd name="T73" fmla="*/ 180 h 1740"/>
                <a:gd name="T74" fmla="*/ 1441 w 2092"/>
                <a:gd name="T75" fmla="*/ 484 h 1740"/>
                <a:gd name="T76" fmla="*/ 1456 w 2092"/>
                <a:gd name="T77" fmla="*/ 495 h 1740"/>
                <a:gd name="T78" fmla="*/ 1592 w 2092"/>
                <a:gd name="T79" fmla="*/ 476 h 1740"/>
                <a:gd name="T80" fmla="*/ 1846 w 2092"/>
                <a:gd name="T81" fmla="*/ 593 h 1740"/>
                <a:gd name="T82" fmla="*/ 1886 w 2092"/>
                <a:gd name="T83" fmla="*/ 960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1740">
                  <a:moveTo>
                    <a:pt x="1644" y="301"/>
                  </a:moveTo>
                  <a:cubicBezTo>
                    <a:pt x="1618" y="301"/>
                    <a:pt x="1592" y="304"/>
                    <a:pt x="1564" y="308"/>
                  </a:cubicBezTo>
                  <a:cubicBezTo>
                    <a:pt x="1539" y="96"/>
                    <a:pt x="1337" y="0"/>
                    <a:pt x="1156" y="0"/>
                  </a:cubicBezTo>
                  <a:cubicBezTo>
                    <a:pt x="975" y="0"/>
                    <a:pt x="829" y="89"/>
                    <a:pt x="780" y="228"/>
                  </a:cubicBezTo>
                  <a:cubicBezTo>
                    <a:pt x="769" y="227"/>
                    <a:pt x="759" y="226"/>
                    <a:pt x="750" y="226"/>
                  </a:cubicBezTo>
                  <a:cubicBezTo>
                    <a:pt x="720" y="226"/>
                    <a:pt x="696" y="232"/>
                    <a:pt x="674" y="238"/>
                  </a:cubicBezTo>
                  <a:cubicBezTo>
                    <a:pt x="652" y="244"/>
                    <a:pt x="632" y="249"/>
                    <a:pt x="596" y="255"/>
                  </a:cubicBezTo>
                  <a:cubicBezTo>
                    <a:pt x="542" y="339"/>
                    <a:pt x="445" y="381"/>
                    <a:pt x="341" y="425"/>
                  </a:cubicBezTo>
                  <a:cubicBezTo>
                    <a:pt x="201" y="485"/>
                    <a:pt x="55" y="547"/>
                    <a:pt x="31" y="723"/>
                  </a:cubicBezTo>
                  <a:cubicBezTo>
                    <a:pt x="0" y="944"/>
                    <a:pt x="164" y="1085"/>
                    <a:pt x="293" y="1188"/>
                  </a:cubicBezTo>
                  <a:cubicBezTo>
                    <a:pt x="284" y="1336"/>
                    <a:pt x="333" y="1477"/>
                    <a:pt x="425" y="1574"/>
                  </a:cubicBezTo>
                  <a:cubicBezTo>
                    <a:pt x="499" y="1651"/>
                    <a:pt x="593" y="1694"/>
                    <a:pt x="691" y="1694"/>
                  </a:cubicBezTo>
                  <a:cubicBezTo>
                    <a:pt x="772" y="1694"/>
                    <a:pt x="854" y="1664"/>
                    <a:pt x="928" y="1607"/>
                  </a:cubicBezTo>
                  <a:cubicBezTo>
                    <a:pt x="1016" y="1692"/>
                    <a:pt x="1144" y="1740"/>
                    <a:pt x="1279" y="1740"/>
                  </a:cubicBezTo>
                  <a:cubicBezTo>
                    <a:pt x="1438" y="1740"/>
                    <a:pt x="1586" y="1676"/>
                    <a:pt x="1677" y="1569"/>
                  </a:cubicBezTo>
                  <a:cubicBezTo>
                    <a:pt x="1756" y="1475"/>
                    <a:pt x="1788" y="1354"/>
                    <a:pt x="1769" y="1219"/>
                  </a:cubicBezTo>
                  <a:cubicBezTo>
                    <a:pt x="2002" y="1179"/>
                    <a:pt x="2092" y="961"/>
                    <a:pt x="2077" y="760"/>
                  </a:cubicBezTo>
                  <a:cubicBezTo>
                    <a:pt x="2061" y="532"/>
                    <a:pt x="1907" y="301"/>
                    <a:pt x="1644" y="301"/>
                  </a:cubicBezTo>
                  <a:moveTo>
                    <a:pt x="1886" y="960"/>
                  </a:moveTo>
                  <a:cubicBezTo>
                    <a:pt x="1854" y="1003"/>
                    <a:pt x="1797" y="1022"/>
                    <a:pt x="1736" y="1042"/>
                  </a:cubicBezTo>
                  <a:cubicBezTo>
                    <a:pt x="1680" y="1060"/>
                    <a:pt x="1623" y="1079"/>
                    <a:pt x="1582" y="1132"/>
                  </a:cubicBezTo>
                  <a:cubicBezTo>
                    <a:pt x="1621" y="1258"/>
                    <a:pt x="1612" y="1366"/>
                    <a:pt x="1555" y="1443"/>
                  </a:cubicBezTo>
                  <a:cubicBezTo>
                    <a:pt x="1498" y="1519"/>
                    <a:pt x="1398" y="1563"/>
                    <a:pt x="1279" y="1563"/>
                  </a:cubicBezTo>
                  <a:cubicBezTo>
                    <a:pt x="1127" y="1563"/>
                    <a:pt x="985" y="1492"/>
                    <a:pt x="919" y="1384"/>
                  </a:cubicBezTo>
                  <a:cubicBezTo>
                    <a:pt x="899" y="1383"/>
                    <a:pt x="899" y="1383"/>
                    <a:pt x="899" y="1383"/>
                  </a:cubicBezTo>
                  <a:cubicBezTo>
                    <a:pt x="845" y="1465"/>
                    <a:pt x="769" y="1513"/>
                    <a:pt x="690" y="1513"/>
                  </a:cubicBezTo>
                  <a:cubicBezTo>
                    <a:pt x="631" y="1513"/>
                    <a:pt x="576" y="1486"/>
                    <a:pt x="536" y="1438"/>
                  </a:cubicBezTo>
                  <a:cubicBezTo>
                    <a:pt x="474" y="1363"/>
                    <a:pt x="453" y="1246"/>
                    <a:pt x="473" y="1098"/>
                  </a:cubicBezTo>
                  <a:cubicBezTo>
                    <a:pt x="449" y="1079"/>
                    <a:pt x="423" y="1061"/>
                    <a:pt x="397" y="1043"/>
                  </a:cubicBezTo>
                  <a:cubicBezTo>
                    <a:pt x="288" y="965"/>
                    <a:pt x="184" y="891"/>
                    <a:pt x="195" y="766"/>
                  </a:cubicBezTo>
                  <a:cubicBezTo>
                    <a:pt x="206" y="647"/>
                    <a:pt x="315" y="613"/>
                    <a:pt x="431" y="576"/>
                  </a:cubicBezTo>
                  <a:cubicBezTo>
                    <a:pt x="536" y="543"/>
                    <a:pt x="644" y="509"/>
                    <a:pt x="670" y="414"/>
                  </a:cubicBezTo>
                  <a:cubicBezTo>
                    <a:pt x="699" y="407"/>
                    <a:pt x="719" y="404"/>
                    <a:pt x="737" y="404"/>
                  </a:cubicBezTo>
                  <a:cubicBezTo>
                    <a:pt x="751" y="404"/>
                    <a:pt x="764" y="406"/>
                    <a:pt x="779" y="408"/>
                  </a:cubicBezTo>
                  <a:cubicBezTo>
                    <a:pt x="796" y="410"/>
                    <a:pt x="818" y="413"/>
                    <a:pt x="848" y="415"/>
                  </a:cubicBezTo>
                  <a:cubicBezTo>
                    <a:pt x="860" y="406"/>
                    <a:pt x="860" y="406"/>
                    <a:pt x="860" y="406"/>
                  </a:cubicBezTo>
                  <a:cubicBezTo>
                    <a:pt x="911" y="250"/>
                    <a:pt x="1047" y="180"/>
                    <a:pt x="1160" y="180"/>
                  </a:cubicBezTo>
                  <a:cubicBezTo>
                    <a:pt x="1292" y="180"/>
                    <a:pt x="1430" y="274"/>
                    <a:pt x="1441" y="484"/>
                  </a:cubicBezTo>
                  <a:cubicBezTo>
                    <a:pt x="1456" y="495"/>
                    <a:pt x="1456" y="495"/>
                    <a:pt x="1456" y="495"/>
                  </a:cubicBezTo>
                  <a:cubicBezTo>
                    <a:pt x="1503" y="482"/>
                    <a:pt x="1549" y="476"/>
                    <a:pt x="1592" y="476"/>
                  </a:cubicBezTo>
                  <a:cubicBezTo>
                    <a:pt x="1700" y="476"/>
                    <a:pt x="1790" y="517"/>
                    <a:pt x="1846" y="593"/>
                  </a:cubicBezTo>
                  <a:cubicBezTo>
                    <a:pt x="1915" y="685"/>
                    <a:pt x="1928" y="816"/>
                    <a:pt x="1886" y="96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5" name="Freeform 15"/>
            <p:cNvSpPr>
              <a:spLocks noEditPoints="1"/>
            </p:cNvSpPr>
            <p:nvPr/>
          </p:nvSpPr>
          <p:spPr bwMode="auto">
            <a:xfrm>
              <a:off x="6488113" y="4859338"/>
              <a:ext cx="303213" cy="241300"/>
            </a:xfrm>
            <a:custGeom>
              <a:avLst/>
              <a:gdLst>
                <a:gd name="T0" fmla="*/ 1812 w 2145"/>
                <a:gd name="T1" fmla="*/ 515 h 1696"/>
                <a:gd name="T2" fmla="*/ 1704 w 2145"/>
                <a:gd name="T3" fmla="*/ 50 h 1696"/>
                <a:gd name="T4" fmla="*/ 1538 w 2145"/>
                <a:gd name="T5" fmla="*/ 0 h 1696"/>
                <a:gd name="T6" fmla="*/ 1295 w 2145"/>
                <a:gd name="T7" fmla="*/ 57 h 1696"/>
                <a:gd name="T8" fmla="*/ 1064 w 2145"/>
                <a:gd name="T9" fmla="*/ 113 h 1696"/>
                <a:gd name="T10" fmla="*/ 1006 w 2145"/>
                <a:gd name="T11" fmla="*/ 110 h 1696"/>
                <a:gd name="T12" fmla="*/ 755 w 2145"/>
                <a:gd name="T13" fmla="*/ 223 h 1696"/>
                <a:gd name="T14" fmla="*/ 324 w 2145"/>
                <a:gd name="T15" fmla="*/ 572 h 1696"/>
                <a:gd name="T16" fmla="*/ 17 w 2145"/>
                <a:gd name="T17" fmla="*/ 976 h 1696"/>
                <a:gd name="T18" fmla="*/ 503 w 2145"/>
                <a:gd name="T19" fmla="*/ 1424 h 1696"/>
                <a:gd name="T20" fmla="*/ 639 w 2145"/>
                <a:gd name="T21" fmla="*/ 1405 h 1696"/>
                <a:gd name="T22" fmla="*/ 1069 w 2145"/>
                <a:gd name="T23" fmla="*/ 1696 h 1696"/>
                <a:gd name="T24" fmla="*/ 1463 w 2145"/>
                <a:gd name="T25" fmla="*/ 1464 h 1696"/>
                <a:gd name="T26" fmla="*/ 1605 w 2145"/>
                <a:gd name="T27" fmla="*/ 1481 h 1696"/>
                <a:gd name="T28" fmla="*/ 2118 w 2145"/>
                <a:gd name="T29" fmla="*/ 1022 h 1696"/>
                <a:gd name="T30" fmla="*/ 1812 w 2145"/>
                <a:gd name="T31" fmla="*/ 515 h 1696"/>
                <a:gd name="T32" fmla="*/ 1268 w 2145"/>
                <a:gd name="T33" fmla="*/ 1416 h 1696"/>
                <a:gd name="T34" fmla="*/ 1150 w 2145"/>
                <a:gd name="T35" fmla="*/ 1539 h 1696"/>
                <a:gd name="T36" fmla="*/ 1068 w 2145"/>
                <a:gd name="T37" fmla="*/ 1550 h 1696"/>
                <a:gd name="T38" fmla="*/ 762 w 2145"/>
                <a:gd name="T39" fmla="*/ 1206 h 1696"/>
                <a:gd name="T40" fmla="*/ 746 w 2145"/>
                <a:gd name="T41" fmla="*/ 1197 h 1696"/>
                <a:gd name="T42" fmla="*/ 545 w 2145"/>
                <a:gd name="T43" fmla="*/ 1233 h 1696"/>
                <a:gd name="T44" fmla="*/ 178 w 2145"/>
                <a:gd name="T45" fmla="*/ 1024 h 1696"/>
                <a:gd name="T46" fmla="*/ 210 w 2145"/>
                <a:gd name="T47" fmla="*/ 827 h 1696"/>
                <a:gd name="T48" fmla="*/ 439 w 2145"/>
                <a:gd name="T49" fmla="*/ 728 h 1696"/>
                <a:gd name="T50" fmla="*/ 668 w 2145"/>
                <a:gd name="T51" fmla="*/ 414 h 1696"/>
                <a:gd name="T52" fmla="*/ 732 w 2145"/>
                <a:gd name="T53" fmla="*/ 418 h 1696"/>
                <a:gd name="T54" fmla="*/ 1015 w 2145"/>
                <a:gd name="T55" fmla="*/ 303 h 1696"/>
                <a:gd name="T56" fmla="*/ 1051 w 2145"/>
                <a:gd name="T57" fmla="*/ 273 h 1696"/>
                <a:gd name="T58" fmla="*/ 1092 w 2145"/>
                <a:gd name="T59" fmla="*/ 283 h 1696"/>
                <a:gd name="T60" fmla="*/ 1161 w 2145"/>
                <a:gd name="T61" fmla="*/ 296 h 1696"/>
                <a:gd name="T62" fmla="*/ 1202 w 2145"/>
                <a:gd name="T63" fmla="*/ 289 h 1696"/>
                <a:gd name="T64" fmla="*/ 1429 w 2145"/>
                <a:gd name="T65" fmla="*/ 181 h 1696"/>
                <a:gd name="T66" fmla="*/ 1645 w 2145"/>
                <a:gd name="T67" fmla="*/ 302 h 1696"/>
                <a:gd name="T68" fmla="*/ 1606 w 2145"/>
                <a:gd name="T69" fmla="*/ 597 h 1696"/>
                <a:gd name="T70" fmla="*/ 1608 w 2145"/>
                <a:gd name="T71" fmla="*/ 612 h 1696"/>
                <a:gd name="T72" fmla="*/ 1789 w 2145"/>
                <a:gd name="T73" fmla="*/ 727 h 1696"/>
                <a:gd name="T74" fmla="*/ 1987 w 2145"/>
                <a:gd name="T75" fmla="*/ 927 h 1696"/>
                <a:gd name="T76" fmla="*/ 1906 w 2145"/>
                <a:gd name="T77" fmla="*/ 1157 h 1696"/>
                <a:gd name="T78" fmla="*/ 1568 w 2145"/>
                <a:gd name="T79" fmla="*/ 1302 h 1696"/>
                <a:gd name="T80" fmla="*/ 1413 w 2145"/>
                <a:gd name="T81" fmla="*/ 1277 h 1696"/>
                <a:gd name="T82" fmla="*/ 1268 w 2145"/>
                <a:gd name="T83" fmla="*/ 141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5" h="1696">
                  <a:moveTo>
                    <a:pt x="1812" y="515"/>
                  </a:moveTo>
                  <a:cubicBezTo>
                    <a:pt x="1854" y="303"/>
                    <a:pt x="1812" y="121"/>
                    <a:pt x="1704" y="50"/>
                  </a:cubicBezTo>
                  <a:cubicBezTo>
                    <a:pt x="1654" y="16"/>
                    <a:pt x="1599" y="0"/>
                    <a:pt x="1538" y="0"/>
                  </a:cubicBezTo>
                  <a:cubicBezTo>
                    <a:pt x="1457" y="0"/>
                    <a:pt x="1374" y="29"/>
                    <a:pt x="1295" y="57"/>
                  </a:cubicBezTo>
                  <a:cubicBezTo>
                    <a:pt x="1218" y="84"/>
                    <a:pt x="1139" y="113"/>
                    <a:pt x="1064" y="113"/>
                  </a:cubicBezTo>
                  <a:cubicBezTo>
                    <a:pt x="1047" y="113"/>
                    <a:pt x="1031" y="111"/>
                    <a:pt x="1006" y="110"/>
                  </a:cubicBezTo>
                  <a:cubicBezTo>
                    <a:pt x="932" y="157"/>
                    <a:pt x="842" y="190"/>
                    <a:pt x="755" y="223"/>
                  </a:cubicBezTo>
                  <a:cubicBezTo>
                    <a:pt x="565" y="293"/>
                    <a:pt x="369" y="366"/>
                    <a:pt x="324" y="572"/>
                  </a:cubicBezTo>
                  <a:cubicBezTo>
                    <a:pt x="71" y="628"/>
                    <a:pt x="0" y="818"/>
                    <a:pt x="17" y="976"/>
                  </a:cubicBezTo>
                  <a:cubicBezTo>
                    <a:pt x="42" y="1196"/>
                    <a:pt x="230" y="1424"/>
                    <a:pt x="503" y="1424"/>
                  </a:cubicBezTo>
                  <a:cubicBezTo>
                    <a:pt x="548" y="1424"/>
                    <a:pt x="594" y="1417"/>
                    <a:pt x="639" y="1405"/>
                  </a:cubicBezTo>
                  <a:cubicBezTo>
                    <a:pt x="674" y="1605"/>
                    <a:pt x="884" y="1696"/>
                    <a:pt x="1069" y="1696"/>
                  </a:cubicBezTo>
                  <a:cubicBezTo>
                    <a:pt x="1262" y="1696"/>
                    <a:pt x="1415" y="1605"/>
                    <a:pt x="1463" y="1464"/>
                  </a:cubicBezTo>
                  <a:cubicBezTo>
                    <a:pt x="1512" y="1475"/>
                    <a:pt x="1559" y="1481"/>
                    <a:pt x="1605" y="1481"/>
                  </a:cubicBezTo>
                  <a:cubicBezTo>
                    <a:pt x="1897" y="1481"/>
                    <a:pt x="2084" y="1250"/>
                    <a:pt x="2118" y="1022"/>
                  </a:cubicBezTo>
                  <a:cubicBezTo>
                    <a:pt x="2145" y="841"/>
                    <a:pt x="2080" y="602"/>
                    <a:pt x="1812" y="515"/>
                  </a:cubicBezTo>
                  <a:moveTo>
                    <a:pt x="1268" y="1416"/>
                  </a:moveTo>
                  <a:cubicBezTo>
                    <a:pt x="1237" y="1472"/>
                    <a:pt x="1208" y="1524"/>
                    <a:pt x="1150" y="1539"/>
                  </a:cubicBezTo>
                  <a:cubicBezTo>
                    <a:pt x="1122" y="1546"/>
                    <a:pt x="1094" y="1550"/>
                    <a:pt x="1068" y="1550"/>
                  </a:cubicBezTo>
                  <a:cubicBezTo>
                    <a:pt x="912" y="1550"/>
                    <a:pt x="792" y="1415"/>
                    <a:pt x="762" y="1206"/>
                  </a:cubicBezTo>
                  <a:cubicBezTo>
                    <a:pt x="746" y="1197"/>
                    <a:pt x="746" y="1197"/>
                    <a:pt x="746" y="1197"/>
                  </a:cubicBezTo>
                  <a:cubicBezTo>
                    <a:pt x="686" y="1220"/>
                    <a:pt x="616" y="1233"/>
                    <a:pt x="545" y="1233"/>
                  </a:cubicBezTo>
                  <a:cubicBezTo>
                    <a:pt x="385" y="1233"/>
                    <a:pt x="210" y="1168"/>
                    <a:pt x="178" y="1024"/>
                  </a:cubicBezTo>
                  <a:cubicBezTo>
                    <a:pt x="160" y="945"/>
                    <a:pt x="171" y="877"/>
                    <a:pt x="210" y="827"/>
                  </a:cubicBezTo>
                  <a:cubicBezTo>
                    <a:pt x="252" y="771"/>
                    <a:pt x="328" y="740"/>
                    <a:pt x="439" y="728"/>
                  </a:cubicBezTo>
                  <a:cubicBezTo>
                    <a:pt x="478" y="604"/>
                    <a:pt x="553" y="504"/>
                    <a:pt x="668" y="414"/>
                  </a:cubicBezTo>
                  <a:cubicBezTo>
                    <a:pt x="691" y="417"/>
                    <a:pt x="712" y="418"/>
                    <a:pt x="732" y="418"/>
                  </a:cubicBezTo>
                  <a:cubicBezTo>
                    <a:pt x="856" y="418"/>
                    <a:pt x="930" y="365"/>
                    <a:pt x="1015" y="303"/>
                  </a:cubicBezTo>
                  <a:cubicBezTo>
                    <a:pt x="1051" y="273"/>
                    <a:pt x="1051" y="273"/>
                    <a:pt x="1051" y="273"/>
                  </a:cubicBezTo>
                  <a:cubicBezTo>
                    <a:pt x="1066" y="275"/>
                    <a:pt x="1079" y="279"/>
                    <a:pt x="1092" y="283"/>
                  </a:cubicBezTo>
                  <a:cubicBezTo>
                    <a:pt x="1112" y="290"/>
                    <a:pt x="1133" y="296"/>
                    <a:pt x="1161" y="296"/>
                  </a:cubicBezTo>
                  <a:cubicBezTo>
                    <a:pt x="1171" y="296"/>
                    <a:pt x="1183" y="295"/>
                    <a:pt x="1202" y="289"/>
                  </a:cubicBezTo>
                  <a:cubicBezTo>
                    <a:pt x="1264" y="219"/>
                    <a:pt x="1345" y="181"/>
                    <a:pt x="1429" y="181"/>
                  </a:cubicBezTo>
                  <a:cubicBezTo>
                    <a:pt x="1522" y="181"/>
                    <a:pt x="1604" y="227"/>
                    <a:pt x="1645" y="302"/>
                  </a:cubicBezTo>
                  <a:cubicBezTo>
                    <a:pt x="1690" y="385"/>
                    <a:pt x="1676" y="490"/>
                    <a:pt x="1606" y="597"/>
                  </a:cubicBezTo>
                  <a:cubicBezTo>
                    <a:pt x="1608" y="612"/>
                    <a:pt x="1608" y="612"/>
                    <a:pt x="1608" y="612"/>
                  </a:cubicBezTo>
                  <a:cubicBezTo>
                    <a:pt x="1657" y="666"/>
                    <a:pt x="1724" y="697"/>
                    <a:pt x="1789" y="727"/>
                  </a:cubicBezTo>
                  <a:cubicBezTo>
                    <a:pt x="1889" y="773"/>
                    <a:pt x="1976" y="814"/>
                    <a:pt x="1987" y="927"/>
                  </a:cubicBezTo>
                  <a:cubicBezTo>
                    <a:pt x="1996" y="1008"/>
                    <a:pt x="1967" y="1090"/>
                    <a:pt x="1906" y="1157"/>
                  </a:cubicBezTo>
                  <a:cubicBezTo>
                    <a:pt x="1824" y="1248"/>
                    <a:pt x="1698" y="1302"/>
                    <a:pt x="1568" y="1302"/>
                  </a:cubicBezTo>
                  <a:cubicBezTo>
                    <a:pt x="1517" y="1302"/>
                    <a:pt x="1467" y="1294"/>
                    <a:pt x="1413" y="1277"/>
                  </a:cubicBezTo>
                  <a:cubicBezTo>
                    <a:pt x="1336" y="1293"/>
                    <a:pt x="1301" y="1356"/>
                    <a:pt x="1268" y="14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38747059"/>
      </p:ext>
    </p:extLst>
  </p:cSld>
  <p:clrMap bg1="lt1" tx1="dk1" bg2="lt2" tx2="dk2" accent1="accent1" accent2="accent2" accent3="accent3" accent4="accent4" accent5="accent5" accent6="accent6" hlink="hlink" folHlink="folHlink"/>
  <p:sldLayoutIdLst>
    <p:sldLayoutId id="2147483884" r:id="rId1"/>
  </p:sldLayoutIdLst>
  <p:hf hdr="0"/>
  <p:txStyles>
    <p:titleStyle>
      <a:lvl1pPr algn="l" defTabSz="685617" rtl="0" eaLnBrk="1" latinLnBrk="0" hangingPunct="1">
        <a:lnSpc>
          <a:spcPct val="82000"/>
        </a:lnSpc>
        <a:spcBef>
          <a:spcPct val="0"/>
        </a:spcBef>
        <a:buNone/>
        <a:defRPr sz="2699" b="1" kern="1200">
          <a:solidFill>
            <a:schemeClr val="tx2"/>
          </a:solidFill>
          <a:latin typeface="+mj-lt"/>
          <a:ea typeface="+mj-ea"/>
          <a:cs typeface="+mj-cs"/>
        </a:defRPr>
      </a:lvl1pPr>
    </p:titleStyle>
    <p:bodyStyle>
      <a:lvl1pPr marL="203543" indent="-203543" algn="l" defTabSz="685617" rtl="0" eaLnBrk="1" latinLnBrk="0" hangingPunct="1">
        <a:lnSpc>
          <a:spcPct val="90000"/>
        </a:lnSpc>
        <a:spcBef>
          <a:spcPts val="900"/>
        </a:spcBef>
        <a:buFont typeface="Arial" panose="020B0604020202020204" pitchFamily="34" charset="0"/>
        <a:buChar char="•"/>
        <a:defRPr sz="1949" kern="1200">
          <a:solidFill>
            <a:schemeClr val="tx1"/>
          </a:solidFill>
          <a:latin typeface="+mn-lt"/>
          <a:ea typeface="+mn-ea"/>
          <a:cs typeface="+mn-cs"/>
        </a:defRPr>
      </a:lvl1pPr>
      <a:lvl2pPr marL="603486" indent="-269009" algn="l" defTabSz="685617" rtl="0" eaLnBrk="1" latinLnBrk="0" hangingPunct="1">
        <a:lnSpc>
          <a:spcPct val="90000"/>
        </a:lnSpc>
        <a:spcBef>
          <a:spcPts val="675"/>
        </a:spcBef>
        <a:buFont typeface="Calibri Light" panose="020F0302020204030204" pitchFamily="34" charset="0"/>
        <a:buChar char="–"/>
        <a:defRPr sz="1500" kern="1200">
          <a:solidFill>
            <a:schemeClr val="tx1"/>
          </a:solidFill>
          <a:latin typeface="+mn-lt"/>
          <a:ea typeface="+mn-ea"/>
          <a:cs typeface="+mn-cs"/>
        </a:defRPr>
      </a:lvl2pPr>
      <a:lvl3pPr marL="808219" indent="-130934" algn="l" defTabSz="685617"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942724" indent="-133314" algn="l" defTabSz="685617"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076038" indent="-133314" algn="l" defTabSz="685617"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447"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56"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064"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873"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3">
          <p15:clr>
            <a:srgbClr val="F26B43"/>
          </p15:clr>
        </p15:guide>
        <p15:guide id="2" pos="5443">
          <p15:clr>
            <a:srgbClr val="F26B43"/>
          </p15:clr>
        </p15:guide>
        <p15:guide id="3" orient="horz" pos="582">
          <p15:clr>
            <a:srgbClr val="F26B43"/>
          </p15:clr>
        </p15:guide>
        <p15:guide id="4" orient="horz" pos="1071">
          <p15:clr>
            <a:srgbClr val="F26B43"/>
          </p15:clr>
        </p15:guide>
        <p15:guide id="5" orient="horz" pos="3833">
          <p15:clr>
            <a:srgbClr val="F26B43"/>
          </p15:clr>
        </p15:guide>
        <p15:guide id="6" orient="horz" pos="1164">
          <p15:clr>
            <a:srgbClr val="F26B43"/>
          </p15:clr>
        </p15:guide>
        <p15:guide id="7" pos="737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9A1E"/>
        </a:solidFill>
        <a:effectLst/>
      </p:bgPr>
    </p:bg>
    <p:spTree>
      <p:nvGrpSpPr>
        <p:cNvPr id="1" name=""/>
        <p:cNvGrpSpPr/>
        <p:nvPr/>
      </p:nvGrpSpPr>
      <p:grpSpPr>
        <a:xfrm>
          <a:off x="0" y="0"/>
          <a:ext cx="0" cy="0"/>
          <a:chOff x="0" y="0"/>
          <a:chExt cx="0" cy="0"/>
        </a:xfrm>
      </p:grpSpPr>
      <p:sp>
        <p:nvSpPr>
          <p:cNvPr id="4" name="文字版面配置區 20">
            <a:extLst>
              <a:ext uri="{FF2B5EF4-FFF2-40B4-BE49-F238E27FC236}">
                <a16:creationId xmlns:a16="http://schemas.microsoft.com/office/drawing/2014/main" id="{0878BF3B-8DAC-42C9-92B7-F9EC0BA19FCE}"/>
              </a:ext>
            </a:extLst>
          </p:cNvPr>
          <p:cNvSpPr>
            <a:spLocks noGrp="1"/>
          </p:cNvSpPr>
          <p:nvPr>
            <p:ph type="body" sz="quarter" idx="13" hasCustomPrompt="1"/>
          </p:nvPr>
        </p:nvSpPr>
        <p:spPr>
          <a:xfrm>
            <a:off x="2370667" y="2093213"/>
            <a:ext cx="6310345" cy="1518087"/>
          </a:xfrm>
          <a:prstGeom prst="rect">
            <a:avLst/>
          </a:prstGeom>
        </p:spPr>
        <p:txBody>
          <a:bodyPr>
            <a:normAutofit/>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3200" b="1">
                <a:solidFill>
                  <a:schemeClr val="bg1"/>
                </a:solidFill>
                <a:latin typeface="Calibri" panose="020F0502020204030204" pitchFamily="34" charset="0"/>
                <a:ea typeface="Microsoft YaHei" panose="020B0503020204020204" pitchFamily="34" charset="-122"/>
              </a:defRPr>
            </a:lvl1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lang="en-US" altLang="zh-TW" dirty="0">
                <a:latin typeface="Calibri" pitchFamily="34" charset="0"/>
              </a:rPr>
              <a:t>WCT CD1 </a:t>
            </a:r>
            <a:br>
              <a:rPr lang="en-US" altLang="zh-TW" dirty="0">
                <a:latin typeface="Calibri" pitchFamily="34" charset="0"/>
              </a:rPr>
            </a:br>
            <a:r>
              <a:rPr lang="en-US" altLang="zh-TW" dirty="0">
                <a:latin typeface="Calibri" pitchFamily="34" charset="0"/>
              </a:rPr>
              <a:t>NTU CVSD Tool Flow</a:t>
            </a:r>
            <a:endParaRPr lang="zh-TW" altLang="en-US" dirty="0"/>
          </a:p>
        </p:txBody>
      </p:sp>
      <p:sp>
        <p:nvSpPr>
          <p:cNvPr id="5" name="文字版面配置區 20">
            <a:extLst>
              <a:ext uri="{FF2B5EF4-FFF2-40B4-BE49-F238E27FC236}">
                <a16:creationId xmlns:a16="http://schemas.microsoft.com/office/drawing/2014/main" id="{6EF1C5E5-F541-45A7-A09E-49564F6BBF0C}"/>
              </a:ext>
            </a:extLst>
          </p:cNvPr>
          <p:cNvSpPr>
            <a:spLocks noGrp="1"/>
          </p:cNvSpPr>
          <p:nvPr>
            <p:ph type="body" sz="quarter" idx="14" hasCustomPrompt="1"/>
          </p:nvPr>
        </p:nvSpPr>
        <p:spPr>
          <a:xfrm>
            <a:off x="353104" y="4027333"/>
            <a:ext cx="4218896" cy="640462"/>
          </a:xfrm>
          <a:prstGeom prst="rect">
            <a:avLst/>
          </a:prstGeom>
        </p:spPr>
        <p:txBody>
          <a:bodyPr>
            <a:noAutofit/>
          </a:bodyPr>
          <a:lstStyle>
            <a:lvl1pPr marL="0" marR="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sz="2000" b="1">
                <a:solidFill>
                  <a:schemeClr val="bg1"/>
                </a:solidFill>
                <a:latin typeface="Calibri" panose="020F0502020204030204" pitchFamily="34" charset="0"/>
                <a:ea typeface="Microsoft YaHei" panose="020B0503020204020204" pitchFamily="34" charset="-122"/>
              </a:defRPr>
            </a:lvl1pPr>
          </a:lstStyle>
          <a:p>
            <a:r>
              <a:rPr lang="en-GB" altLang="zh-TW" sz="1600" dirty="0"/>
              <a:t>DE9 Nat Huang and He-Jun Chen</a:t>
            </a:r>
          </a:p>
          <a:p>
            <a:r>
              <a:rPr lang="en-GB" altLang="zh-TW" sz="1600" dirty="0"/>
              <a:t>DE5 Friedrich Lee</a:t>
            </a:r>
          </a:p>
        </p:txBody>
      </p:sp>
    </p:spTree>
    <p:extLst>
      <p:ext uri="{BB962C8B-B14F-4D97-AF65-F5344CB8AC3E}">
        <p14:creationId xmlns:p14="http://schemas.microsoft.com/office/powerpoint/2010/main" val="286570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300B740-8978-40FD-89DF-A3583562AEEE}"/>
              </a:ext>
            </a:extLst>
          </p:cNvPr>
          <p:cNvSpPr>
            <a:spLocks noGrp="1"/>
          </p:cNvSpPr>
          <p:nvPr>
            <p:ph type="sldNum" sz="quarter" idx="4"/>
          </p:nvPr>
        </p:nvSpPr>
        <p:spPr/>
        <p:txBody>
          <a:bodyPr/>
          <a:lstStyle/>
          <a:p>
            <a:fld id="{0AEF9A4B-07C9-404C-9053-A3A2AC3AD5D6}" type="slidenum">
              <a:rPr lang="en-GB" smtClean="0"/>
              <a:pPr/>
              <a:t>10</a:t>
            </a:fld>
            <a:endParaRPr lang="en-GB" dirty="0"/>
          </a:p>
        </p:txBody>
      </p:sp>
      <p:sp>
        <p:nvSpPr>
          <p:cNvPr id="4" name="標題 3">
            <a:extLst>
              <a:ext uri="{FF2B5EF4-FFF2-40B4-BE49-F238E27FC236}">
                <a16:creationId xmlns:a16="http://schemas.microsoft.com/office/drawing/2014/main" id="{8922C763-6E7E-4615-B2CC-75BC0DBBE483}"/>
              </a:ext>
            </a:extLst>
          </p:cNvPr>
          <p:cNvSpPr>
            <a:spLocks noGrp="1"/>
          </p:cNvSpPr>
          <p:nvPr>
            <p:ph type="title"/>
          </p:nvPr>
        </p:nvSpPr>
        <p:spPr/>
        <p:txBody>
          <a:bodyPr/>
          <a:lstStyle/>
          <a:p>
            <a:r>
              <a:rPr lang="en-US" altLang="zh-TW" dirty="0"/>
              <a:t>Gate-level – EPS Intro &amp; Flow</a:t>
            </a:r>
            <a:endParaRPr lang="zh-TW" altLang="en-US" dirty="0"/>
          </a:p>
        </p:txBody>
      </p:sp>
      <p:graphicFrame>
        <p:nvGraphicFramePr>
          <p:cNvPr id="5" name="內容版面配置區 4">
            <a:hlinkClick r:id="" action="ppaction://ole?verb=0"/>
            <a:extLst>
              <a:ext uri="{FF2B5EF4-FFF2-40B4-BE49-F238E27FC236}">
                <a16:creationId xmlns:a16="http://schemas.microsoft.com/office/drawing/2014/main" id="{7EC8FCBB-12A1-4CEE-B84C-75C9513C411B}"/>
              </a:ext>
            </a:extLst>
          </p:cNvPr>
          <p:cNvGraphicFramePr>
            <a:graphicFrameLocks noGrp="1" noChangeAspect="1"/>
          </p:cNvGraphicFramePr>
          <p:nvPr>
            <p:ph sz="quarter" idx="10"/>
            <p:extLst>
              <p:ext uri="{D42A27DB-BD31-4B8C-83A1-F6EECF244321}">
                <p14:modId xmlns:p14="http://schemas.microsoft.com/office/powerpoint/2010/main" val="4271719211"/>
              </p:ext>
            </p:extLst>
          </p:nvPr>
        </p:nvGraphicFramePr>
        <p:xfrm>
          <a:off x="323850" y="1168400"/>
          <a:ext cx="914400" cy="806450"/>
        </p:xfrm>
        <a:graphic>
          <a:graphicData uri="http://schemas.openxmlformats.org/presentationml/2006/ole">
            <mc:AlternateContent xmlns:mc="http://schemas.openxmlformats.org/markup-compatibility/2006">
              <mc:Choice xmlns:v="urn:schemas-microsoft-com:vml" Requires="v">
                <p:oleObj spid="_x0000_s1030" name="Presentation" showAsIcon="1" r:id="rId3" imgW="914400" imgH="806400" progId="PowerPoint.Show.12">
                  <p:embed/>
                </p:oleObj>
              </mc:Choice>
              <mc:Fallback>
                <p:oleObj name="Presentation" showAsIcon="1" r:id="rId3" imgW="914400" imgH="806400" progId="PowerPoint.Show.12">
                  <p:embed/>
                  <p:pic>
                    <p:nvPicPr>
                      <p:cNvPr id="5" name="內容版面配置區 4">
                        <a:hlinkClick r:id="" action="ppaction://ole?verb=0"/>
                        <a:extLst>
                          <a:ext uri="{FF2B5EF4-FFF2-40B4-BE49-F238E27FC236}">
                            <a16:creationId xmlns:a16="http://schemas.microsoft.com/office/drawing/2014/main" id="{7EC8FCBB-12A1-4CEE-B84C-75C9513C411B}"/>
                          </a:ext>
                        </a:extLst>
                      </p:cNvPr>
                      <p:cNvPicPr/>
                      <p:nvPr/>
                    </p:nvPicPr>
                    <p:blipFill>
                      <a:blip r:embed="rId4"/>
                      <a:stretch>
                        <a:fillRect/>
                      </a:stretch>
                    </p:blipFill>
                    <p:spPr>
                      <a:xfrm>
                        <a:off x="323850" y="11684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14391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A6B051C-8F88-436F-8957-5FB0626919C2}"/>
              </a:ext>
            </a:extLst>
          </p:cNvPr>
          <p:cNvSpPr>
            <a:spLocks noGrp="1"/>
          </p:cNvSpPr>
          <p:nvPr>
            <p:ph type="sldNum" sz="quarter" idx="4"/>
          </p:nvPr>
        </p:nvSpPr>
        <p:spPr/>
        <p:txBody>
          <a:bodyPr/>
          <a:lstStyle/>
          <a:p>
            <a:fld id="{0AEF9A4B-07C9-404C-9053-A3A2AC3AD5D6}" type="slidenum">
              <a:rPr lang="en-GB" smtClean="0"/>
              <a:pPr/>
              <a:t>11</a:t>
            </a:fld>
            <a:endParaRPr lang="en-GB" dirty="0"/>
          </a:p>
        </p:txBody>
      </p:sp>
      <p:sp>
        <p:nvSpPr>
          <p:cNvPr id="3" name="內容版面配置區 2">
            <a:extLst>
              <a:ext uri="{FF2B5EF4-FFF2-40B4-BE49-F238E27FC236}">
                <a16:creationId xmlns:a16="http://schemas.microsoft.com/office/drawing/2014/main" id="{E0380C18-BE8C-4256-9173-0A7308B53F47}"/>
              </a:ext>
            </a:extLst>
          </p:cNvPr>
          <p:cNvSpPr>
            <a:spLocks noGrp="1"/>
          </p:cNvSpPr>
          <p:nvPr>
            <p:ph sz="quarter" idx="10"/>
          </p:nvPr>
        </p:nvSpPr>
        <p:spPr/>
        <p:txBody>
          <a:bodyPr/>
          <a:lstStyle/>
          <a:p>
            <a:r>
              <a:rPr lang="en-US" altLang="zh-TW" b="0" dirty="0"/>
              <a:t>Analysis type</a:t>
            </a:r>
          </a:p>
          <a:p>
            <a:pPr lvl="1"/>
            <a:r>
              <a:rPr lang="en-US" altLang="zh-TW" b="0" dirty="0"/>
              <a:t>Average power analysis: no simulation needed, circuit behavior model for early phase analysis</a:t>
            </a:r>
          </a:p>
          <a:p>
            <a:pPr lvl="1"/>
            <a:r>
              <a:rPr lang="en-US" altLang="zh-TW" b="0" dirty="0"/>
              <a:t>Time-based power analysis: </a:t>
            </a:r>
            <a:r>
              <a:rPr lang="en-US" altLang="zh-TW" dirty="0"/>
              <a:t>simulation needed</a:t>
            </a:r>
            <a:r>
              <a:rPr lang="en-US" altLang="zh-TW" b="0" dirty="0"/>
              <a:t>, more precise analysis</a:t>
            </a:r>
          </a:p>
          <a:p>
            <a:r>
              <a:rPr lang="en-US" altLang="zh-TW" b="0" dirty="0"/>
              <a:t>Analysis result for backend optimization: average power, peak power, max slope, etc.</a:t>
            </a:r>
          </a:p>
          <a:p>
            <a:r>
              <a:rPr lang="en-US" altLang="zh-TW" b="0" dirty="0"/>
              <a:t>Use simplified time-based power analysis in final project</a:t>
            </a:r>
          </a:p>
          <a:p>
            <a:pPr lvl="1"/>
            <a:r>
              <a:rPr lang="en-US" altLang="zh-TW" b="0" dirty="0"/>
              <a:t>IDLE, ACTIVE, IDLE_AFTER_ACTIVE window power</a:t>
            </a:r>
          </a:p>
          <a:p>
            <a:pPr lvl="1"/>
            <a:r>
              <a:rPr lang="en-US" altLang="zh-TW" b="0" dirty="0"/>
              <a:t>Difference between IDLE and IDLE_AFTER_ACTIVE</a:t>
            </a:r>
          </a:p>
          <a:p>
            <a:pPr lvl="1"/>
            <a:endParaRPr lang="zh-TW" altLang="en-US" b="0" dirty="0"/>
          </a:p>
        </p:txBody>
      </p:sp>
      <p:sp>
        <p:nvSpPr>
          <p:cNvPr id="4" name="標題 3">
            <a:extLst>
              <a:ext uri="{FF2B5EF4-FFF2-40B4-BE49-F238E27FC236}">
                <a16:creationId xmlns:a16="http://schemas.microsoft.com/office/drawing/2014/main" id="{74AF846A-76D7-419D-9CAE-04A6E65D4365}"/>
              </a:ext>
            </a:extLst>
          </p:cNvPr>
          <p:cNvSpPr>
            <a:spLocks noGrp="1"/>
          </p:cNvSpPr>
          <p:nvPr>
            <p:ph type="title"/>
          </p:nvPr>
        </p:nvSpPr>
        <p:spPr/>
        <p:txBody>
          <a:bodyPr/>
          <a:lstStyle/>
          <a:p>
            <a:r>
              <a:rPr lang="en-US" altLang="zh-TW" dirty="0"/>
              <a:t>Gate-level – </a:t>
            </a:r>
            <a:r>
              <a:rPr lang="en-US" altLang="zh-TW" dirty="0" err="1"/>
              <a:t>PrimeTime</a:t>
            </a:r>
            <a:r>
              <a:rPr lang="en-US" altLang="zh-TW" dirty="0"/>
              <a:t> Intro</a:t>
            </a:r>
            <a:endParaRPr lang="zh-TW" altLang="en-US" dirty="0"/>
          </a:p>
        </p:txBody>
      </p:sp>
      <p:pic>
        <p:nvPicPr>
          <p:cNvPr id="5" name="圖片 4">
            <a:extLst>
              <a:ext uri="{FF2B5EF4-FFF2-40B4-BE49-F238E27FC236}">
                <a16:creationId xmlns:a16="http://schemas.microsoft.com/office/drawing/2014/main" id="{A2FF8116-F714-4C02-872B-929A921BF7D6}"/>
              </a:ext>
            </a:extLst>
          </p:cNvPr>
          <p:cNvPicPr>
            <a:picLocks noChangeAspect="1"/>
          </p:cNvPicPr>
          <p:nvPr/>
        </p:nvPicPr>
        <p:blipFill>
          <a:blip r:embed="rId2"/>
          <a:stretch>
            <a:fillRect/>
          </a:stretch>
        </p:blipFill>
        <p:spPr>
          <a:xfrm>
            <a:off x="1624292" y="3785260"/>
            <a:ext cx="5359400" cy="701067"/>
          </a:xfrm>
          <a:prstGeom prst="rect">
            <a:avLst/>
          </a:prstGeom>
        </p:spPr>
      </p:pic>
      <p:cxnSp>
        <p:nvCxnSpPr>
          <p:cNvPr id="6" name="直線接點 5">
            <a:extLst>
              <a:ext uri="{FF2B5EF4-FFF2-40B4-BE49-F238E27FC236}">
                <a16:creationId xmlns:a16="http://schemas.microsoft.com/office/drawing/2014/main" id="{CC0403C0-5AD3-40D6-A239-5C2ED831DA4A}"/>
              </a:ext>
            </a:extLst>
          </p:cNvPr>
          <p:cNvCxnSpPr>
            <a:cxnSpLocks/>
          </p:cNvCxnSpPr>
          <p:nvPr/>
        </p:nvCxnSpPr>
        <p:spPr>
          <a:xfrm>
            <a:off x="3839666"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F38D96FD-17ED-4978-8454-6B9E153671FE}"/>
              </a:ext>
            </a:extLst>
          </p:cNvPr>
          <p:cNvCxnSpPr>
            <a:cxnSpLocks/>
          </p:cNvCxnSpPr>
          <p:nvPr/>
        </p:nvCxnSpPr>
        <p:spPr>
          <a:xfrm>
            <a:off x="5595157"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E27060E2-5121-4F77-BB72-EE1AAB975850}"/>
              </a:ext>
            </a:extLst>
          </p:cNvPr>
          <p:cNvCxnSpPr>
            <a:cxnSpLocks/>
          </p:cNvCxnSpPr>
          <p:nvPr/>
        </p:nvCxnSpPr>
        <p:spPr>
          <a:xfrm>
            <a:off x="6636231"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20025ED-460F-4509-AA72-B969830E3B7B}"/>
              </a:ext>
            </a:extLst>
          </p:cNvPr>
          <p:cNvCxnSpPr>
            <a:cxnSpLocks/>
          </p:cNvCxnSpPr>
          <p:nvPr/>
        </p:nvCxnSpPr>
        <p:spPr>
          <a:xfrm>
            <a:off x="2798266" y="3466050"/>
            <a:ext cx="0" cy="1065896"/>
          </a:xfrm>
          <a:prstGeom prst="line">
            <a:avLst/>
          </a:prstGeom>
          <a:ln w="19050">
            <a:solidFill>
              <a:srgbClr val="00A1DE"/>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37781F7-90A5-4415-9A71-AC965F881414}"/>
              </a:ext>
            </a:extLst>
          </p:cNvPr>
          <p:cNvCxnSpPr>
            <a:cxnSpLocks/>
          </p:cNvCxnSpPr>
          <p:nvPr/>
        </p:nvCxnSpPr>
        <p:spPr>
          <a:xfrm>
            <a:off x="2798266" y="3647941"/>
            <a:ext cx="1041400"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08272C3F-7B67-49B6-A62A-430645B1D468}"/>
              </a:ext>
            </a:extLst>
          </p:cNvPr>
          <p:cNvCxnSpPr>
            <a:cxnSpLocks/>
          </p:cNvCxnSpPr>
          <p:nvPr/>
        </p:nvCxnSpPr>
        <p:spPr>
          <a:xfrm>
            <a:off x="3839666" y="3642861"/>
            <a:ext cx="1755491"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75EAC9A2-F0D0-4080-B1EA-6793FE7418DB}"/>
              </a:ext>
            </a:extLst>
          </p:cNvPr>
          <p:cNvCxnSpPr>
            <a:cxnSpLocks/>
          </p:cNvCxnSpPr>
          <p:nvPr/>
        </p:nvCxnSpPr>
        <p:spPr>
          <a:xfrm>
            <a:off x="5595157" y="3642861"/>
            <a:ext cx="1041074" cy="0"/>
          </a:xfrm>
          <a:prstGeom prst="straightConnector1">
            <a:avLst/>
          </a:prstGeom>
          <a:ln w="19050">
            <a:solidFill>
              <a:srgbClr val="00A1DE"/>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B73DA77-0052-47C9-BA0E-A5FD4511B6BC}"/>
              </a:ext>
            </a:extLst>
          </p:cNvPr>
          <p:cNvSpPr txBox="1"/>
          <p:nvPr/>
        </p:nvSpPr>
        <p:spPr>
          <a:xfrm>
            <a:off x="3216965" y="3466050"/>
            <a:ext cx="297607" cy="131718"/>
          </a:xfrm>
          <a:prstGeom prst="rect">
            <a:avLst/>
          </a:prstGeom>
        </p:spPr>
        <p:txBody>
          <a:bodyPr wrap="none" lIns="0" tIns="0" rIns="0" bIns="0" rtlCol="0">
            <a:noAutofit/>
          </a:bodyPr>
          <a:lstStyle>
            <a:defPPr>
              <a:defRPr lang="en-US"/>
            </a:defPPr>
            <a:lvl1pPr>
              <a:defRPr sz="1000" b="1">
                <a:solidFill>
                  <a:srgbClr val="00A1DE"/>
                </a:solidFill>
              </a:defRPr>
            </a:lvl1pPr>
          </a:lstStyle>
          <a:p>
            <a:r>
              <a:rPr lang="en-US" altLang="zh-TW" sz="800" dirty="0"/>
              <a:t>IDLE</a:t>
            </a:r>
            <a:endParaRPr lang="zh-TW" altLang="en-US" sz="800" dirty="0"/>
          </a:p>
        </p:txBody>
      </p:sp>
      <p:sp>
        <p:nvSpPr>
          <p:cNvPr id="14" name="文字方塊 13">
            <a:extLst>
              <a:ext uri="{FF2B5EF4-FFF2-40B4-BE49-F238E27FC236}">
                <a16:creationId xmlns:a16="http://schemas.microsoft.com/office/drawing/2014/main" id="{6C935EDE-36D7-4EE2-8706-558697F45B59}"/>
              </a:ext>
            </a:extLst>
          </p:cNvPr>
          <p:cNvSpPr txBox="1"/>
          <p:nvPr/>
        </p:nvSpPr>
        <p:spPr>
          <a:xfrm>
            <a:off x="5677347" y="3458052"/>
            <a:ext cx="1368817" cy="230609"/>
          </a:xfrm>
          <a:prstGeom prst="rect">
            <a:avLst/>
          </a:prstGeom>
        </p:spPr>
        <p:txBody>
          <a:bodyPr wrap="none" lIns="0" tIns="0" rIns="0" bIns="0" rtlCol="0">
            <a:noAutofit/>
          </a:bodyPr>
          <a:lstStyle/>
          <a:p>
            <a:r>
              <a:rPr lang="en-US" altLang="zh-TW" sz="800" b="1" dirty="0">
                <a:solidFill>
                  <a:srgbClr val="00A1DE"/>
                </a:solidFill>
              </a:rPr>
              <a:t>IDLE_AFTER_ACTIVE</a:t>
            </a:r>
            <a:endParaRPr lang="zh-TW" altLang="en-US" sz="800" b="1" dirty="0">
              <a:solidFill>
                <a:srgbClr val="00A1DE"/>
              </a:solidFill>
            </a:endParaRPr>
          </a:p>
        </p:txBody>
      </p:sp>
      <p:sp>
        <p:nvSpPr>
          <p:cNvPr id="15" name="文字方塊 14">
            <a:extLst>
              <a:ext uri="{FF2B5EF4-FFF2-40B4-BE49-F238E27FC236}">
                <a16:creationId xmlns:a16="http://schemas.microsoft.com/office/drawing/2014/main" id="{EA56DBF0-EC46-4922-826D-CB02D1E5E08D}"/>
              </a:ext>
            </a:extLst>
          </p:cNvPr>
          <p:cNvSpPr txBox="1"/>
          <p:nvPr/>
        </p:nvSpPr>
        <p:spPr>
          <a:xfrm>
            <a:off x="4478223" y="3454728"/>
            <a:ext cx="436366" cy="146867"/>
          </a:xfrm>
          <a:prstGeom prst="rect">
            <a:avLst/>
          </a:prstGeom>
        </p:spPr>
        <p:txBody>
          <a:bodyPr wrap="none" lIns="0" tIns="0" rIns="0" bIns="0" rtlCol="0">
            <a:noAutofit/>
          </a:bodyPr>
          <a:lstStyle>
            <a:defPPr>
              <a:defRPr lang="en-US"/>
            </a:defPPr>
            <a:lvl1pPr>
              <a:defRPr sz="1000" b="1">
                <a:solidFill>
                  <a:srgbClr val="00A1DE"/>
                </a:solidFill>
              </a:defRPr>
            </a:lvl1pPr>
          </a:lstStyle>
          <a:p>
            <a:r>
              <a:rPr lang="en-US" altLang="zh-TW" sz="800" dirty="0"/>
              <a:t>ACTIVE</a:t>
            </a:r>
            <a:endParaRPr lang="zh-TW" altLang="en-US" sz="800" dirty="0"/>
          </a:p>
        </p:txBody>
      </p:sp>
    </p:spTree>
    <p:extLst>
      <p:ext uri="{BB962C8B-B14F-4D97-AF65-F5344CB8AC3E}">
        <p14:creationId xmlns:p14="http://schemas.microsoft.com/office/powerpoint/2010/main" val="8900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FDDD4A7-2BC1-49D9-A421-382DB657332D}"/>
              </a:ext>
            </a:extLst>
          </p:cNvPr>
          <p:cNvSpPr>
            <a:spLocks noGrp="1"/>
          </p:cNvSpPr>
          <p:nvPr>
            <p:ph type="sldNum" sz="quarter" idx="4"/>
          </p:nvPr>
        </p:nvSpPr>
        <p:spPr/>
        <p:txBody>
          <a:bodyPr/>
          <a:lstStyle/>
          <a:p>
            <a:fld id="{0AEF9A4B-07C9-404C-9053-A3A2AC3AD5D6}" type="slidenum">
              <a:rPr lang="en-GB" smtClean="0"/>
              <a:pPr/>
              <a:t>12</a:t>
            </a:fld>
            <a:endParaRPr lang="en-GB" dirty="0"/>
          </a:p>
        </p:txBody>
      </p:sp>
      <p:sp>
        <p:nvSpPr>
          <p:cNvPr id="3" name="內容版面配置區 2">
            <a:extLst>
              <a:ext uri="{FF2B5EF4-FFF2-40B4-BE49-F238E27FC236}">
                <a16:creationId xmlns:a16="http://schemas.microsoft.com/office/drawing/2014/main" id="{7FF401EE-3340-47E8-806E-58D50ED888C7}"/>
              </a:ext>
            </a:extLst>
          </p:cNvPr>
          <p:cNvSpPr>
            <a:spLocks noGrp="1"/>
          </p:cNvSpPr>
          <p:nvPr>
            <p:ph sz="quarter" idx="10"/>
          </p:nvPr>
        </p:nvSpPr>
        <p:spPr>
          <a:xfrm>
            <a:off x="323849" y="723900"/>
            <a:ext cx="8218489" cy="4145037"/>
          </a:xfrm>
        </p:spPr>
        <p:txBody>
          <a:bodyPr>
            <a:normAutofit/>
          </a:bodyPr>
          <a:lstStyle/>
          <a:p>
            <a:r>
              <a:rPr lang="en-US" altLang="zh-TW" sz="1400" b="0" dirty="0"/>
              <a:t>Use gate-level waveform for analysis</a:t>
            </a:r>
          </a:p>
          <a:p>
            <a:r>
              <a:rPr lang="en-US" altLang="zh-TW" sz="1400" b="0" dirty="0"/>
              <a:t>%&gt;</a:t>
            </a:r>
            <a:r>
              <a:rPr lang="zh-TW" altLang="en-US" sz="1400" b="0" dirty="0"/>
              <a:t> </a:t>
            </a:r>
            <a:r>
              <a:rPr lang="en-US" altLang="zh-TW" sz="1400" b="0" dirty="0"/>
              <a:t>bash try_04_run</a:t>
            </a:r>
          </a:p>
          <a:p>
            <a:pPr lvl="1"/>
            <a:r>
              <a:rPr lang="en-US" altLang="zh-TW" sz="1300" b="0" dirty="0"/>
              <a:t>Gen 3 reports (try_{idle/active/</a:t>
            </a:r>
            <a:r>
              <a:rPr lang="en-US" altLang="zh-TW" sz="1300" b="0" dirty="0" err="1"/>
              <a:t>idle_after_active</a:t>
            </a:r>
            <a:r>
              <a:rPr lang="en-US" altLang="zh-TW" sz="1300" b="0" dirty="0"/>
              <a:t>}.power) by </a:t>
            </a:r>
            <a:r>
              <a:rPr lang="en-US" altLang="zh-TW" sz="1300" b="0" dirty="0" err="1">
                <a:solidFill>
                  <a:srgbClr val="FD9A1E"/>
                </a:solidFill>
              </a:rPr>
              <a:t>tcl</a:t>
            </a:r>
            <a:r>
              <a:rPr lang="en-US" altLang="zh-TW" sz="1300" b="0" dirty="0">
                <a:solidFill>
                  <a:srgbClr val="FD9A1E"/>
                </a:solidFill>
              </a:rPr>
              <a:t> setting</a:t>
            </a:r>
          </a:p>
          <a:p>
            <a:pPr lvl="1"/>
            <a:r>
              <a:rPr lang="en-US" altLang="zh-TW" sz="1300" b="0" dirty="0"/>
              <a:t>Parsing report and check </a:t>
            </a:r>
            <a:r>
              <a:rPr lang="en-US" altLang="zh-TW" sz="1300" b="0" dirty="0">
                <a:solidFill>
                  <a:srgbClr val="FD9A1E"/>
                </a:solidFill>
              </a:rPr>
              <a:t>result</a:t>
            </a:r>
            <a:r>
              <a:rPr lang="en-US" altLang="zh-TW" sz="1300" b="0" dirty="0"/>
              <a:t> on terminal</a:t>
            </a:r>
          </a:p>
          <a:p>
            <a:r>
              <a:rPr lang="en-US" altLang="zh-TW" sz="1400" b="0" dirty="0"/>
              <a:t>Suggestion (fix window)</a:t>
            </a:r>
          </a:p>
          <a:p>
            <a:pPr lvl="1"/>
            <a:r>
              <a:rPr lang="en-US" altLang="zh-TW" sz="1200" b="0" dirty="0"/>
              <a:t>idle window: 1000 ns</a:t>
            </a:r>
          </a:p>
          <a:p>
            <a:pPr lvl="1"/>
            <a:r>
              <a:rPr lang="en-US" altLang="zh-TW" sz="1200" b="0" dirty="0" err="1"/>
              <a:t>Idle_after_active</a:t>
            </a:r>
            <a:r>
              <a:rPr lang="en-US" altLang="zh-TW" sz="1200" b="0" dirty="0"/>
              <a:t> window: 1000 ns</a:t>
            </a:r>
          </a:p>
        </p:txBody>
      </p:sp>
      <p:sp>
        <p:nvSpPr>
          <p:cNvPr id="4" name="標題 3">
            <a:extLst>
              <a:ext uri="{FF2B5EF4-FFF2-40B4-BE49-F238E27FC236}">
                <a16:creationId xmlns:a16="http://schemas.microsoft.com/office/drawing/2014/main" id="{E32CE982-3478-4285-8AD8-33399287F365}"/>
              </a:ext>
            </a:extLst>
          </p:cNvPr>
          <p:cNvSpPr>
            <a:spLocks noGrp="1"/>
          </p:cNvSpPr>
          <p:nvPr>
            <p:ph type="title"/>
          </p:nvPr>
        </p:nvSpPr>
        <p:spPr>
          <a:xfrm>
            <a:off x="323850" y="106681"/>
            <a:ext cx="8218488" cy="534687"/>
          </a:xfrm>
        </p:spPr>
        <p:txBody>
          <a:bodyPr/>
          <a:lstStyle/>
          <a:p>
            <a:r>
              <a:rPr lang="en-US" altLang="zh-TW" dirty="0"/>
              <a:t>Gate-level – </a:t>
            </a:r>
            <a:r>
              <a:rPr lang="en-US" altLang="zh-TW" dirty="0" err="1"/>
              <a:t>PrimeTime</a:t>
            </a:r>
            <a:r>
              <a:rPr lang="en-US" altLang="zh-TW" dirty="0"/>
              <a:t> Flow</a:t>
            </a:r>
            <a:endParaRPr lang="zh-TW" altLang="en-US" dirty="0"/>
          </a:p>
        </p:txBody>
      </p:sp>
      <p:sp>
        <p:nvSpPr>
          <p:cNvPr id="5" name="文字方塊 4">
            <a:extLst>
              <a:ext uri="{FF2B5EF4-FFF2-40B4-BE49-F238E27FC236}">
                <a16:creationId xmlns:a16="http://schemas.microsoft.com/office/drawing/2014/main" id="{162D65F0-0F49-42A3-8D10-E906BCFF8BAA}"/>
              </a:ext>
            </a:extLst>
          </p:cNvPr>
          <p:cNvSpPr txBox="1"/>
          <p:nvPr/>
        </p:nvSpPr>
        <p:spPr>
          <a:xfrm>
            <a:off x="4305299" y="2238777"/>
            <a:ext cx="4781391" cy="853440"/>
          </a:xfrm>
          <a:prstGeom prst="rect">
            <a:avLst/>
          </a:prstGeom>
          <a:ln w="12700">
            <a:solidFill>
              <a:srgbClr val="FE9B1E"/>
            </a:solidFill>
          </a:ln>
        </p:spPr>
        <p:txBody>
          <a:bodyPr wrap="none" lIns="0" tIns="0" rIns="0" bIns="0" rtlCol="0">
            <a:noAutofit/>
          </a:bodyPr>
          <a:lstStyle/>
          <a:p>
            <a:r>
              <a:rPr lang="en-US" altLang="zh-TW" sz="1200" dirty="0"/>
              <a:t> </a:t>
            </a:r>
            <a:r>
              <a:rPr lang="en-US" altLang="zh-TW" sz="1200" dirty="0" err="1"/>
              <a:t>read_vcd</a:t>
            </a:r>
            <a:r>
              <a:rPr lang="en-US" altLang="zh-TW" sz="1200" dirty="0"/>
              <a:t> option:</a:t>
            </a:r>
          </a:p>
          <a:p>
            <a:pPr marL="171450" indent="-171450">
              <a:buFont typeface="Arial" panose="020B0604020202020204" pitchFamily="34" charset="0"/>
              <a:buChar char="•"/>
            </a:pPr>
            <a:r>
              <a:rPr lang="en-US" altLang="zh-TW" sz="1200" dirty="0"/>
              <a:t>-</a:t>
            </a:r>
            <a:r>
              <a:rPr lang="en-US" altLang="zh-TW" sz="1200" dirty="0" err="1"/>
              <a:t>strip_path</a:t>
            </a:r>
            <a:r>
              <a:rPr lang="en-US" altLang="zh-TW" sz="1200" dirty="0"/>
              <a:t>: set analysis hierarchy, e.g. testbed/</a:t>
            </a:r>
            <a:r>
              <a:rPr lang="en-US" altLang="zh-TW" sz="1200" dirty="0" err="1"/>
              <a:t>u_GSIM</a:t>
            </a:r>
            <a:endParaRPr lang="en-US" altLang="zh-TW" sz="1200" dirty="0"/>
          </a:p>
          <a:p>
            <a:pPr marL="171450" indent="-171450">
              <a:buFont typeface="Arial" panose="020B0604020202020204" pitchFamily="34" charset="0"/>
              <a:buChar char="•"/>
            </a:pPr>
            <a:r>
              <a:rPr lang="en-US" altLang="zh-TW" sz="1200" dirty="0"/>
              <a:t>-time: set time window with </a:t>
            </a:r>
            <a:r>
              <a:rPr lang="en-US" altLang="zh-TW" sz="1200" b="1" u="sng" dirty="0"/>
              <a:t>absolute time</a:t>
            </a:r>
            <a:r>
              <a:rPr lang="en-US" altLang="zh-TW" sz="1200" dirty="0"/>
              <a:t>, e.g. {0 1000}</a:t>
            </a:r>
          </a:p>
          <a:p>
            <a:pPr marL="171450" indent="-171450">
              <a:buFont typeface="Arial" panose="020B0604020202020204" pitchFamily="34" charset="0"/>
              <a:buChar char="•"/>
            </a:pPr>
            <a:r>
              <a:rPr lang="en-US" altLang="zh-TW" sz="1200" dirty="0"/>
              <a:t>-when: set time window satisfying </a:t>
            </a:r>
            <a:r>
              <a:rPr lang="en-US" altLang="zh-TW" sz="1200" b="1" u="sng" dirty="0"/>
              <a:t>Boolean condition</a:t>
            </a:r>
            <a:r>
              <a:rPr lang="en-US" altLang="zh-TW" sz="1200" dirty="0"/>
              <a:t>, e.g. {</a:t>
            </a:r>
            <a:r>
              <a:rPr lang="en-US" altLang="zh-TW" sz="1200" dirty="0" err="1"/>
              <a:t>i_module_en</a:t>
            </a:r>
            <a:r>
              <a:rPr lang="en-US" altLang="zh-TW" sz="1200" dirty="0"/>
              <a:t>}</a:t>
            </a:r>
          </a:p>
          <a:p>
            <a:endParaRPr lang="en-US" altLang="zh-TW" sz="1200" dirty="0"/>
          </a:p>
        </p:txBody>
      </p:sp>
      <p:sp>
        <p:nvSpPr>
          <p:cNvPr id="6" name="文字方塊 5">
            <a:extLst>
              <a:ext uri="{FF2B5EF4-FFF2-40B4-BE49-F238E27FC236}">
                <a16:creationId xmlns:a16="http://schemas.microsoft.com/office/drawing/2014/main" id="{FFB36E96-A847-42F1-9654-D28FF9F3FC1A}"/>
              </a:ext>
            </a:extLst>
          </p:cNvPr>
          <p:cNvSpPr txBox="1"/>
          <p:nvPr/>
        </p:nvSpPr>
        <p:spPr>
          <a:xfrm>
            <a:off x="4305299" y="3335484"/>
            <a:ext cx="4137660" cy="1511447"/>
          </a:xfrm>
          <a:prstGeom prst="rect">
            <a:avLst/>
          </a:prstGeom>
          <a:ln w="12700">
            <a:solidFill>
              <a:srgbClr val="FE9B1E"/>
            </a:solidFill>
          </a:ln>
        </p:spPr>
        <p:txBody>
          <a:bodyPr wrap="none" lIns="0" tIns="0" rIns="0" bIns="0" rtlCol="0">
            <a:noAutofit/>
          </a:bodyPr>
          <a:lstStyle/>
          <a:p>
            <a:r>
              <a:rPr lang="en-US" altLang="zh-TW" sz="1200" dirty="0"/>
              <a:t>parsing report:</a:t>
            </a:r>
          </a:p>
          <a:p>
            <a:r>
              <a:rPr lang="en-US" altLang="zh-TW" sz="1200" dirty="0"/>
              <a:t>(A) Idle power: </a:t>
            </a:r>
            <a:r>
              <a:rPr lang="en-US" altLang="zh-TW" sz="1200" dirty="0">
                <a:solidFill>
                  <a:srgbClr val="0000FF"/>
                </a:solidFill>
              </a:rPr>
              <a:t>X0</a:t>
            </a:r>
          </a:p>
          <a:p>
            <a:r>
              <a:rPr lang="en-US" altLang="zh-TW" sz="1200" dirty="0"/>
              <a:t>(B) </a:t>
            </a:r>
            <a:r>
              <a:rPr lang="en-US" altLang="zh-TW" sz="1200" dirty="0" err="1"/>
              <a:t>Idle_after_active</a:t>
            </a:r>
            <a:r>
              <a:rPr lang="en-US" altLang="zh-TW" sz="1200" dirty="0"/>
              <a:t> power: </a:t>
            </a:r>
            <a:r>
              <a:rPr lang="en-US" altLang="zh-TW" sz="1200" dirty="0">
                <a:solidFill>
                  <a:srgbClr val="0000FF"/>
                </a:solidFill>
              </a:rPr>
              <a:t>X1</a:t>
            </a:r>
          </a:p>
          <a:p>
            <a:r>
              <a:rPr lang="en-US" altLang="zh-TW" sz="1200" dirty="0"/>
              <a:t>(C) Active power: </a:t>
            </a:r>
            <a:r>
              <a:rPr lang="en-US" altLang="zh-TW" sz="1200" dirty="0">
                <a:solidFill>
                  <a:srgbClr val="0000FF"/>
                </a:solidFill>
              </a:rPr>
              <a:t>X2</a:t>
            </a:r>
          </a:p>
          <a:p>
            <a:r>
              <a:rPr lang="en-US" altLang="zh-TW" sz="1200" dirty="0"/>
              <a:t>if (A) &amp; (B) diff &lt; threshold</a:t>
            </a:r>
          </a:p>
          <a:p>
            <a:r>
              <a:rPr lang="en-US" altLang="zh-TW" sz="1200" dirty="0"/>
              <a:t>    === Power diff ration result PASS!!! ===</a:t>
            </a:r>
          </a:p>
          <a:p>
            <a:r>
              <a:rPr lang="en-US" altLang="zh-TW" sz="1200" dirty="0"/>
              <a:t>else</a:t>
            </a:r>
          </a:p>
          <a:p>
            <a:r>
              <a:rPr lang="en-US" altLang="zh-TW" sz="1200" dirty="0"/>
              <a:t>    === Power diff ration result FAIL!!! ===</a:t>
            </a:r>
          </a:p>
        </p:txBody>
      </p:sp>
      <p:cxnSp>
        <p:nvCxnSpPr>
          <p:cNvPr id="8" name="直線單箭頭接點 7">
            <a:extLst>
              <a:ext uri="{FF2B5EF4-FFF2-40B4-BE49-F238E27FC236}">
                <a16:creationId xmlns:a16="http://schemas.microsoft.com/office/drawing/2014/main" id="{CBBE4017-4A31-40FB-A0FA-6ADAEBD57362}"/>
              </a:ext>
            </a:extLst>
          </p:cNvPr>
          <p:cNvCxnSpPr>
            <a:cxnSpLocks/>
          </p:cNvCxnSpPr>
          <p:nvPr/>
        </p:nvCxnSpPr>
        <p:spPr>
          <a:xfrm>
            <a:off x="5405377" y="1643605"/>
            <a:ext cx="402160" cy="595171"/>
          </a:xfrm>
          <a:prstGeom prst="straightConnector1">
            <a:avLst/>
          </a:prstGeom>
          <a:ln w="19050">
            <a:solidFill>
              <a:srgbClr val="FE9B1E"/>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CC1A5915-A0FA-44DA-9952-C7E11AB3C152}"/>
              </a:ext>
            </a:extLst>
          </p:cNvPr>
          <p:cNvCxnSpPr>
            <a:cxnSpLocks/>
          </p:cNvCxnSpPr>
          <p:nvPr/>
        </p:nvCxnSpPr>
        <p:spPr>
          <a:xfrm>
            <a:off x="3298785" y="1824038"/>
            <a:ext cx="1006513" cy="1511447"/>
          </a:xfrm>
          <a:prstGeom prst="straightConnector1">
            <a:avLst/>
          </a:prstGeom>
          <a:ln w="19050">
            <a:solidFill>
              <a:srgbClr val="FE9B1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4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7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5A27529-A455-4AE5-AFCC-7E3CD23603ED}"/>
              </a:ext>
            </a:extLst>
          </p:cNvPr>
          <p:cNvSpPr>
            <a:spLocks noGrp="1"/>
          </p:cNvSpPr>
          <p:nvPr>
            <p:ph type="sldNum" sz="quarter" idx="4"/>
          </p:nvPr>
        </p:nvSpPr>
        <p:spPr/>
        <p:txBody>
          <a:bodyPr/>
          <a:lstStyle/>
          <a:p>
            <a:fld id="{0AEF9A4B-07C9-404C-9053-A3A2AC3AD5D6}" type="slidenum">
              <a:rPr lang="en-GB" smtClean="0"/>
              <a:pPr/>
              <a:t>2</a:t>
            </a:fld>
            <a:endParaRPr lang="en-GB" dirty="0"/>
          </a:p>
        </p:txBody>
      </p:sp>
      <p:sp>
        <p:nvSpPr>
          <p:cNvPr id="4" name="標題 3">
            <a:extLst>
              <a:ext uri="{FF2B5EF4-FFF2-40B4-BE49-F238E27FC236}">
                <a16:creationId xmlns:a16="http://schemas.microsoft.com/office/drawing/2014/main" id="{B718E64F-D26C-4896-A0A3-877B98CD79E5}"/>
              </a:ext>
            </a:extLst>
          </p:cNvPr>
          <p:cNvSpPr>
            <a:spLocks noGrp="1"/>
          </p:cNvSpPr>
          <p:nvPr>
            <p:ph type="title"/>
          </p:nvPr>
        </p:nvSpPr>
        <p:spPr/>
        <p:txBody>
          <a:bodyPr/>
          <a:lstStyle/>
          <a:p>
            <a:r>
              <a:rPr lang="en-US" altLang="zh-TW" dirty="0"/>
              <a:t>Final Project Design Flow</a:t>
            </a:r>
            <a:endParaRPr lang="zh-TW" altLang="en-US" dirty="0"/>
          </a:p>
        </p:txBody>
      </p:sp>
      <p:pic>
        <p:nvPicPr>
          <p:cNvPr id="6" name="Content Placeholder 5"/>
          <p:cNvPicPr>
            <a:picLocks noGrp="1" noChangeAspect="1"/>
          </p:cNvPicPr>
          <p:nvPr>
            <p:ph sz="quarter" idx="10"/>
          </p:nvPr>
        </p:nvPicPr>
        <p:blipFill>
          <a:blip r:embed="rId2"/>
          <a:stretch>
            <a:fillRect/>
          </a:stretch>
        </p:blipFill>
        <p:spPr>
          <a:xfrm>
            <a:off x="323850" y="1810703"/>
            <a:ext cx="8218488" cy="2101531"/>
          </a:xfrm>
          <a:prstGeom prst="rect">
            <a:avLst/>
          </a:prstGeom>
        </p:spPr>
      </p:pic>
    </p:spTree>
    <p:extLst>
      <p:ext uri="{BB962C8B-B14F-4D97-AF65-F5344CB8AC3E}">
        <p14:creationId xmlns:p14="http://schemas.microsoft.com/office/powerpoint/2010/main" val="214097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C6C9F19-092C-4A65-8BC7-DF1EAF53B0CD}"/>
              </a:ext>
            </a:extLst>
          </p:cNvPr>
          <p:cNvSpPr>
            <a:spLocks noGrp="1"/>
          </p:cNvSpPr>
          <p:nvPr>
            <p:ph type="sldNum" sz="quarter" idx="4"/>
          </p:nvPr>
        </p:nvSpPr>
        <p:spPr/>
        <p:txBody>
          <a:bodyPr/>
          <a:lstStyle/>
          <a:p>
            <a:fld id="{0AEF9A4B-07C9-404C-9053-A3A2AC3AD5D6}" type="slidenum">
              <a:rPr lang="en-GB" smtClean="0"/>
              <a:pPr/>
              <a:t>3</a:t>
            </a:fld>
            <a:endParaRPr lang="en-GB" dirty="0"/>
          </a:p>
        </p:txBody>
      </p:sp>
      <p:sp>
        <p:nvSpPr>
          <p:cNvPr id="3" name="內容版面配置區 2">
            <a:extLst>
              <a:ext uri="{FF2B5EF4-FFF2-40B4-BE49-F238E27FC236}">
                <a16:creationId xmlns:a16="http://schemas.microsoft.com/office/drawing/2014/main" id="{D44629CD-BC10-4B0F-9FD5-D423F5ACA078}"/>
              </a:ext>
            </a:extLst>
          </p:cNvPr>
          <p:cNvSpPr>
            <a:spLocks noGrp="1"/>
          </p:cNvSpPr>
          <p:nvPr>
            <p:ph sz="quarter" idx="10"/>
          </p:nvPr>
        </p:nvSpPr>
        <p:spPr>
          <a:xfrm>
            <a:off x="323849" y="1007706"/>
            <a:ext cx="8218489" cy="3448547"/>
          </a:xfrm>
        </p:spPr>
        <p:txBody>
          <a:bodyPr/>
          <a:lstStyle/>
          <a:p>
            <a:r>
              <a:rPr lang="en-US" altLang="zh-TW" b="0" dirty="0"/>
              <a:t>Data/Control flow: architecture</a:t>
            </a:r>
          </a:p>
          <a:p>
            <a:r>
              <a:rPr lang="en-US" altLang="zh-TW" b="0" dirty="0"/>
              <a:t>Block diagram</a:t>
            </a:r>
          </a:p>
          <a:p>
            <a:r>
              <a:rPr lang="en-US" altLang="zh-TW" b="0" dirty="0"/>
              <a:t>Timing diagram: control dependency</a:t>
            </a:r>
          </a:p>
          <a:p>
            <a:r>
              <a:rPr lang="en-US" altLang="zh-TW" b="0" dirty="0"/>
              <a:t>Area estimation: prediction before implement (storage, ALU, and margin ratio)</a:t>
            </a:r>
          </a:p>
          <a:p>
            <a:r>
              <a:rPr lang="en-US" altLang="zh-TW" b="0" dirty="0"/>
              <a:t>Verification plan: how to guarantee full function</a:t>
            </a:r>
          </a:p>
        </p:txBody>
      </p:sp>
      <p:sp>
        <p:nvSpPr>
          <p:cNvPr id="4" name="標題 3">
            <a:extLst>
              <a:ext uri="{FF2B5EF4-FFF2-40B4-BE49-F238E27FC236}">
                <a16:creationId xmlns:a16="http://schemas.microsoft.com/office/drawing/2014/main" id="{002DAAF8-9A4A-410B-8E6E-A6BD9629F1E8}"/>
              </a:ext>
            </a:extLst>
          </p:cNvPr>
          <p:cNvSpPr>
            <a:spLocks noGrp="1"/>
          </p:cNvSpPr>
          <p:nvPr>
            <p:ph type="title"/>
          </p:nvPr>
        </p:nvSpPr>
        <p:spPr/>
        <p:txBody>
          <a:bodyPr/>
          <a:lstStyle/>
          <a:p>
            <a:r>
              <a:rPr lang="en-US" altLang="zh-TW" dirty="0"/>
              <a:t>Architecture Plan</a:t>
            </a:r>
            <a:endParaRPr lang="zh-TW" altLang="en-US" dirty="0"/>
          </a:p>
        </p:txBody>
      </p:sp>
    </p:spTree>
    <p:extLst>
      <p:ext uri="{BB962C8B-B14F-4D97-AF65-F5344CB8AC3E}">
        <p14:creationId xmlns:p14="http://schemas.microsoft.com/office/powerpoint/2010/main" val="165900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5954E33-FA5C-46EC-8006-B4D76AD365E5}"/>
              </a:ext>
            </a:extLst>
          </p:cNvPr>
          <p:cNvSpPr>
            <a:spLocks noGrp="1"/>
          </p:cNvSpPr>
          <p:nvPr>
            <p:ph type="sldNum" sz="quarter" idx="4"/>
          </p:nvPr>
        </p:nvSpPr>
        <p:spPr/>
        <p:txBody>
          <a:bodyPr/>
          <a:lstStyle/>
          <a:p>
            <a:fld id="{0AEF9A4B-07C9-404C-9053-A3A2AC3AD5D6}" type="slidenum">
              <a:rPr lang="en-GB" smtClean="0"/>
              <a:pPr/>
              <a:t>4</a:t>
            </a:fld>
            <a:endParaRPr lang="en-GB" dirty="0"/>
          </a:p>
        </p:txBody>
      </p:sp>
      <p:sp>
        <p:nvSpPr>
          <p:cNvPr id="3" name="內容版面配置區 2">
            <a:extLst>
              <a:ext uri="{FF2B5EF4-FFF2-40B4-BE49-F238E27FC236}">
                <a16:creationId xmlns:a16="http://schemas.microsoft.com/office/drawing/2014/main" id="{A915694A-AA18-494D-BD82-2C10E5EABCFC}"/>
              </a:ext>
            </a:extLst>
          </p:cNvPr>
          <p:cNvSpPr>
            <a:spLocks noGrp="1"/>
          </p:cNvSpPr>
          <p:nvPr>
            <p:ph sz="quarter" idx="10"/>
          </p:nvPr>
        </p:nvSpPr>
        <p:spPr/>
        <p:txBody>
          <a:bodyPr/>
          <a:lstStyle/>
          <a:p>
            <a:r>
              <a:rPr lang="en-US" altLang="zh-TW" b="0" dirty="0"/>
              <a:t>RTL coding: flexibility(parameter/generate), readability</a:t>
            </a:r>
          </a:p>
          <a:p>
            <a:r>
              <a:rPr lang="en-US" altLang="zh-TW" b="0" dirty="0"/>
              <a:t>Verification testcases (fix/random patterns)</a:t>
            </a:r>
          </a:p>
          <a:p>
            <a:r>
              <a:rPr lang="en-US" altLang="zh-TW" b="0" dirty="0"/>
              <a:t>Lint*</a:t>
            </a:r>
          </a:p>
          <a:p>
            <a:r>
              <a:rPr lang="en-US" altLang="zh-TW" b="0" dirty="0"/>
              <a:t>Coverage*</a:t>
            </a:r>
          </a:p>
        </p:txBody>
      </p:sp>
      <p:sp>
        <p:nvSpPr>
          <p:cNvPr id="4" name="標題 3">
            <a:extLst>
              <a:ext uri="{FF2B5EF4-FFF2-40B4-BE49-F238E27FC236}">
                <a16:creationId xmlns:a16="http://schemas.microsoft.com/office/drawing/2014/main" id="{8CDCEA0B-092A-4822-96FD-A37AAC7FCABA}"/>
              </a:ext>
            </a:extLst>
          </p:cNvPr>
          <p:cNvSpPr>
            <a:spLocks noGrp="1"/>
          </p:cNvSpPr>
          <p:nvPr>
            <p:ph type="title"/>
          </p:nvPr>
        </p:nvSpPr>
        <p:spPr/>
        <p:txBody>
          <a:bodyPr/>
          <a:lstStyle/>
          <a:p>
            <a:r>
              <a:rPr lang="en-US" altLang="zh-TW" dirty="0"/>
              <a:t>RTL Design/Verification</a:t>
            </a:r>
            <a:endParaRPr lang="zh-TW" altLang="en-US" dirty="0"/>
          </a:p>
        </p:txBody>
      </p:sp>
    </p:spTree>
    <p:extLst>
      <p:ext uri="{BB962C8B-B14F-4D97-AF65-F5344CB8AC3E}">
        <p14:creationId xmlns:p14="http://schemas.microsoft.com/office/powerpoint/2010/main" val="253821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3090DBD-4970-4DF7-A5E7-6BF4A02FF2D0}"/>
              </a:ext>
            </a:extLst>
          </p:cNvPr>
          <p:cNvSpPr>
            <a:spLocks noGrp="1"/>
          </p:cNvSpPr>
          <p:nvPr>
            <p:ph type="sldNum" sz="quarter" idx="4"/>
          </p:nvPr>
        </p:nvSpPr>
        <p:spPr/>
        <p:txBody>
          <a:bodyPr/>
          <a:lstStyle/>
          <a:p>
            <a:fld id="{0AEF9A4B-07C9-404C-9053-A3A2AC3AD5D6}" type="slidenum">
              <a:rPr lang="en-GB" smtClean="0"/>
              <a:pPr/>
              <a:t>5</a:t>
            </a:fld>
            <a:endParaRPr lang="en-GB" dirty="0"/>
          </a:p>
        </p:txBody>
      </p:sp>
      <p:sp>
        <p:nvSpPr>
          <p:cNvPr id="3" name="內容版面配置區 2">
            <a:extLst>
              <a:ext uri="{FF2B5EF4-FFF2-40B4-BE49-F238E27FC236}">
                <a16:creationId xmlns:a16="http://schemas.microsoft.com/office/drawing/2014/main" id="{93F6E88A-F90B-4ACA-98B7-7496A01E6B58}"/>
              </a:ext>
            </a:extLst>
          </p:cNvPr>
          <p:cNvSpPr>
            <a:spLocks noGrp="1"/>
          </p:cNvSpPr>
          <p:nvPr>
            <p:ph sz="quarter" idx="10"/>
          </p:nvPr>
        </p:nvSpPr>
        <p:spPr/>
        <p:txBody>
          <a:bodyPr>
            <a:normAutofit/>
          </a:bodyPr>
          <a:lstStyle/>
          <a:p>
            <a:r>
              <a:rPr lang="en-US" altLang="zh-TW" sz="1400" b="0" dirty="0"/>
              <a:t>What is Lint?</a:t>
            </a:r>
          </a:p>
          <a:p>
            <a:pPr lvl="1"/>
            <a:r>
              <a:rPr lang="en-US" altLang="zh-TW" sz="1200" b="0" dirty="0"/>
              <a:t>A kind of </a:t>
            </a:r>
            <a:r>
              <a:rPr lang="en-US" altLang="zh-TW" sz="1200" b="0" dirty="0">
                <a:solidFill>
                  <a:schemeClr val="accent3"/>
                </a:solidFill>
              </a:rPr>
              <a:t>static</a:t>
            </a:r>
            <a:r>
              <a:rPr lang="en-US" altLang="zh-TW" sz="1200" b="0" dirty="0"/>
              <a:t> verification method that checks your RTL source code (</a:t>
            </a:r>
            <a:r>
              <a:rPr lang="en-US" altLang="zh-TW" sz="1200" b="0" dirty="0">
                <a:solidFill>
                  <a:schemeClr val="accent3"/>
                </a:solidFill>
              </a:rPr>
              <a:t>no simulation needed</a:t>
            </a:r>
            <a:r>
              <a:rPr lang="en-US" altLang="zh-TW" sz="1200" b="0" dirty="0"/>
              <a:t>) based on a series of rule</a:t>
            </a:r>
          </a:p>
          <a:p>
            <a:r>
              <a:rPr lang="en-US" altLang="zh-TW" sz="1400" b="0" dirty="0"/>
              <a:t>Advantages of Lint</a:t>
            </a:r>
          </a:p>
          <a:p>
            <a:pPr lvl="1"/>
            <a:r>
              <a:rPr lang="en-US" altLang="zh-TW" sz="1200" b="0" dirty="0"/>
              <a:t>No sim pattern needed, easy to apply at early design stage</a:t>
            </a:r>
          </a:p>
          <a:p>
            <a:pPr lvl="1"/>
            <a:r>
              <a:rPr lang="en-US" altLang="zh-TW" sz="1200" b="0" dirty="0"/>
              <a:t>Save lengthy of debug time due to syntax error / bad coding style</a:t>
            </a:r>
          </a:p>
          <a:p>
            <a:pPr lvl="1"/>
            <a:r>
              <a:rPr lang="en-US" altLang="zh-TW" sz="1200" b="0" dirty="0"/>
              <a:t>Avoid potential mismatch between simulation and synthesis</a:t>
            </a:r>
          </a:p>
          <a:p>
            <a:r>
              <a:rPr lang="en-US" altLang="zh-TW" sz="1400" b="0" dirty="0"/>
              <a:t>Some common checking rules</a:t>
            </a:r>
          </a:p>
          <a:p>
            <a:pPr lvl="1"/>
            <a:r>
              <a:rPr lang="en-US" altLang="zh-TW" sz="1200" b="0" dirty="0" err="1"/>
              <a:t>Unsynthesizable</a:t>
            </a:r>
            <a:r>
              <a:rPr lang="en-US" altLang="zh-TW" sz="1200" b="0" dirty="0"/>
              <a:t> constructs</a:t>
            </a:r>
          </a:p>
          <a:p>
            <a:pPr lvl="1"/>
            <a:r>
              <a:rPr lang="en-US" altLang="zh-TW" sz="1200" b="0" dirty="0"/>
              <a:t>Unused declarations</a:t>
            </a:r>
          </a:p>
          <a:p>
            <a:pPr lvl="1"/>
            <a:r>
              <a:rPr lang="en-US" altLang="zh-TW" sz="1200" b="0" dirty="0"/>
              <a:t>Driven and undriven signals</a:t>
            </a:r>
          </a:p>
          <a:p>
            <a:pPr lvl="1"/>
            <a:r>
              <a:rPr lang="en-US" altLang="zh-TW" sz="1200" b="0" dirty="0"/>
              <a:t>Incorrect usage of blocking and non-blocking assignments</a:t>
            </a:r>
          </a:p>
          <a:p>
            <a:pPr lvl="1"/>
            <a:r>
              <a:rPr lang="en-US" altLang="zh-TW" sz="1200" b="0" dirty="0"/>
              <a:t>…</a:t>
            </a:r>
          </a:p>
        </p:txBody>
      </p:sp>
      <p:sp>
        <p:nvSpPr>
          <p:cNvPr id="4" name="標題 3">
            <a:extLst>
              <a:ext uri="{FF2B5EF4-FFF2-40B4-BE49-F238E27FC236}">
                <a16:creationId xmlns:a16="http://schemas.microsoft.com/office/drawing/2014/main" id="{711F9B2A-A10C-4804-902D-517BEF54FFA1}"/>
              </a:ext>
            </a:extLst>
          </p:cNvPr>
          <p:cNvSpPr>
            <a:spLocks noGrp="1"/>
          </p:cNvSpPr>
          <p:nvPr>
            <p:ph type="title"/>
          </p:nvPr>
        </p:nvSpPr>
        <p:spPr/>
        <p:txBody>
          <a:bodyPr/>
          <a:lstStyle/>
          <a:p>
            <a:r>
              <a:rPr lang="en-US" altLang="zh-TW" dirty="0"/>
              <a:t>RTL</a:t>
            </a:r>
            <a:r>
              <a:rPr lang="zh-TW" altLang="en-US" dirty="0"/>
              <a:t> </a:t>
            </a:r>
            <a:r>
              <a:rPr lang="en-US" altLang="zh-TW" dirty="0"/>
              <a:t>Verification – Lint Intro</a:t>
            </a:r>
            <a:endParaRPr lang="zh-TW" altLang="en-US" dirty="0"/>
          </a:p>
        </p:txBody>
      </p:sp>
    </p:spTree>
    <p:extLst>
      <p:ext uri="{BB962C8B-B14F-4D97-AF65-F5344CB8AC3E}">
        <p14:creationId xmlns:p14="http://schemas.microsoft.com/office/powerpoint/2010/main" val="414189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3A363D6-D79C-4447-8F96-9F796B538E5A}"/>
              </a:ext>
            </a:extLst>
          </p:cNvPr>
          <p:cNvSpPr>
            <a:spLocks noGrp="1"/>
          </p:cNvSpPr>
          <p:nvPr>
            <p:ph type="sldNum" sz="quarter" idx="4"/>
          </p:nvPr>
        </p:nvSpPr>
        <p:spPr/>
        <p:txBody>
          <a:bodyPr/>
          <a:lstStyle/>
          <a:p>
            <a:fld id="{0AEF9A4B-07C9-404C-9053-A3A2AC3AD5D6}" type="slidenum">
              <a:rPr lang="en-GB" smtClean="0"/>
              <a:pPr/>
              <a:t>6</a:t>
            </a:fld>
            <a:endParaRPr lang="en-GB" dirty="0"/>
          </a:p>
        </p:txBody>
      </p:sp>
      <p:sp>
        <p:nvSpPr>
          <p:cNvPr id="3" name="內容版面配置區 2">
            <a:extLst>
              <a:ext uri="{FF2B5EF4-FFF2-40B4-BE49-F238E27FC236}">
                <a16:creationId xmlns:a16="http://schemas.microsoft.com/office/drawing/2014/main" id="{9BBBD915-3A04-4DF8-ABBE-A5394F35D121}"/>
              </a:ext>
            </a:extLst>
          </p:cNvPr>
          <p:cNvSpPr>
            <a:spLocks noGrp="1"/>
          </p:cNvSpPr>
          <p:nvPr>
            <p:ph sz="quarter" idx="10"/>
          </p:nvPr>
        </p:nvSpPr>
        <p:spPr>
          <a:xfrm>
            <a:off x="323849" y="1007706"/>
            <a:ext cx="8218489" cy="1483599"/>
          </a:xfrm>
        </p:spPr>
        <p:txBody>
          <a:bodyPr>
            <a:normAutofit/>
          </a:bodyPr>
          <a:lstStyle/>
          <a:p>
            <a:r>
              <a:rPr lang="en-US" altLang="zh-TW" sz="1400" b="0" dirty="0"/>
              <a:t>In </a:t>
            </a:r>
            <a:r>
              <a:rPr lang="en-US" altLang="zh-TW" sz="1400" b="0" i="1" dirty="0"/>
              <a:t>Lint</a:t>
            </a:r>
            <a:r>
              <a:rPr lang="en-US" altLang="zh-TW" sz="1400" b="0" dirty="0"/>
              <a:t> folder</a:t>
            </a:r>
          </a:p>
          <a:p>
            <a:pPr lvl="1">
              <a:buFont typeface="+mj-lt"/>
              <a:buAutoNum type="arabicPeriod"/>
            </a:pPr>
            <a:r>
              <a:rPr lang="en-US" altLang="zh-TW" sz="1200" i="1" dirty="0">
                <a:solidFill>
                  <a:schemeClr val="bg2"/>
                </a:solidFill>
              </a:rPr>
              <a:t>./</a:t>
            </a:r>
            <a:r>
              <a:rPr lang="en-US" altLang="zh-TW" sz="1200" i="1" dirty="0" err="1">
                <a:solidFill>
                  <a:schemeClr val="bg2"/>
                </a:solidFill>
              </a:rPr>
              <a:t>run_lint</a:t>
            </a:r>
            <a:r>
              <a:rPr lang="en-US" altLang="zh-TW" sz="1200" dirty="0">
                <a:solidFill>
                  <a:schemeClr val="bg2"/>
                </a:solidFill>
              </a:rPr>
              <a:t> </a:t>
            </a:r>
          </a:p>
          <a:p>
            <a:pPr lvl="1">
              <a:buFont typeface="+mj-lt"/>
              <a:buAutoNum type="arabicPeriod"/>
            </a:pPr>
            <a:r>
              <a:rPr lang="en-US" altLang="zh-TW" sz="1200" b="0" dirty="0"/>
              <a:t>If lint completes successfully, you should see a summary of</a:t>
            </a:r>
            <a:r>
              <a:rPr lang="zh-TW" altLang="en-US" sz="1200" b="0" dirty="0"/>
              <a:t> </a:t>
            </a:r>
            <a:r>
              <a:rPr lang="en-US" altLang="zh-TW" sz="1200" b="0" dirty="0"/>
              <a:t>violation</a:t>
            </a:r>
          </a:p>
          <a:p>
            <a:pPr lvl="1">
              <a:buFont typeface="+mj-lt"/>
              <a:buAutoNum type="arabicPeriod"/>
            </a:pPr>
            <a:r>
              <a:rPr lang="en-US" altLang="zh-TW" sz="1200" b="0" dirty="0"/>
              <a:t>Check detail report at </a:t>
            </a:r>
            <a:r>
              <a:rPr lang="en-US" altLang="zh-TW" sz="1200" b="0" dirty="0">
                <a:solidFill>
                  <a:schemeClr val="accent2"/>
                </a:solidFill>
              </a:rPr>
              <a:t>reports directory</a:t>
            </a:r>
          </a:p>
          <a:p>
            <a:pPr lvl="1">
              <a:buFont typeface="+mj-lt"/>
              <a:buAutoNum type="arabicPeriod"/>
            </a:pPr>
            <a:r>
              <a:rPr lang="en-US" altLang="zh-TW" sz="1200" b="0" dirty="0"/>
              <a:t>Fix all ERROR and review all WARNING</a:t>
            </a:r>
          </a:p>
          <a:p>
            <a:endParaRPr lang="zh-TW" altLang="en-US" sz="1400" b="0" dirty="0"/>
          </a:p>
        </p:txBody>
      </p:sp>
      <p:sp>
        <p:nvSpPr>
          <p:cNvPr id="4" name="標題 3">
            <a:extLst>
              <a:ext uri="{FF2B5EF4-FFF2-40B4-BE49-F238E27FC236}">
                <a16:creationId xmlns:a16="http://schemas.microsoft.com/office/drawing/2014/main" id="{44D59E0A-FE64-4A1A-B84C-109DD776E12C}"/>
              </a:ext>
            </a:extLst>
          </p:cNvPr>
          <p:cNvSpPr>
            <a:spLocks noGrp="1"/>
          </p:cNvSpPr>
          <p:nvPr>
            <p:ph type="title"/>
          </p:nvPr>
        </p:nvSpPr>
        <p:spPr/>
        <p:txBody>
          <a:bodyPr/>
          <a:lstStyle/>
          <a:p>
            <a:r>
              <a:rPr lang="en-US" altLang="zh-TW" dirty="0"/>
              <a:t>RTL Verification – Lint Flow</a:t>
            </a:r>
            <a:endParaRPr lang="zh-TW" altLang="en-US" dirty="0"/>
          </a:p>
        </p:txBody>
      </p:sp>
      <p:pic>
        <p:nvPicPr>
          <p:cNvPr id="6" name="圖片 5" descr="一張含有 文字 的圖片&#10;&#10;自動產生的描述">
            <a:extLst>
              <a:ext uri="{FF2B5EF4-FFF2-40B4-BE49-F238E27FC236}">
                <a16:creationId xmlns:a16="http://schemas.microsoft.com/office/drawing/2014/main" id="{6A4FF63E-FF0F-45A3-9A1E-63A16CDF107F}"/>
              </a:ext>
            </a:extLst>
          </p:cNvPr>
          <p:cNvPicPr>
            <a:picLocks noChangeAspect="1"/>
          </p:cNvPicPr>
          <p:nvPr/>
        </p:nvPicPr>
        <p:blipFill>
          <a:blip r:embed="rId2"/>
          <a:stretch>
            <a:fillRect/>
          </a:stretch>
        </p:blipFill>
        <p:spPr>
          <a:xfrm>
            <a:off x="546303" y="2652195"/>
            <a:ext cx="3741433" cy="1943899"/>
          </a:xfrm>
          <a:prstGeom prst="rect">
            <a:avLst/>
          </a:prstGeom>
        </p:spPr>
      </p:pic>
      <p:pic>
        <p:nvPicPr>
          <p:cNvPr id="8" name="圖片 7" descr="一張含有 文字, 室內, 螢幕擷取畫面, 電腦 的圖片&#10;&#10;自動產生的描述">
            <a:extLst>
              <a:ext uri="{FF2B5EF4-FFF2-40B4-BE49-F238E27FC236}">
                <a16:creationId xmlns:a16="http://schemas.microsoft.com/office/drawing/2014/main" id="{14C8F759-19EB-464C-B2D9-FD9CA6047B0F}"/>
              </a:ext>
            </a:extLst>
          </p:cNvPr>
          <p:cNvPicPr>
            <a:picLocks noChangeAspect="1"/>
          </p:cNvPicPr>
          <p:nvPr/>
        </p:nvPicPr>
        <p:blipFill>
          <a:blip r:embed="rId3"/>
          <a:stretch>
            <a:fillRect/>
          </a:stretch>
        </p:blipFill>
        <p:spPr>
          <a:xfrm>
            <a:off x="4672217" y="2652195"/>
            <a:ext cx="4399637" cy="906202"/>
          </a:xfrm>
          <a:prstGeom prst="rect">
            <a:avLst/>
          </a:prstGeom>
        </p:spPr>
      </p:pic>
      <p:sp>
        <p:nvSpPr>
          <p:cNvPr id="9" name="矩形 8">
            <a:extLst>
              <a:ext uri="{FF2B5EF4-FFF2-40B4-BE49-F238E27FC236}">
                <a16:creationId xmlns:a16="http://schemas.microsoft.com/office/drawing/2014/main" id="{456FF16B-C2E3-4C27-81A4-62D5F8D5795B}"/>
              </a:ext>
            </a:extLst>
          </p:cNvPr>
          <p:cNvSpPr/>
          <p:nvPr/>
        </p:nvSpPr>
        <p:spPr>
          <a:xfrm>
            <a:off x="683609" y="3526137"/>
            <a:ext cx="625181" cy="993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sp>
        <p:nvSpPr>
          <p:cNvPr id="10" name="矩形 9">
            <a:extLst>
              <a:ext uri="{FF2B5EF4-FFF2-40B4-BE49-F238E27FC236}">
                <a16:creationId xmlns:a16="http://schemas.microsoft.com/office/drawing/2014/main" id="{24180C97-0C90-42E2-860D-343B4754DA5D}"/>
              </a:ext>
            </a:extLst>
          </p:cNvPr>
          <p:cNvSpPr/>
          <p:nvPr/>
        </p:nvSpPr>
        <p:spPr>
          <a:xfrm>
            <a:off x="2141878" y="3111626"/>
            <a:ext cx="2015282" cy="99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cxnSp>
        <p:nvCxnSpPr>
          <p:cNvPr id="12" name="直線單箭頭接點 11">
            <a:extLst>
              <a:ext uri="{FF2B5EF4-FFF2-40B4-BE49-F238E27FC236}">
                <a16:creationId xmlns:a16="http://schemas.microsoft.com/office/drawing/2014/main" id="{7CD2F5C7-8BA7-45A8-90DB-C45E760EA65A}"/>
              </a:ext>
            </a:extLst>
          </p:cNvPr>
          <p:cNvCxnSpPr>
            <a:stCxn id="9" idx="3"/>
          </p:cNvCxnSpPr>
          <p:nvPr/>
        </p:nvCxnSpPr>
        <p:spPr>
          <a:xfrm flipV="1">
            <a:off x="1308790" y="3412202"/>
            <a:ext cx="3312874" cy="1635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3090DBD-4970-4DF7-A5E7-6BF4A02FF2D0}"/>
              </a:ext>
            </a:extLst>
          </p:cNvPr>
          <p:cNvSpPr>
            <a:spLocks noGrp="1"/>
          </p:cNvSpPr>
          <p:nvPr>
            <p:ph type="sldNum" sz="quarter" idx="4"/>
          </p:nvPr>
        </p:nvSpPr>
        <p:spPr/>
        <p:txBody>
          <a:bodyPr/>
          <a:lstStyle/>
          <a:p>
            <a:fld id="{0AEF9A4B-07C9-404C-9053-A3A2AC3AD5D6}" type="slidenum">
              <a:rPr lang="en-GB" smtClean="0"/>
              <a:pPr/>
              <a:t>7</a:t>
            </a:fld>
            <a:endParaRPr lang="en-GB" dirty="0"/>
          </a:p>
        </p:txBody>
      </p:sp>
      <p:sp>
        <p:nvSpPr>
          <p:cNvPr id="3" name="內容版面配置區 2">
            <a:extLst>
              <a:ext uri="{FF2B5EF4-FFF2-40B4-BE49-F238E27FC236}">
                <a16:creationId xmlns:a16="http://schemas.microsoft.com/office/drawing/2014/main" id="{93F6E88A-F90B-4ACA-98B7-7496A01E6B58}"/>
              </a:ext>
            </a:extLst>
          </p:cNvPr>
          <p:cNvSpPr>
            <a:spLocks noGrp="1"/>
          </p:cNvSpPr>
          <p:nvPr>
            <p:ph sz="quarter" idx="10"/>
          </p:nvPr>
        </p:nvSpPr>
        <p:spPr>
          <a:xfrm>
            <a:off x="323849" y="1007706"/>
            <a:ext cx="8218489" cy="3707363"/>
          </a:xfrm>
        </p:spPr>
        <p:txBody>
          <a:bodyPr>
            <a:normAutofit/>
          </a:bodyPr>
          <a:lstStyle/>
          <a:p>
            <a:r>
              <a:rPr lang="en-US" altLang="zh-TW" sz="1400" b="0" dirty="0"/>
              <a:t>How do we know if our simulation has covered all scenarios / find all bugs?</a:t>
            </a:r>
          </a:p>
          <a:p>
            <a:r>
              <a:rPr lang="en-US" altLang="zh-TW" sz="1400" b="0" dirty="0"/>
              <a:t>Coverage helps quantify the completeness of verification</a:t>
            </a:r>
          </a:p>
          <a:p>
            <a:r>
              <a:rPr lang="en-US" altLang="zh-TW" sz="1400" b="0" dirty="0"/>
              <a:t>Code coverage</a:t>
            </a:r>
          </a:p>
          <a:p>
            <a:pPr lvl="1"/>
            <a:r>
              <a:rPr lang="en-US" altLang="zh-TW" sz="1200" b="0" dirty="0"/>
              <a:t>Cover the design </a:t>
            </a:r>
            <a:r>
              <a:rPr lang="en-US" altLang="zh-TW" sz="1200" dirty="0"/>
              <a:t>structure</a:t>
            </a:r>
          </a:p>
          <a:p>
            <a:pPr lvl="1"/>
            <a:r>
              <a:rPr lang="en-US" altLang="zh-TW" sz="1200" b="0" dirty="0"/>
              <a:t>Automatically generated by simulator (line, condition, toggle, branch, FSM)</a:t>
            </a:r>
          </a:p>
          <a:p>
            <a:pPr lvl="1"/>
            <a:r>
              <a:rPr lang="en-US" altLang="zh-TW" sz="1200" b="0" dirty="0"/>
              <a:t>Does 100% code coverage mean no bug?</a:t>
            </a:r>
          </a:p>
          <a:p>
            <a:r>
              <a:rPr lang="en-US" altLang="zh-TW" sz="1400" b="0" dirty="0"/>
              <a:t>In this project, you will try to use </a:t>
            </a:r>
            <a:r>
              <a:rPr lang="en-US" altLang="zh-TW" sz="1400" dirty="0"/>
              <a:t>line coverage</a:t>
            </a:r>
            <a:r>
              <a:rPr lang="en-US" altLang="zh-TW" sz="1400" b="0" dirty="0"/>
              <a:t> to review your design and verification quality</a:t>
            </a:r>
          </a:p>
        </p:txBody>
      </p:sp>
      <p:sp>
        <p:nvSpPr>
          <p:cNvPr id="4" name="標題 3">
            <a:extLst>
              <a:ext uri="{FF2B5EF4-FFF2-40B4-BE49-F238E27FC236}">
                <a16:creationId xmlns:a16="http://schemas.microsoft.com/office/drawing/2014/main" id="{711F9B2A-A10C-4804-902D-517BEF54FFA1}"/>
              </a:ext>
            </a:extLst>
          </p:cNvPr>
          <p:cNvSpPr>
            <a:spLocks noGrp="1"/>
          </p:cNvSpPr>
          <p:nvPr>
            <p:ph type="title"/>
          </p:nvPr>
        </p:nvSpPr>
        <p:spPr/>
        <p:txBody>
          <a:bodyPr/>
          <a:lstStyle/>
          <a:p>
            <a:r>
              <a:rPr lang="en-US" altLang="zh-TW" dirty="0"/>
              <a:t>RTL</a:t>
            </a:r>
            <a:r>
              <a:rPr lang="zh-TW" altLang="en-US" dirty="0"/>
              <a:t> </a:t>
            </a:r>
            <a:r>
              <a:rPr lang="en-US" altLang="zh-TW" dirty="0"/>
              <a:t>Verification – Coverage Intro</a:t>
            </a:r>
            <a:endParaRPr lang="zh-TW" altLang="en-US" dirty="0"/>
          </a:p>
        </p:txBody>
      </p:sp>
    </p:spTree>
    <p:extLst>
      <p:ext uri="{BB962C8B-B14F-4D97-AF65-F5344CB8AC3E}">
        <p14:creationId xmlns:p14="http://schemas.microsoft.com/office/powerpoint/2010/main" val="40542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19D445B-141A-4516-B839-AAF6C04B2B34}"/>
              </a:ext>
            </a:extLst>
          </p:cNvPr>
          <p:cNvSpPr>
            <a:spLocks noGrp="1"/>
          </p:cNvSpPr>
          <p:nvPr>
            <p:ph type="sldNum" sz="quarter" idx="4"/>
          </p:nvPr>
        </p:nvSpPr>
        <p:spPr/>
        <p:txBody>
          <a:bodyPr/>
          <a:lstStyle/>
          <a:p>
            <a:fld id="{0AEF9A4B-07C9-404C-9053-A3A2AC3AD5D6}" type="slidenum">
              <a:rPr lang="en-GB" smtClean="0"/>
              <a:pPr/>
              <a:t>8</a:t>
            </a:fld>
            <a:endParaRPr lang="en-GB" dirty="0"/>
          </a:p>
        </p:txBody>
      </p:sp>
      <p:sp>
        <p:nvSpPr>
          <p:cNvPr id="4" name="標題 3">
            <a:extLst>
              <a:ext uri="{FF2B5EF4-FFF2-40B4-BE49-F238E27FC236}">
                <a16:creationId xmlns:a16="http://schemas.microsoft.com/office/drawing/2014/main" id="{643F49B4-3952-4501-9DE6-C38C9C507236}"/>
              </a:ext>
            </a:extLst>
          </p:cNvPr>
          <p:cNvSpPr>
            <a:spLocks noGrp="1"/>
          </p:cNvSpPr>
          <p:nvPr>
            <p:ph type="title"/>
          </p:nvPr>
        </p:nvSpPr>
        <p:spPr/>
        <p:txBody>
          <a:bodyPr/>
          <a:lstStyle/>
          <a:p>
            <a:r>
              <a:rPr lang="en-US" altLang="zh-TW" dirty="0"/>
              <a:t>RTL Verification – Coverage Flow</a:t>
            </a:r>
            <a:endParaRPr lang="zh-TW" altLang="en-US" dirty="0"/>
          </a:p>
        </p:txBody>
      </p:sp>
      <p:sp>
        <p:nvSpPr>
          <p:cNvPr id="7" name="內容版面配置區 6">
            <a:extLst>
              <a:ext uri="{FF2B5EF4-FFF2-40B4-BE49-F238E27FC236}">
                <a16:creationId xmlns:a16="http://schemas.microsoft.com/office/drawing/2014/main" id="{B47D6A25-FB36-49FC-B8F5-C8B4EAF1877A}"/>
              </a:ext>
            </a:extLst>
          </p:cNvPr>
          <p:cNvSpPr>
            <a:spLocks noGrp="1"/>
          </p:cNvSpPr>
          <p:nvPr>
            <p:ph sz="quarter" idx="10"/>
          </p:nvPr>
        </p:nvSpPr>
        <p:spPr/>
        <p:txBody>
          <a:bodyPr>
            <a:normAutofit/>
          </a:bodyPr>
          <a:lstStyle/>
          <a:p>
            <a:r>
              <a:rPr lang="en-US" altLang="zh-TW" sz="1400" b="0" dirty="0"/>
              <a:t>RTL coding → compile and sim with coverage options → coverage report review → RTL signoff</a:t>
            </a:r>
          </a:p>
          <a:p>
            <a:endParaRPr lang="en-US" altLang="zh-TW" sz="1400" b="0" dirty="0"/>
          </a:p>
          <a:p>
            <a:endParaRPr lang="en-US" altLang="zh-TW" sz="1400" b="0" dirty="0"/>
          </a:p>
          <a:p>
            <a:endParaRPr lang="en-US" altLang="zh-TW" sz="1400" b="0" dirty="0"/>
          </a:p>
          <a:p>
            <a:r>
              <a:rPr lang="en-US" altLang="zh-TW" sz="1400" b="0" dirty="0"/>
              <a:t>Possible cause of uncovered code</a:t>
            </a:r>
          </a:p>
          <a:p>
            <a:pPr lvl="1"/>
            <a:r>
              <a:rPr lang="en-US" altLang="zh-TW" sz="1200" b="0" dirty="0"/>
              <a:t>Simulation pattern insufficient → Add pattern</a:t>
            </a:r>
          </a:p>
          <a:p>
            <a:pPr lvl="1"/>
            <a:r>
              <a:rPr lang="en-US" altLang="zh-TW" sz="1200" b="0" dirty="0"/>
              <a:t>Spec limitation → Review and waive</a:t>
            </a:r>
          </a:p>
          <a:p>
            <a:pPr lvl="1"/>
            <a:r>
              <a:rPr lang="en-US" altLang="zh-TW" sz="1200" b="0" dirty="0"/>
              <a:t>Logically unreachable code → Modify RTL</a:t>
            </a:r>
          </a:p>
        </p:txBody>
      </p:sp>
      <p:sp>
        <p:nvSpPr>
          <p:cNvPr id="13" name="箭號: 弧形下彎 12">
            <a:extLst>
              <a:ext uri="{FF2B5EF4-FFF2-40B4-BE49-F238E27FC236}">
                <a16:creationId xmlns:a16="http://schemas.microsoft.com/office/drawing/2014/main" id="{C1F8EBB1-D6A4-4602-922E-7E7E1A7FA60F}"/>
              </a:ext>
            </a:extLst>
          </p:cNvPr>
          <p:cNvSpPr/>
          <p:nvPr/>
        </p:nvSpPr>
        <p:spPr>
          <a:xfrm flipH="1" flipV="1">
            <a:off x="1086763" y="1575373"/>
            <a:ext cx="4697620" cy="441137"/>
          </a:xfrm>
          <a:prstGeom prst="curvedDownArrow">
            <a:avLst>
              <a:gd name="adj1" fmla="val 0"/>
              <a:gd name="adj2" fmla="val 38165"/>
              <a:gd name="adj3" fmla="val 17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8" name="圖片 7">
            <a:extLst>
              <a:ext uri="{FF2B5EF4-FFF2-40B4-BE49-F238E27FC236}">
                <a16:creationId xmlns:a16="http://schemas.microsoft.com/office/drawing/2014/main" id="{23F524C9-21EE-44E2-B8AC-FD74AC5BB6E5}"/>
              </a:ext>
            </a:extLst>
          </p:cNvPr>
          <p:cNvPicPr>
            <a:picLocks noChangeAspect="1"/>
          </p:cNvPicPr>
          <p:nvPr/>
        </p:nvPicPr>
        <p:blipFill>
          <a:blip r:embed="rId2"/>
          <a:stretch>
            <a:fillRect/>
          </a:stretch>
        </p:blipFill>
        <p:spPr>
          <a:xfrm>
            <a:off x="5287744" y="2571750"/>
            <a:ext cx="3599172" cy="356244"/>
          </a:xfrm>
          <a:prstGeom prst="rect">
            <a:avLst/>
          </a:prstGeom>
        </p:spPr>
      </p:pic>
      <p:pic>
        <p:nvPicPr>
          <p:cNvPr id="10" name="圖片 9" descr="一張含有 文字 的圖片&#10;&#10;自動產生的描述">
            <a:extLst>
              <a:ext uri="{FF2B5EF4-FFF2-40B4-BE49-F238E27FC236}">
                <a16:creationId xmlns:a16="http://schemas.microsoft.com/office/drawing/2014/main" id="{E0017CF4-633E-45A2-8E20-9827325A4DF9}"/>
              </a:ext>
            </a:extLst>
          </p:cNvPr>
          <p:cNvPicPr>
            <a:picLocks noChangeAspect="1"/>
          </p:cNvPicPr>
          <p:nvPr/>
        </p:nvPicPr>
        <p:blipFill>
          <a:blip r:embed="rId3"/>
          <a:stretch>
            <a:fillRect/>
          </a:stretch>
        </p:blipFill>
        <p:spPr>
          <a:xfrm>
            <a:off x="5725651" y="3395777"/>
            <a:ext cx="2447364" cy="918425"/>
          </a:xfrm>
          <a:prstGeom prst="rect">
            <a:avLst/>
          </a:prstGeom>
        </p:spPr>
      </p:pic>
      <p:sp>
        <p:nvSpPr>
          <p:cNvPr id="12" name="矩形 11">
            <a:extLst>
              <a:ext uri="{FF2B5EF4-FFF2-40B4-BE49-F238E27FC236}">
                <a16:creationId xmlns:a16="http://schemas.microsoft.com/office/drawing/2014/main" id="{65B189A1-8A81-4B7A-BAEE-DDF6FD3062AD}"/>
              </a:ext>
            </a:extLst>
          </p:cNvPr>
          <p:cNvSpPr/>
          <p:nvPr/>
        </p:nvSpPr>
        <p:spPr>
          <a:xfrm>
            <a:off x="5448422" y="2745944"/>
            <a:ext cx="3415123" cy="7029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accent4"/>
                </a:solidFill>
              </a:ln>
              <a:noFill/>
            </a:endParaRPr>
          </a:p>
        </p:txBody>
      </p:sp>
      <p:cxnSp>
        <p:nvCxnSpPr>
          <p:cNvPr id="14" name="直線單箭頭接點 13">
            <a:extLst>
              <a:ext uri="{FF2B5EF4-FFF2-40B4-BE49-F238E27FC236}">
                <a16:creationId xmlns:a16="http://schemas.microsoft.com/office/drawing/2014/main" id="{A59671EF-082B-4D9F-9619-9C6217A8245F}"/>
              </a:ext>
            </a:extLst>
          </p:cNvPr>
          <p:cNvCxnSpPr>
            <a:cxnSpLocks/>
          </p:cNvCxnSpPr>
          <p:nvPr/>
        </p:nvCxnSpPr>
        <p:spPr>
          <a:xfrm>
            <a:off x="6824404" y="2781090"/>
            <a:ext cx="0" cy="58144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29B30179-6BD1-423F-B7CB-D763A66518DC}"/>
              </a:ext>
            </a:extLst>
          </p:cNvPr>
          <p:cNvSpPr txBox="1"/>
          <p:nvPr/>
        </p:nvSpPr>
        <p:spPr>
          <a:xfrm>
            <a:off x="6871146" y="2962869"/>
            <a:ext cx="476189" cy="278637"/>
          </a:xfrm>
          <a:prstGeom prst="rect">
            <a:avLst/>
          </a:prstGeom>
        </p:spPr>
        <p:txBody>
          <a:bodyPr wrap="square" lIns="0" tIns="0" rIns="0" bIns="0" rtlCol="0">
            <a:noAutofit/>
          </a:bodyPr>
          <a:lstStyle/>
          <a:p>
            <a:r>
              <a:rPr lang="en-US" altLang="zh-TW" sz="1050" dirty="0"/>
              <a:t>double click</a:t>
            </a:r>
            <a:endParaRPr lang="zh-TW" altLang="en-US" sz="1050" dirty="0"/>
          </a:p>
        </p:txBody>
      </p:sp>
      <p:sp>
        <p:nvSpPr>
          <p:cNvPr id="20" name="橢圓 19">
            <a:extLst>
              <a:ext uri="{FF2B5EF4-FFF2-40B4-BE49-F238E27FC236}">
                <a16:creationId xmlns:a16="http://schemas.microsoft.com/office/drawing/2014/main" id="{0F57EA07-CB19-447B-ACE2-8B694A7F04E2}"/>
              </a:ext>
            </a:extLst>
          </p:cNvPr>
          <p:cNvSpPr/>
          <p:nvPr/>
        </p:nvSpPr>
        <p:spPr>
          <a:xfrm>
            <a:off x="7321042" y="3362538"/>
            <a:ext cx="774170" cy="18112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53F5743D-42BB-416F-8AD2-5A7D4BAB1D90}"/>
              </a:ext>
            </a:extLst>
          </p:cNvPr>
          <p:cNvSpPr txBox="1"/>
          <p:nvPr/>
        </p:nvSpPr>
        <p:spPr>
          <a:xfrm>
            <a:off x="7454211" y="3176214"/>
            <a:ext cx="906851" cy="164777"/>
          </a:xfrm>
          <a:prstGeom prst="rect">
            <a:avLst/>
          </a:prstGeom>
        </p:spPr>
        <p:txBody>
          <a:bodyPr wrap="square" lIns="0" tIns="0" rIns="0" bIns="0" rtlCol="0">
            <a:noAutofit/>
          </a:bodyPr>
          <a:lstStyle/>
          <a:p>
            <a:r>
              <a:rPr lang="en-US" altLang="zh-TW" sz="1050" dirty="0"/>
              <a:t>view uncovered</a:t>
            </a:r>
            <a:endParaRPr lang="zh-TW" altLang="en-US" sz="1050" dirty="0"/>
          </a:p>
        </p:txBody>
      </p:sp>
      <p:sp>
        <p:nvSpPr>
          <p:cNvPr id="22" name="文字方塊 21">
            <a:extLst>
              <a:ext uri="{FF2B5EF4-FFF2-40B4-BE49-F238E27FC236}">
                <a16:creationId xmlns:a16="http://schemas.microsoft.com/office/drawing/2014/main" id="{82084A4C-9F57-477B-BBED-1BFBD934ABF7}"/>
              </a:ext>
            </a:extLst>
          </p:cNvPr>
          <p:cNvSpPr txBox="1"/>
          <p:nvPr/>
        </p:nvSpPr>
        <p:spPr>
          <a:xfrm>
            <a:off x="2571550" y="1301024"/>
            <a:ext cx="1062679" cy="164777"/>
          </a:xfrm>
          <a:prstGeom prst="rect">
            <a:avLst/>
          </a:prstGeom>
        </p:spPr>
        <p:txBody>
          <a:bodyPr wrap="square" lIns="0" tIns="0" rIns="0" bIns="0" rtlCol="0">
            <a:noAutofit/>
          </a:bodyPr>
          <a:lstStyle/>
          <a:p>
            <a:r>
              <a:rPr lang="en-US" altLang="zh-TW" sz="1000" b="1" i="1" dirty="0">
                <a:solidFill>
                  <a:schemeClr val="bg2"/>
                </a:solidFill>
              </a:rPr>
              <a:t>./03_run_vcs_sim</a:t>
            </a:r>
            <a:endParaRPr lang="zh-TW" altLang="en-US" sz="1000" b="1" i="1" dirty="0">
              <a:solidFill>
                <a:schemeClr val="bg2"/>
              </a:solidFill>
            </a:endParaRPr>
          </a:p>
        </p:txBody>
      </p:sp>
      <p:sp>
        <p:nvSpPr>
          <p:cNvPr id="23" name="文字方塊 22">
            <a:extLst>
              <a:ext uri="{FF2B5EF4-FFF2-40B4-BE49-F238E27FC236}">
                <a16:creationId xmlns:a16="http://schemas.microsoft.com/office/drawing/2014/main" id="{04DD0B19-B580-4257-ACF8-B86803DF81CD}"/>
              </a:ext>
            </a:extLst>
          </p:cNvPr>
          <p:cNvSpPr txBox="1"/>
          <p:nvPr/>
        </p:nvSpPr>
        <p:spPr>
          <a:xfrm>
            <a:off x="5107817" y="1301024"/>
            <a:ext cx="1062679" cy="164777"/>
          </a:xfrm>
          <a:prstGeom prst="rect">
            <a:avLst/>
          </a:prstGeom>
        </p:spPr>
        <p:txBody>
          <a:bodyPr wrap="square" lIns="0" tIns="0" rIns="0" bIns="0" rtlCol="0">
            <a:noAutofit/>
          </a:bodyPr>
          <a:lstStyle/>
          <a:p>
            <a:r>
              <a:rPr lang="en-US" altLang="zh-TW" sz="1000" b="1" i="1" dirty="0">
                <a:solidFill>
                  <a:schemeClr val="bg2"/>
                </a:solidFill>
              </a:rPr>
              <a:t>./04_run_dve</a:t>
            </a:r>
            <a:endParaRPr lang="zh-TW" altLang="en-US" sz="1000" b="1" i="1" dirty="0">
              <a:solidFill>
                <a:schemeClr val="bg2"/>
              </a:solidFill>
            </a:endParaRPr>
          </a:p>
        </p:txBody>
      </p:sp>
    </p:spTree>
    <p:extLst>
      <p:ext uri="{BB962C8B-B14F-4D97-AF65-F5344CB8AC3E}">
        <p14:creationId xmlns:p14="http://schemas.microsoft.com/office/powerpoint/2010/main" val="312725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FF19129-AEF9-4D6B-8384-832F35E95511}"/>
              </a:ext>
            </a:extLst>
          </p:cNvPr>
          <p:cNvSpPr>
            <a:spLocks noGrp="1"/>
          </p:cNvSpPr>
          <p:nvPr>
            <p:ph type="sldNum" sz="quarter" idx="4"/>
          </p:nvPr>
        </p:nvSpPr>
        <p:spPr/>
        <p:txBody>
          <a:bodyPr/>
          <a:lstStyle/>
          <a:p>
            <a:fld id="{0AEF9A4B-07C9-404C-9053-A3A2AC3AD5D6}" type="slidenum">
              <a:rPr lang="en-GB" smtClean="0"/>
              <a:pPr/>
              <a:t>9</a:t>
            </a:fld>
            <a:endParaRPr lang="en-GB" dirty="0"/>
          </a:p>
        </p:txBody>
      </p:sp>
      <p:sp>
        <p:nvSpPr>
          <p:cNvPr id="3" name="內容版面配置區 2">
            <a:extLst>
              <a:ext uri="{FF2B5EF4-FFF2-40B4-BE49-F238E27FC236}">
                <a16:creationId xmlns:a16="http://schemas.microsoft.com/office/drawing/2014/main" id="{2BD82256-B689-4F76-97E7-7C5850D55521}"/>
              </a:ext>
            </a:extLst>
          </p:cNvPr>
          <p:cNvSpPr>
            <a:spLocks noGrp="1"/>
          </p:cNvSpPr>
          <p:nvPr>
            <p:ph sz="quarter" idx="10"/>
          </p:nvPr>
        </p:nvSpPr>
        <p:spPr/>
        <p:txBody>
          <a:bodyPr/>
          <a:lstStyle/>
          <a:p>
            <a:r>
              <a:rPr lang="en-US" altLang="zh-TW" b="0" dirty="0"/>
              <a:t>EPS (Early Phase Synthesis)*</a:t>
            </a:r>
          </a:p>
          <a:p>
            <a:r>
              <a:rPr lang="en-US" altLang="zh-TW" b="0" dirty="0" err="1"/>
              <a:t>PrimeTime</a:t>
            </a:r>
            <a:r>
              <a:rPr lang="en-US" altLang="zh-TW" b="0" dirty="0"/>
              <a:t>*</a:t>
            </a:r>
          </a:p>
        </p:txBody>
      </p:sp>
      <p:sp>
        <p:nvSpPr>
          <p:cNvPr id="4" name="標題 3">
            <a:extLst>
              <a:ext uri="{FF2B5EF4-FFF2-40B4-BE49-F238E27FC236}">
                <a16:creationId xmlns:a16="http://schemas.microsoft.com/office/drawing/2014/main" id="{31C47B15-16AC-4E44-8445-27F72FC1CBCE}"/>
              </a:ext>
            </a:extLst>
          </p:cNvPr>
          <p:cNvSpPr>
            <a:spLocks noGrp="1"/>
          </p:cNvSpPr>
          <p:nvPr>
            <p:ph type="title"/>
          </p:nvPr>
        </p:nvSpPr>
        <p:spPr/>
        <p:txBody>
          <a:bodyPr/>
          <a:lstStyle/>
          <a:p>
            <a:r>
              <a:rPr lang="en-US" altLang="zh-TW" dirty="0"/>
              <a:t>Gate-level</a:t>
            </a:r>
            <a:endParaRPr lang="zh-TW" altLang="en-US" dirty="0"/>
          </a:p>
        </p:txBody>
      </p:sp>
    </p:spTree>
    <p:extLst>
      <p:ext uri="{BB962C8B-B14F-4D97-AF65-F5344CB8AC3E}">
        <p14:creationId xmlns:p14="http://schemas.microsoft.com/office/powerpoint/2010/main" val="199582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MediaTek">
  <a:themeElements>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fontScheme name="Mediatek_Calibri">
      <a:majorFont>
        <a:latin typeface="Calibri"/>
        <a:ea typeface="Microsoft YaHei"/>
        <a:cs typeface=""/>
      </a:majorFont>
      <a:minorFont>
        <a:latin typeface="Calibri"/>
        <a:ea typeface="Microsoft YaHei"/>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簡報18" id="{DD4796E1-B786-4870-8484-0F84C737FEC2}" vid="{FAEEC17E-6799-4B17-9379-8A15BD7C3B72}"/>
    </a:ext>
  </a:extLst>
</a:theme>
</file>

<file path=ppt/theme/theme2.xml><?xml version="1.0" encoding="utf-8"?>
<a:theme xmlns:a="http://schemas.openxmlformats.org/drawingml/2006/main" name="2_MediaTek">
  <a:themeElements>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fontScheme name="Mediatek_Calibri">
      <a:majorFont>
        <a:latin typeface="Calibri"/>
        <a:ea typeface="Microsoft YaHei"/>
        <a:cs typeface=""/>
      </a:majorFont>
      <a:minorFont>
        <a:latin typeface="Calibri"/>
        <a:ea typeface="Microsoft YaHei"/>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MediaTek_PowerPoint_Template_16x9_Unclassified (1).pptx" id="{645580DE-6D06-4AF2-944A-FF7823B26868}" vid="{426291E7-E81A-4841-A135-01B52094C86A}"/>
    </a:ext>
  </a:extLst>
</a:theme>
</file>

<file path=ppt/theme/theme3.xml><?xml version="1.0" encoding="utf-8"?>
<a:theme xmlns:a="http://schemas.openxmlformats.org/drawingml/2006/main" name="1_佈景主題1">
  <a:themeElements>
    <a:clrScheme name="MediaTek">
      <a:dk1>
        <a:sysClr val="windowText" lastClr="000000"/>
      </a:dk1>
      <a:lt1>
        <a:sysClr val="window" lastClr="FFFFFF"/>
      </a:lt1>
      <a:dk2>
        <a:srgbClr val="F39A1E"/>
      </a:dk2>
      <a:lt2>
        <a:srgbClr val="E7E6E6"/>
      </a:lt2>
      <a:accent1>
        <a:srgbClr val="69BE28"/>
      </a:accent1>
      <a:accent2>
        <a:srgbClr val="D71F85"/>
      </a:accent2>
      <a:accent3>
        <a:srgbClr val="00A1DE"/>
      </a:accent3>
      <a:accent4>
        <a:srgbClr val="F39A1E"/>
      </a:accent4>
      <a:accent5>
        <a:srgbClr val="FED100"/>
      </a:accent5>
      <a:accent6>
        <a:srgbClr val="353630"/>
      </a:accent6>
      <a:hlink>
        <a:srgbClr val="00A1DE"/>
      </a:hlink>
      <a:folHlink>
        <a:srgbClr val="D71F85"/>
      </a:folHlink>
    </a:clrScheme>
    <a:fontScheme name="MediaTek">
      <a:majorFont>
        <a:latin typeface="Calibri"/>
        <a:ea typeface=""/>
        <a:cs typeface=""/>
      </a:majorFont>
      <a:minorFont>
        <a:latin typeface="Calibri Light"/>
        <a:ea typeface=""/>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none" lIns="0" tIns="0" rIns="0" bIns="0">
        <a:noAutofit/>
      </a:bodyPr>
      <a:lstStyle>
        <a:defPPr>
          <a:defRPr dirty="0" smtClean="0"/>
        </a:defPPr>
      </a:lstStyle>
    </a:txDef>
  </a:objectDefaults>
  <a:extraClrSchemeLst/>
  <a:extLst>
    <a:ext uri="{05A4C25C-085E-4340-85A3-A5531E510DB2}">
      <thm15:themeFamily xmlns:thm15="http://schemas.microsoft.com/office/thememl/2012/main" name="MediaTek_PowerPoint_Template_16x9_Unclassified (1).pptx" id="{645580DE-6D06-4AF2-944A-FF7823B26868}" vid="{A29F2B1B-502A-4989-A462-154770E540C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2.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3.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ppt/theme/themeOverride4.xml><?xml version="1.0" encoding="utf-8"?>
<a:themeOverride xmlns:a="http://schemas.openxmlformats.org/drawingml/2006/main">
  <a:clrScheme name="Mediatek_color">
    <a:dk1>
      <a:srgbClr val="353630"/>
    </a:dk1>
    <a:lt1>
      <a:sysClr val="window" lastClr="FFFFFF"/>
    </a:lt1>
    <a:dk2>
      <a:srgbClr val="9FA4A6"/>
    </a:dk2>
    <a:lt2>
      <a:srgbClr val="FE9B1E"/>
    </a:lt2>
    <a:accent1>
      <a:srgbClr val="FFCA05"/>
    </a:accent1>
    <a:accent2>
      <a:srgbClr val="69BE28"/>
    </a:accent2>
    <a:accent3>
      <a:srgbClr val="00A1DE"/>
    </a:accent3>
    <a:accent4>
      <a:srgbClr val="FF1E3C"/>
    </a:accent4>
    <a:accent5>
      <a:srgbClr val="036639"/>
    </a:accent5>
    <a:accent6>
      <a:srgbClr val="1717A3"/>
    </a:accent6>
    <a:hlink>
      <a:srgbClr val="00A1DE"/>
    </a:hlink>
    <a:folHlink>
      <a:srgbClr val="4472C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SCEnDecrypt xmlns="http://schemas.microsoft.com/sharepoint/v3">Not Encrypted</SCEnDecrypt>
    <SCEncryptBy xmlns="http://schemas.microsoft.com/sharepoint/v3">
      <UserInfo>
        <DisplayName/>
        <AccountId xsi:nil="true"/>
        <AccountType/>
      </UserInfo>
    </SCEncrypt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CF2A7D75E664D83999E31AA5C5C29" ma:contentTypeVersion="4" ma:contentTypeDescription="Create a new document." ma:contentTypeScope="" ma:versionID="0d32d943e6c7abbeef6c96e293789cb5">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ca6201d1974172ef2c302039d54fbbb6" ns1:_="" ns2:_="">
    <xsd:import namespace="http://schemas.microsoft.com/sharepoint/v3"/>
    <xsd:import namespace="http://schemas.microsoft.com/sharepoint/v4"/>
    <xsd:element name="properties">
      <xsd:complexType>
        <xsd:sequence>
          <xsd:element name="documentManagement">
            <xsd:complexType>
              <xsd:all>
                <xsd:element ref="ns1:SCEnDecrypt" minOccurs="0"/>
                <xsd:element ref="ns1:SCEncryptBy"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CEnDecrypt" ma:index="8" nillable="true" ma:displayName="En/Decrypt" ma:default="Not Encrypted" ma:format="RadioButtons" ma:internalName="SCEnDecrypt" ma:readOnly="false">
      <xsd:simpleType>
        <xsd:restriction base="dms:Choice">
          <xsd:enumeration value="Not Encrypted"/>
          <xsd:enumeration value="Encrypted"/>
          <xsd:enumeration value="Queue"/>
        </xsd:restriction>
      </xsd:simpleType>
    </xsd:element>
    <xsd:element name="SCEncryptBy" ma:index="9" nillable="true" ma:displayName="Encrypt By" ma:list="UserInfo" ma:SharePointGroup="0" ma:internalName="SCEncrypt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290066-2FD5-4238-86DC-2E79CF94F98C}">
  <ds:schemaRefs>
    <ds:schemaRef ds:uri="http://schemas.microsoft.com/office/2006/metadata/properties"/>
    <ds:schemaRef ds:uri="http://schemas.microsoft.com/sharepoint/v4"/>
    <ds:schemaRef ds:uri="http://schemas.microsoft.com/office/2006/documentManagement/types"/>
    <ds:schemaRef ds:uri="http://schemas.microsoft.com/sharepoint/v3"/>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5045EA8B-AEFD-4CAB-A80B-5A2161D51A87}">
  <ds:schemaRefs>
    <ds:schemaRef ds:uri="http://schemas.microsoft.com/sharepoint/v3/contenttype/forms"/>
  </ds:schemaRefs>
</ds:datastoreItem>
</file>

<file path=customXml/itemProps3.xml><?xml version="1.0" encoding="utf-8"?>
<ds:datastoreItem xmlns:ds="http://schemas.openxmlformats.org/officeDocument/2006/customXml" ds:itemID="{BFE9D206-0423-4C09-A666-39D75468F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MediaTek_PPT_Template_Chinese_16x9_ConfidentialA_STELLA</Template>
  <TotalTime>5164</TotalTime>
  <Words>640</Words>
  <Application>Microsoft Office PowerPoint</Application>
  <PresentationFormat>如螢幕大小 (16:9)</PresentationFormat>
  <Paragraphs>102</Paragraphs>
  <Slides>13</Slides>
  <Notes>1</Notes>
  <HiddenSlides>0</HiddenSlides>
  <MMClips>0</MMClips>
  <ScaleCrop>false</ScaleCrop>
  <HeadingPairs>
    <vt:vector size="8" baseType="variant">
      <vt:variant>
        <vt:lpstr>使用字型</vt:lpstr>
      </vt:variant>
      <vt:variant>
        <vt:i4>7</vt:i4>
      </vt:variant>
      <vt:variant>
        <vt:lpstr>佈景主題</vt:lpstr>
      </vt:variant>
      <vt:variant>
        <vt:i4>3</vt:i4>
      </vt:variant>
      <vt:variant>
        <vt:lpstr>內嵌 OLE 伺服程式</vt:lpstr>
      </vt:variant>
      <vt:variant>
        <vt:i4>1</vt:i4>
      </vt:variant>
      <vt:variant>
        <vt:lpstr>投影片標題</vt:lpstr>
      </vt:variant>
      <vt:variant>
        <vt:i4>13</vt:i4>
      </vt:variant>
    </vt:vector>
  </HeadingPairs>
  <TitlesOfParts>
    <vt:vector size="24" baseType="lpstr">
      <vt:lpstr>Microsoft YaHei</vt:lpstr>
      <vt:lpstr>Riona Sans Regular</vt:lpstr>
      <vt:lpstr>新細明體</vt:lpstr>
      <vt:lpstr>Arial</vt:lpstr>
      <vt:lpstr>Calibri</vt:lpstr>
      <vt:lpstr>Calibri Light</vt:lpstr>
      <vt:lpstr>Wingdings</vt:lpstr>
      <vt:lpstr>1_MediaTek</vt:lpstr>
      <vt:lpstr>2_MediaTek</vt:lpstr>
      <vt:lpstr>1_佈景主題1</vt:lpstr>
      <vt:lpstr>Microsoft PowerPoint 簡報</vt:lpstr>
      <vt:lpstr>PowerPoint 簡報</vt:lpstr>
      <vt:lpstr>Final Project Design Flow</vt:lpstr>
      <vt:lpstr>Architecture Plan</vt:lpstr>
      <vt:lpstr>RTL Design/Verification</vt:lpstr>
      <vt:lpstr>RTL Verification – Lint Intro</vt:lpstr>
      <vt:lpstr>RTL Verification – Lint Flow</vt:lpstr>
      <vt:lpstr>RTL Verification – Coverage Intro</vt:lpstr>
      <vt:lpstr>RTL Verification – Coverage Flow</vt:lpstr>
      <vt:lpstr>Gate-level</vt:lpstr>
      <vt:lpstr>Gate-level – EPS Intro &amp; Flow</vt:lpstr>
      <vt:lpstr>Gate-level – PrimeTime Intro</vt:lpstr>
      <vt:lpstr>Gate-level – PrimeTime Flow</vt:lpstr>
      <vt:lpstr>PowerPoint 簡報</vt:lpstr>
    </vt:vector>
  </TitlesOfParts>
  <Company>MediaTek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 Power Point Template</dc:title>
  <dc:creator>MediaTek DCC</dc:creator>
  <cp:keywords>Unclassified</cp:keywords>
  <cp:lastModifiedBy>張惇宥</cp:lastModifiedBy>
  <cp:revision>221</cp:revision>
  <dcterms:created xsi:type="dcterms:W3CDTF">2020-01-15T03:14:20Z</dcterms:created>
  <dcterms:modified xsi:type="dcterms:W3CDTF">2022-01-12T08:48:23Z</dcterms:modified>
  <cp:category>Unclassified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0x0101005DDCF2A7D75E664D83999E31AA5C5C29</vt:lpwstr>
  </property>
  <property fmtid="{D5CDD505-2E9C-101B-9397-08002B2CF9AE}" pid="3" name="ExpireDate">
    <vt:lpwstr>Permanent</vt:lpwstr>
  </property>
  <property fmtid="{D5CDD505-2E9C-101B-9397-08002B2CF9AE}" pid="4" name="Publisher">
    <vt:lpwstr>Carmen Kuo (郭建伶)</vt:lpwstr>
  </property>
</Properties>
</file>