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5" r:id="rId4"/>
    <p:sldMasterId id="2147483858" r:id="rId5"/>
    <p:sldMasterId id="2147483883" r:id="rId6"/>
  </p:sldMasterIdLst>
  <p:notesMasterIdLst>
    <p:notesMasterId r:id="rId20"/>
  </p:notesMasterIdLst>
  <p:handoutMasterIdLst>
    <p:handoutMasterId r:id="rId21"/>
  </p:handoutMasterIdLst>
  <p:sldIdLst>
    <p:sldId id="256" r:id="rId7"/>
    <p:sldId id="360" r:id="rId8"/>
    <p:sldId id="361" r:id="rId9"/>
    <p:sldId id="362" r:id="rId10"/>
    <p:sldId id="364" r:id="rId11"/>
    <p:sldId id="369" r:id="rId12"/>
    <p:sldId id="370" r:id="rId13"/>
    <p:sldId id="371" r:id="rId14"/>
    <p:sldId id="363" r:id="rId15"/>
    <p:sldId id="367" r:id="rId16"/>
    <p:sldId id="365" r:id="rId17"/>
    <p:sldId id="358" r:id="rId18"/>
    <p:sldId id="25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960468-F64D-42BF-9CA8-27A3CFFF9B2E}">
          <p14:sldIdLst>
            <p14:sldId id="256"/>
            <p14:sldId id="360"/>
            <p14:sldId id="361"/>
            <p14:sldId id="362"/>
            <p14:sldId id="364"/>
            <p14:sldId id="369"/>
            <p14:sldId id="370"/>
            <p14:sldId id="371"/>
            <p14:sldId id="363"/>
            <p14:sldId id="367"/>
            <p14:sldId id="365"/>
            <p14:sldId id="3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lla Yao (姚冠伃)" initials="SY(" lastIdx="0" clrIdx="0">
    <p:extLst>
      <p:ext uri="{19B8F6BF-5375-455C-9EA6-DF929625EA0E}">
        <p15:presenceInfo xmlns:p15="http://schemas.microsoft.com/office/powerpoint/2012/main" userId="S-1-5-21-1711831044-1024940897-1435325219-1751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1DE"/>
    <a:srgbClr val="F39A1E"/>
    <a:srgbClr val="FE9B1E"/>
    <a:srgbClr val="FD9A1E"/>
    <a:srgbClr val="69BE28"/>
    <a:srgbClr val="D71F85"/>
    <a:srgbClr val="FFCA05"/>
    <a:srgbClr val="1717A3"/>
    <a:srgbClr val="0366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5232" autoAdjust="0"/>
  </p:normalViewPr>
  <p:slideViewPr>
    <p:cSldViewPr snapToGrid="0" snapToObjects="1" showGuides="1">
      <p:cViewPr varScale="1">
        <p:scale>
          <a:sx n="151" d="100"/>
          <a:sy n="151" d="100"/>
        </p:scale>
        <p:origin x="714" y="13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23"/>
    </p:cViewPr>
  </p:sorterViewPr>
  <p:notesViewPr>
    <p:cSldViewPr snapToGrid="0" snapToObjects="1" showGuides="1">
      <p:cViewPr varScale="1">
        <p:scale>
          <a:sx n="83" d="100"/>
          <a:sy n="83" d="100"/>
        </p:scale>
        <p:origin x="313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E133BF5F-174E-40A4-9866-37369B60B4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9B48160D-002A-4C38-B685-9D01781CDF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C3437A-2548-46BD-BA5A-B2CEE9B60B79}" type="datetimeFigureOut">
              <a:rPr lang="zh-TW" altLang="en-US" smtClean="0"/>
              <a:t>2021/12/23</a:t>
            </a:fld>
            <a:endParaRPr lang="zh-TW" altLang="en-US"/>
          </a:p>
        </p:txBody>
      </p:sp>
      <p:sp>
        <p:nvSpPr>
          <p:cNvPr id="4" name="頁尾版面配置區 3">
            <a:extLst>
              <a:ext uri="{FF2B5EF4-FFF2-40B4-BE49-F238E27FC236}">
                <a16:creationId xmlns:a16="http://schemas.microsoft.com/office/drawing/2014/main" id="{56C9DBB5-AEAC-42FF-B31A-63350E0F6F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BB254148-141F-4002-9FE0-E42D86596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57ED40-27C7-4C17-9AA3-9A8BEF720B9E}" type="slidenum">
              <a:rPr lang="zh-TW" altLang="en-US" smtClean="0"/>
              <a:t>‹#›</a:t>
            </a:fld>
            <a:endParaRPr lang="zh-TW" altLang="en-US"/>
          </a:p>
        </p:txBody>
      </p:sp>
    </p:spTree>
    <p:extLst>
      <p:ext uri="{BB962C8B-B14F-4D97-AF65-F5344CB8AC3E}">
        <p14:creationId xmlns:p14="http://schemas.microsoft.com/office/powerpoint/2010/main" val="3849185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E4A5B-860F-48A8-8317-191E0EF4C33B}" type="datetimeFigureOut">
              <a:rPr lang="en-GB" smtClean="0"/>
              <a:pPr/>
              <a:t>23/12/2021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ABA6D-F0DA-4F85-A720-04754C301D6D}" type="slidenum">
              <a:rPr lang="en-GB" smtClean="0"/>
              <a:pPr/>
              <a:t>‹#›</a:t>
            </a:fld>
            <a:endParaRPr lang="en-GB" dirty="0"/>
          </a:p>
        </p:txBody>
      </p:sp>
    </p:spTree>
    <p:extLst>
      <p:ext uri="{BB962C8B-B14F-4D97-AF65-F5344CB8AC3E}">
        <p14:creationId xmlns:p14="http://schemas.microsoft.com/office/powerpoint/2010/main" val="108823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0ABA6D-F0DA-4F85-A720-04754C301D6D}" type="slidenum">
              <a:rPr lang="en-GB" smtClean="0"/>
              <a:pPr/>
              <a:t>1</a:t>
            </a:fld>
            <a:endParaRPr lang="en-GB" dirty="0"/>
          </a:p>
        </p:txBody>
      </p:sp>
    </p:spTree>
    <p:extLst>
      <p:ext uri="{BB962C8B-B14F-4D97-AF65-F5344CB8AC3E}">
        <p14:creationId xmlns:p14="http://schemas.microsoft.com/office/powerpoint/2010/main" val="3864306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Formal">
    <p:bg>
      <p:bgPr>
        <a:solidFill>
          <a:srgbClr val="F39A1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FC31B8-C0A5-4C17-8479-A454E6F28946}"/>
              </a:ext>
            </a:extLst>
          </p:cNvPr>
          <p:cNvSpPr/>
          <p:nvPr userDrawn="1"/>
        </p:nvSpPr>
        <p:spPr>
          <a:xfrm>
            <a:off x="379307" y="4721013"/>
            <a:ext cx="3713721" cy="292785"/>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800" kern="1200" dirty="0">
                <a:solidFill>
                  <a:schemeClr val="bg1"/>
                </a:solidFill>
                <a:effectLst/>
                <a:latin typeface="+mn-lt"/>
                <a:ea typeface="+mn-ea"/>
                <a:cs typeface="+mn-cs"/>
              </a:rPr>
              <a:t>MediaTek Proprietary and Confidential. © 2021 MediaTek Inc. All rights reserved.</a:t>
            </a:r>
            <a:endParaRPr lang="en-GB" altLang="zh-TW" sz="800" dirty="0">
              <a:solidFill>
                <a:schemeClr val="bg1"/>
              </a:solidFill>
              <a:latin typeface="+mn-lt"/>
            </a:endParaRPr>
          </a:p>
        </p:txBody>
      </p:sp>
      <p:grpSp>
        <p:nvGrpSpPr>
          <p:cNvPr id="6" name="Group 5"/>
          <p:cNvGrpSpPr/>
          <p:nvPr userDrawn="1"/>
        </p:nvGrpSpPr>
        <p:grpSpPr>
          <a:xfrm rot="5400000">
            <a:off x="8526780" y="388620"/>
            <a:ext cx="1005840" cy="228600"/>
            <a:chOff x="17255" y="4635476"/>
            <a:chExt cx="898831" cy="241248"/>
          </a:xfrm>
        </p:grpSpPr>
        <p:sp>
          <p:nvSpPr>
            <p:cNvPr id="7" name="Rectangle 6"/>
            <p:cNvSpPr/>
            <p:nvPr/>
          </p:nvSpPr>
          <p:spPr>
            <a:xfrm>
              <a:off x="17255" y="4635476"/>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39A1E"/>
                  </a:solidFill>
                  <a:latin typeface="Calibri" panose="020F0502020204030204" pitchFamily="34" charset="0"/>
                </a:rPr>
                <a:t>UNCLASSIFIED</a:t>
              </a:r>
            </a:p>
          </p:txBody>
        </p:sp>
      </p:grpSp>
      <p:sp>
        <p:nvSpPr>
          <p:cNvPr id="4" name="文字方塊 3"/>
          <p:cNvSpPr txBox="1"/>
          <p:nvPr userDrawn="1"/>
        </p:nvSpPr>
        <p:spPr>
          <a:xfrm>
            <a:off x="2382251" y="3048755"/>
            <a:ext cx="6545703" cy="885571"/>
          </a:xfrm>
          <a:prstGeom prst="rect">
            <a:avLst/>
          </a:prstGeom>
        </p:spPr>
        <p:txBody>
          <a:bodyPr wrap="square" lIns="0" tIns="0" rIns="0" bIns="0" rtlCol="0">
            <a:noAutofit/>
          </a:bodyPr>
          <a:lstStyle/>
          <a:p>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2370668" y="2093214"/>
            <a:ext cx="5841788"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CN" altLang="en-US" dirty="0"/>
              <a:t>标题使用粗体</a:t>
            </a:r>
            <a:r>
              <a:rPr lang="en-US" altLang="zh-TW" dirty="0"/>
              <a:t>32pts</a:t>
            </a:r>
            <a:endParaRPr lang="zh-TW" altLang="en-US" dirty="0"/>
          </a:p>
        </p:txBody>
      </p:sp>
      <p:pic>
        <p:nvPicPr>
          <p:cNvPr id="13" name="圖片 12">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736" y="1361899"/>
            <a:ext cx="1894918" cy="517459"/>
          </a:xfrm>
          <a:prstGeom prst="rect">
            <a:avLst/>
          </a:prstGeom>
        </p:spPr>
      </p:pic>
      <p:sp>
        <p:nvSpPr>
          <p:cNvPr id="14"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2370668" y="2733676"/>
            <a:ext cx="4218896"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Tree>
    <p:extLst>
      <p:ext uri="{BB962C8B-B14F-4D97-AF65-F5344CB8AC3E}">
        <p14:creationId xmlns:p14="http://schemas.microsoft.com/office/powerpoint/2010/main" val="396468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map">
    <p:spTree>
      <p:nvGrpSpPr>
        <p:cNvPr id="1" name=""/>
        <p:cNvGrpSpPr/>
        <p:nvPr/>
      </p:nvGrpSpPr>
      <p:grpSpPr>
        <a:xfrm>
          <a:off x="0" y="0"/>
          <a:ext cx="0" cy="0"/>
          <a:chOff x="0" y="0"/>
          <a:chExt cx="0" cy="0"/>
        </a:xfrm>
      </p:grpSpPr>
      <p:sp>
        <p:nvSpPr>
          <p:cNvPr id="21" name="圖片版面配置區 5">
            <a:extLst>
              <a:ext uri="{FF2B5EF4-FFF2-40B4-BE49-F238E27FC236}">
                <a16:creationId xmlns:a16="http://schemas.microsoft.com/office/drawing/2014/main" id="{AB03D790-2F34-40F2-BD7D-3FFB88E5F7EF}"/>
              </a:ext>
            </a:extLst>
          </p:cNvPr>
          <p:cNvSpPr>
            <a:spLocks noGrp="1"/>
          </p:cNvSpPr>
          <p:nvPr>
            <p:ph type="pic" sz="quarter" idx="15" hasCustomPrompt="1"/>
          </p:nvPr>
        </p:nvSpPr>
        <p:spPr>
          <a:xfrm>
            <a:off x="0" y="1273722"/>
            <a:ext cx="9144001" cy="3408367"/>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Slide Number Placeholder 5">
            <a:extLst>
              <a:ext uri="{FF2B5EF4-FFF2-40B4-BE49-F238E27FC236}">
                <a16:creationId xmlns:a16="http://schemas.microsoft.com/office/drawing/2014/main" id="{ABE3C7CC-BFCC-4188-95AF-7C83305BB32B}"/>
              </a:ext>
            </a:extLst>
          </p:cNvPr>
          <p:cNvSpPr txBox="1">
            <a:spLocks/>
          </p:cNvSpPr>
          <p:nvPr userDrawn="1"/>
        </p:nvSpPr>
        <p:spPr>
          <a:xfrm>
            <a:off x="8542339" y="4863742"/>
            <a:ext cx="277811" cy="10800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F9A4B-07C9-404C-9053-A3A2AC3AD5D6}" type="slidenum">
              <a:rPr lang="en-GB" sz="600" smtClean="0"/>
              <a:pPr/>
              <a:t>‹#›</a:t>
            </a:fld>
            <a:endParaRPr lang="en-GB" sz="600"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375182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Content+Media_4">
    <p:spTree>
      <p:nvGrpSpPr>
        <p:cNvPr id="1" name=""/>
        <p:cNvGrpSpPr/>
        <p:nvPr/>
      </p:nvGrpSpPr>
      <p:grpSpPr>
        <a:xfrm>
          <a:off x="0" y="0"/>
          <a:ext cx="0" cy="0"/>
          <a:chOff x="0" y="0"/>
          <a:chExt cx="0" cy="0"/>
        </a:xfrm>
      </p:grpSpPr>
      <p:sp>
        <p:nvSpPr>
          <p:cNvPr id="6" name="文字版面配置區 18">
            <a:extLst>
              <a:ext uri="{FF2B5EF4-FFF2-40B4-BE49-F238E27FC236}">
                <a16:creationId xmlns:a16="http://schemas.microsoft.com/office/drawing/2014/main" id="{94F6F4E3-E8D1-4DC2-B0CA-56809F531971}"/>
              </a:ext>
            </a:extLst>
          </p:cNvPr>
          <p:cNvSpPr>
            <a:spLocks noGrp="1"/>
          </p:cNvSpPr>
          <p:nvPr>
            <p:ph type="body" sz="quarter" idx="15" hasCustomPrompt="1"/>
          </p:nvPr>
        </p:nvSpPr>
        <p:spPr>
          <a:xfrm>
            <a:off x="-1" y="1239586"/>
            <a:ext cx="2284770" cy="442859"/>
          </a:xfrm>
          <a:prstGeom prst="rect">
            <a:avLst/>
          </a:prstGeom>
          <a:solidFill>
            <a:srgbClr val="FFCA05"/>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7" name="文字版面配置區 18">
            <a:extLst>
              <a:ext uri="{FF2B5EF4-FFF2-40B4-BE49-F238E27FC236}">
                <a16:creationId xmlns:a16="http://schemas.microsoft.com/office/drawing/2014/main" id="{E6608BD1-147C-46FB-9D31-B120B8336A37}"/>
              </a:ext>
            </a:extLst>
          </p:cNvPr>
          <p:cNvSpPr>
            <a:spLocks noGrp="1"/>
          </p:cNvSpPr>
          <p:nvPr>
            <p:ph type="body" sz="quarter" idx="17" hasCustomPrompt="1"/>
          </p:nvPr>
        </p:nvSpPr>
        <p:spPr>
          <a:xfrm>
            <a:off x="0" y="3770915"/>
            <a:ext cx="2291624"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8" name="圖片版面配置區 5">
            <a:extLst>
              <a:ext uri="{FF2B5EF4-FFF2-40B4-BE49-F238E27FC236}">
                <a16:creationId xmlns:a16="http://schemas.microsoft.com/office/drawing/2014/main" id="{746E0EF0-E653-4F9A-A28C-A9866E6936CF}"/>
              </a:ext>
            </a:extLst>
          </p:cNvPr>
          <p:cNvSpPr>
            <a:spLocks noGrp="1"/>
          </p:cNvSpPr>
          <p:nvPr>
            <p:ph type="pic" sz="quarter" idx="18" hasCustomPrompt="1"/>
          </p:nvPr>
        </p:nvSpPr>
        <p:spPr>
          <a:xfrm>
            <a:off x="-2" y="1682445"/>
            <a:ext cx="22860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9" name="文字版面配置區 18">
            <a:extLst>
              <a:ext uri="{FF2B5EF4-FFF2-40B4-BE49-F238E27FC236}">
                <a16:creationId xmlns:a16="http://schemas.microsoft.com/office/drawing/2014/main" id="{A8EB9369-73F7-40EF-926B-8E8F9DCA2A37}"/>
              </a:ext>
            </a:extLst>
          </p:cNvPr>
          <p:cNvSpPr>
            <a:spLocks noGrp="1"/>
          </p:cNvSpPr>
          <p:nvPr>
            <p:ph type="body" sz="quarter" idx="19" hasCustomPrompt="1"/>
          </p:nvPr>
        </p:nvSpPr>
        <p:spPr>
          <a:xfrm>
            <a:off x="2286314" y="1239586"/>
            <a:ext cx="2291419" cy="442859"/>
          </a:xfrm>
          <a:prstGeom prst="rect">
            <a:avLst/>
          </a:prstGeom>
          <a:solidFill>
            <a:srgbClr val="69BE28"/>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marL="0" marR="0" lvl="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Body text/Calibri/16pts</a:t>
            </a:r>
          </a:p>
        </p:txBody>
      </p:sp>
      <p:sp>
        <p:nvSpPr>
          <p:cNvPr id="10" name="文字版面配置區 18">
            <a:extLst>
              <a:ext uri="{FF2B5EF4-FFF2-40B4-BE49-F238E27FC236}">
                <a16:creationId xmlns:a16="http://schemas.microsoft.com/office/drawing/2014/main" id="{A4EB6D35-3FED-4EA7-812B-8D9A1B299B49}"/>
              </a:ext>
            </a:extLst>
          </p:cNvPr>
          <p:cNvSpPr>
            <a:spLocks noGrp="1"/>
          </p:cNvSpPr>
          <p:nvPr>
            <p:ph type="body" sz="quarter" idx="20" hasCustomPrompt="1"/>
          </p:nvPr>
        </p:nvSpPr>
        <p:spPr>
          <a:xfrm>
            <a:off x="2286314" y="3770915"/>
            <a:ext cx="2293200"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1" name="圖片版面配置區 5">
            <a:extLst>
              <a:ext uri="{FF2B5EF4-FFF2-40B4-BE49-F238E27FC236}">
                <a16:creationId xmlns:a16="http://schemas.microsoft.com/office/drawing/2014/main" id="{341012BD-8152-49EB-B750-8ED9203DC7A7}"/>
              </a:ext>
            </a:extLst>
          </p:cNvPr>
          <p:cNvSpPr>
            <a:spLocks noGrp="1"/>
          </p:cNvSpPr>
          <p:nvPr>
            <p:ph type="pic" sz="quarter" idx="21" hasCustomPrompt="1"/>
          </p:nvPr>
        </p:nvSpPr>
        <p:spPr>
          <a:xfrm>
            <a:off x="2286314" y="1682445"/>
            <a:ext cx="22932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2" name="文字版面配置區 18">
            <a:extLst>
              <a:ext uri="{FF2B5EF4-FFF2-40B4-BE49-F238E27FC236}">
                <a16:creationId xmlns:a16="http://schemas.microsoft.com/office/drawing/2014/main" id="{2A945E46-21BF-4204-B82A-311E0C5989B3}"/>
              </a:ext>
            </a:extLst>
          </p:cNvPr>
          <p:cNvSpPr>
            <a:spLocks noGrp="1"/>
          </p:cNvSpPr>
          <p:nvPr>
            <p:ph type="body" sz="quarter" idx="22" hasCustomPrompt="1"/>
          </p:nvPr>
        </p:nvSpPr>
        <p:spPr>
          <a:xfrm>
            <a:off x="4574744" y="1239586"/>
            <a:ext cx="2288055" cy="442859"/>
          </a:xfrm>
          <a:prstGeom prst="rect">
            <a:avLst/>
          </a:prstGeom>
          <a:solidFill>
            <a:schemeClr val="accent3"/>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13" name="文字版面配置區 18">
            <a:extLst>
              <a:ext uri="{FF2B5EF4-FFF2-40B4-BE49-F238E27FC236}">
                <a16:creationId xmlns:a16="http://schemas.microsoft.com/office/drawing/2014/main" id="{B15D2412-C687-405A-87B5-0966A0787007}"/>
              </a:ext>
            </a:extLst>
          </p:cNvPr>
          <p:cNvSpPr>
            <a:spLocks noGrp="1"/>
          </p:cNvSpPr>
          <p:nvPr>
            <p:ph type="body" sz="quarter" idx="23" hasCustomPrompt="1"/>
          </p:nvPr>
        </p:nvSpPr>
        <p:spPr>
          <a:xfrm>
            <a:off x="4574744" y="3770915"/>
            <a:ext cx="2289600"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20" name="圖片版面配置區 5">
            <a:extLst>
              <a:ext uri="{FF2B5EF4-FFF2-40B4-BE49-F238E27FC236}">
                <a16:creationId xmlns:a16="http://schemas.microsoft.com/office/drawing/2014/main" id="{5D451D69-658C-4F56-915A-B2DDF385F574}"/>
              </a:ext>
            </a:extLst>
          </p:cNvPr>
          <p:cNvSpPr>
            <a:spLocks noGrp="1"/>
          </p:cNvSpPr>
          <p:nvPr>
            <p:ph type="pic" sz="quarter" idx="26" hasCustomPrompt="1"/>
          </p:nvPr>
        </p:nvSpPr>
        <p:spPr>
          <a:xfrm>
            <a:off x="4574744" y="1682443"/>
            <a:ext cx="22896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9" name="文字版面配置區 18">
            <a:extLst>
              <a:ext uri="{FF2B5EF4-FFF2-40B4-BE49-F238E27FC236}">
                <a16:creationId xmlns:a16="http://schemas.microsoft.com/office/drawing/2014/main" id="{2664A5B3-17FB-451A-82B2-8B5845DFCE9E}"/>
              </a:ext>
            </a:extLst>
          </p:cNvPr>
          <p:cNvSpPr>
            <a:spLocks noGrp="1"/>
          </p:cNvSpPr>
          <p:nvPr>
            <p:ph type="body" sz="quarter" idx="25" hasCustomPrompt="1"/>
          </p:nvPr>
        </p:nvSpPr>
        <p:spPr>
          <a:xfrm>
            <a:off x="6855944" y="1239585"/>
            <a:ext cx="2288055" cy="442859"/>
          </a:xfrm>
          <a:prstGeom prst="rect">
            <a:avLst/>
          </a:prstGeom>
          <a:solidFill>
            <a:srgbClr val="D71F85"/>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21" name="圖片版面配置區 5">
            <a:extLst>
              <a:ext uri="{FF2B5EF4-FFF2-40B4-BE49-F238E27FC236}">
                <a16:creationId xmlns:a16="http://schemas.microsoft.com/office/drawing/2014/main" id="{C1F9C1EC-D04E-48C1-AB5B-9CD4F3191691}"/>
              </a:ext>
            </a:extLst>
          </p:cNvPr>
          <p:cNvSpPr>
            <a:spLocks noGrp="1"/>
          </p:cNvSpPr>
          <p:nvPr>
            <p:ph type="pic" sz="quarter" idx="27" hasCustomPrompt="1"/>
          </p:nvPr>
        </p:nvSpPr>
        <p:spPr>
          <a:xfrm>
            <a:off x="6855944" y="1682444"/>
            <a:ext cx="2288057"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22" name="文字版面配置區 18">
            <a:extLst>
              <a:ext uri="{FF2B5EF4-FFF2-40B4-BE49-F238E27FC236}">
                <a16:creationId xmlns:a16="http://schemas.microsoft.com/office/drawing/2014/main" id="{8EBBAF9D-9D09-44E0-AE17-74DDD789997C}"/>
              </a:ext>
            </a:extLst>
          </p:cNvPr>
          <p:cNvSpPr>
            <a:spLocks noGrp="1"/>
          </p:cNvSpPr>
          <p:nvPr>
            <p:ph type="body" sz="quarter" idx="28" hasCustomPrompt="1"/>
          </p:nvPr>
        </p:nvSpPr>
        <p:spPr>
          <a:xfrm>
            <a:off x="6852376" y="3770914"/>
            <a:ext cx="2287858" cy="820040"/>
          </a:xfrm>
          <a:prstGeom prst="rect">
            <a:avLst/>
          </a:prstGeom>
          <a:solidFill>
            <a:srgbClr val="D71F8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7" name="Slide Number Placeholder 5">
            <a:extLst>
              <a:ext uri="{FF2B5EF4-FFF2-40B4-BE49-F238E27FC236}">
                <a16:creationId xmlns:a16="http://schemas.microsoft.com/office/drawing/2014/main" id="{10528E65-22FD-4291-A407-01274D3B90F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246087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Content+Media_5">
    <p:spTree>
      <p:nvGrpSpPr>
        <p:cNvPr id="1" name=""/>
        <p:cNvGrpSpPr/>
        <p:nvPr/>
      </p:nvGrpSpPr>
      <p:grpSpPr>
        <a:xfrm>
          <a:off x="0" y="0"/>
          <a:ext cx="0" cy="0"/>
          <a:chOff x="0" y="0"/>
          <a:chExt cx="0" cy="0"/>
        </a:xfrm>
      </p:grpSpPr>
      <p:sp>
        <p:nvSpPr>
          <p:cNvPr id="51" name="文字版面配置區 18">
            <a:extLst>
              <a:ext uri="{FF2B5EF4-FFF2-40B4-BE49-F238E27FC236}">
                <a16:creationId xmlns:a16="http://schemas.microsoft.com/office/drawing/2014/main" id="{94C54889-0B56-4C2C-B071-26B97FB413DB}"/>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圖片版面配置區 5">
            <a:extLst>
              <a:ext uri="{FF2B5EF4-FFF2-40B4-BE49-F238E27FC236}">
                <a16:creationId xmlns:a16="http://schemas.microsoft.com/office/drawing/2014/main" id="{E4ADABB1-0AF9-41A0-89CB-EECD15C83E39}"/>
              </a:ext>
            </a:extLst>
          </p:cNvPr>
          <p:cNvSpPr>
            <a:spLocks noGrp="1"/>
          </p:cNvSpPr>
          <p:nvPr>
            <p:ph type="pic" sz="quarter" idx="18" hasCustomPrompt="1"/>
          </p:nvPr>
        </p:nvSpPr>
        <p:spPr>
          <a:xfrm>
            <a:off x="-1" y="1232094"/>
            <a:ext cx="3038482"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3" name="文字版面配置區 18">
            <a:extLst>
              <a:ext uri="{FF2B5EF4-FFF2-40B4-BE49-F238E27FC236}">
                <a16:creationId xmlns:a16="http://schemas.microsoft.com/office/drawing/2014/main" id="{83154691-5907-4558-A4CD-08A7C25A98ED}"/>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4" name="圖片版面配置區 5">
            <a:extLst>
              <a:ext uri="{FF2B5EF4-FFF2-40B4-BE49-F238E27FC236}">
                <a16:creationId xmlns:a16="http://schemas.microsoft.com/office/drawing/2014/main" id="{9F5E9543-5742-4D77-97CE-64898B1CF43A}"/>
              </a:ext>
            </a:extLst>
          </p:cNvPr>
          <p:cNvSpPr>
            <a:spLocks noGrp="1"/>
          </p:cNvSpPr>
          <p:nvPr>
            <p:ph type="pic" sz="quarter" idx="21" hasCustomPrompt="1"/>
          </p:nvPr>
        </p:nvSpPr>
        <p:spPr>
          <a:xfrm>
            <a:off x="3038483" y="1232094"/>
            <a:ext cx="3038483"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5" name="文字版面配置區 18">
            <a:extLst>
              <a:ext uri="{FF2B5EF4-FFF2-40B4-BE49-F238E27FC236}">
                <a16:creationId xmlns:a16="http://schemas.microsoft.com/office/drawing/2014/main" id="{510C9066-B83E-49DB-9DF0-C3F84CB0A170}"/>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6" name="圖片版面配置區 5">
            <a:extLst>
              <a:ext uri="{FF2B5EF4-FFF2-40B4-BE49-F238E27FC236}">
                <a16:creationId xmlns:a16="http://schemas.microsoft.com/office/drawing/2014/main" id="{8ECD9BC5-B71B-4F9D-A5F8-88E1049130BA}"/>
              </a:ext>
            </a:extLst>
          </p:cNvPr>
          <p:cNvSpPr>
            <a:spLocks noGrp="1"/>
          </p:cNvSpPr>
          <p:nvPr>
            <p:ph type="pic" sz="quarter" idx="24" hasCustomPrompt="1"/>
          </p:nvPr>
        </p:nvSpPr>
        <p:spPr>
          <a:xfrm>
            <a:off x="6076968" y="1232094"/>
            <a:ext cx="3067031"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63" name="文字版面配置區 20">
            <a:extLst>
              <a:ext uri="{FF2B5EF4-FFF2-40B4-BE49-F238E27FC236}">
                <a16:creationId xmlns:a16="http://schemas.microsoft.com/office/drawing/2014/main" id="{E84AABBE-C906-4DE2-9B7E-749E90AB7A08}"/>
              </a:ext>
            </a:extLst>
          </p:cNvPr>
          <p:cNvSpPr>
            <a:spLocks noGrp="1"/>
          </p:cNvSpPr>
          <p:nvPr>
            <p:ph type="body" sz="quarter" idx="25" hasCustomPrompt="1"/>
          </p:nvPr>
        </p:nvSpPr>
        <p:spPr>
          <a:xfrm>
            <a:off x="845244" y="2587845"/>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a:t>
            </a:r>
            <a:endParaRPr lang="zh-TW" altLang="en-US" dirty="0"/>
          </a:p>
        </p:txBody>
      </p:sp>
      <p:sp>
        <p:nvSpPr>
          <p:cNvPr id="64" name="文字版面配置區 20">
            <a:extLst>
              <a:ext uri="{FF2B5EF4-FFF2-40B4-BE49-F238E27FC236}">
                <a16:creationId xmlns:a16="http://schemas.microsoft.com/office/drawing/2014/main" id="{E91BD225-CAB6-4E90-9F8F-F335537BF65D}"/>
              </a:ext>
            </a:extLst>
          </p:cNvPr>
          <p:cNvSpPr>
            <a:spLocks noGrp="1"/>
          </p:cNvSpPr>
          <p:nvPr>
            <p:ph type="body" sz="quarter" idx="26" hasCustomPrompt="1"/>
          </p:nvPr>
        </p:nvSpPr>
        <p:spPr>
          <a:xfrm>
            <a:off x="1560442" y="3224518"/>
            <a:ext cx="811089"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億</a:t>
            </a:r>
          </a:p>
        </p:txBody>
      </p:sp>
      <p:sp>
        <p:nvSpPr>
          <p:cNvPr id="65" name="文字版面配置區 20">
            <a:extLst>
              <a:ext uri="{FF2B5EF4-FFF2-40B4-BE49-F238E27FC236}">
                <a16:creationId xmlns:a16="http://schemas.microsoft.com/office/drawing/2014/main" id="{3A34AD3F-9140-4A65-9DAE-F7014F9578B6}"/>
              </a:ext>
            </a:extLst>
          </p:cNvPr>
          <p:cNvSpPr>
            <a:spLocks noGrp="1"/>
          </p:cNvSpPr>
          <p:nvPr>
            <p:ph type="body" sz="quarter" idx="27" hasCustomPrompt="1"/>
          </p:nvPr>
        </p:nvSpPr>
        <p:spPr>
          <a:xfrm>
            <a:off x="3671379"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2</a:t>
            </a:r>
            <a:endParaRPr lang="zh-TW" altLang="en-US" dirty="0"/>
          </a:p>
        </p:txBody>
      </p:sp>
      <p:sp>
        <p:nvSpPr>
          <p:cNvPr id="66" name="文字版面配置區 20">
            <a:extLst>
              <a:ext uri="{FF2B5EF4-FFF2-40B4-BE49-F238E27FC236}">
                <a16:creationId xmlns:a16="http://schemas.microsoft.com/office/drawing/2014/main" id="{A083966D-F9B8-430C-93F1-940333B06F45}"/>
              </a:ext>
            </a:extLst>
          </p:cNvPr>
          <p:cNvSpPr>
            <a:spLocks noGrp="1"/>
          </p:cNvSpPr>
          <p:nvPr>
            <p:ph type="body" sz="quarter" idx="28" hasCustomPrompt="1"/>
          </p:nvPr>
        </p:nvSpPr>
        <p:spPr>
          <a:xfrm>
            <a:off x="4386577" y="3238481"/>
            <a:ext cx="1126032"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NTD</a:t>
            </a:r>
            <a:endParaRPr lang="zh-TW" altLang="en-US" dirty="0"/>
          </a:p>
        </p:txBody>
      </p:sp>
      <p:sp>
        <p:nvSpPr>
          <p:cNvPr id="67" name="文字版面配置區 20">
            <a:extLst>
              <a:ext uri="{FF2B5EF4-FFF2-40B4-BE49-F238E27FC236}">
                <a16:creationId xmlns:a16="http://schemas.microsoft.com/office/drawing/2014/main" id="{810B07CB-3E23-4C00-B891-73E329430015}"/>
              </a:ext>
            </a:extLst>
          </p:cNvPr>
          <p:cNvSpPr>
            <a:spLocks noGrp="1"/>
          </p:cNvSpPr>
          <p:nvPr>
            <p:ph type="body" sz="quarter" idx="29" hasCustomPrompt="1"/>
          </p:nvPr>
        </p:nvSpPr>
        <p:spPr>
          <a:xfrm>
            <a:off x="7061305"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3</a:t>
            </a:r>
            <a:endParaRPr lang="zh-TW" altLang="en-US" dirty="0"/>
          </a:p>
        </p:txBody>
      </p:sp>
      <p:sp>
        <p:nvSpPr>
          <p:cNvPr id="68" name="文字版面配置區 20">
            <a:extLst>
              <a:ext uri="{FF2B5EF4-FFF2-40B4-BE49-F238E27FC236}">
                <a16:creationId xmlns:a16="http://schemas.microsoft.com/office/drawing/2014/main" id="{39A05554-0D22-4D7A-B41F-49142CACADAE}"/>
              </a:ext>
            </a:extLst>
          </p:cNvPr>
          <p:cNvSpPr>
            <a:spLocks noGrp="1"/>
          </p:cNvSpPr>
          <p:nvPr>
            <p:ph type="body" sz="quarter" idx="30" hasCustomPrompt="1"/>
          </p:nvPr>
        </p:nvSpPr>
        <p:spPr>
          <a:xfrm>
            <a:off x="7776503" y="3238481"/>
            <a:ext cx="460373"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a:p>
            <a:pPr lvl="0"/>
            <a:endParaRPr lang="zh-TW" altLang="en-US" dirty="0"/>
          </a:p>
        </p:txBody>
      </p:sp>
      <p:sp>
        <p:nvSpPr>
          <p:cNvPr id="69" name="Slide Number Placeholder 5">
            <a:extLst>
              <a:ext uri="{FF2B5EF4-FFF2-40B4-BE49-F238E27FC236}">
                <a16:creationId xmlns:a16="http://schemas.microsoft.com/office/drawing/2014/main" id="{7B29BBBD-3AC2-4704-9937-C6A4A785F0E2}"/>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7"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74331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Content_1">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F3511B9-1220-48E6-B393-404168BBFEC4}"/>
              </a:ext>
            </a:extLst>
          </p:cNvPr>
          <p:cNvSpPr>
            <a:spLocks noGrp="1"/>
          </p:cNvSpPr>
          <p:nvPr>
            <p:ph type="sldNum" sz="quarter" idx="10"/>
          </p:nvPr>
        </p:nvSpPr>
        <p:spPr/>
        <p:txBody>
          <a:bodyPr/>
          <a:lstStyle>
            <a:lvl1pPr>
              <a:defRPr sz="600"/>
            </a:lvl1pPr>
          </a:lstStyle>
          <a:p>
            <a:fld id="{0AEF9A4B-07C9-404C-9053-A3A2AC3AD5D6}" type="slidenum">
              <a:rPr lang="en-GB" smtClean="0"/>
              <a:pPr/>
              <a:t>‹#›</a:t>
            </a:fld>
            <a:endParaRPr lang="en-GB" dirty="0"/>
          </a:p>
        </p:txBody>
      </p:sp>
      <p:sp>
        <p:nvSpPr>
          <p:cNvPr id="22" name="TextBox 38">
            <a:extLst>
              <a:ext uri="{FF2B5EF4-FFF2-40B4-BE49-F238E27FC236}">
                <a16:creationId xmlns:a16="http://schemas.microsoft.com/office/drawing/2014/main" id="{419493DC-0923-4185-BFFB-247A57270438}"/>
              </a:ext>
            </a:extLst>
          </p:cNvPr>
          <p:cNvSpPr txBox="1"/>
          <p:nvPr userDrawn="1"/>
        </p:nvSpPr>
        <p:spPr>
          <a:xfrm>
            <a:off x="810918" y="2014815"/>
            <a:ext cx="2947139" cy="543522"/>
          </a:xfrm>
          <a:prstGeom prst="rect">
            <a:avLst/>
          </a:prstGeom>
        </p:spPr>
        <p:txBody>
          <a:bodyPr wrap="square" lIns="0" tIns="0" rIns="0" bIns="0" rtlCol="0">
            <a:noAutofit/>
          </a:bodyPr>
          <a:lstStyle/>
          <a:p>
            <a:pPr algn="ctr"/>
            <a:r>
              <a:rPr lang="en-US" sz="1200" dirty="0">
                <a:solidFill>
                  <a:schemeClr val="bg1"/>
                </a:solidFill>
                <a:latin typeface="Riona Sans Regular" panose="01000000000000000000" pitchFamily="50" charset="0"/>
              </a:rPr>
              <a:t>Placed orders in wafer foundries greater than TWD 530BN in past 10 years</a:t>
            </a:r>
          </a:p>
        </p:txBody>
      </p:sp>
      <p:sp>
        <p:nvSpPr>
          <p:cNvPr id="38" name="文字版面配置區 18">
            <a:extLst>
              <a:ext uri="{FF2B5EF4-FFF2-40B4-BE49-F238E27FC236}">
                <a16:creationId xmlns:a16="http://schemas.microsoft.com/office/drawing/2014/main" id="{8D0FCABE-AF67-4776-87EA-71326C26E5E1}"/>
              </a:ext>
            </a:extLst>
          </p:cNvPr>
          <p:cNvSpPr>
            <a:spLocks noGrp="1"/>
          </p:cNvSpPr>
          <p:nvPr>
            <p:ph type="body" sz="quarter" idx="17" hasCustomPrompt="1"/>
          </p:nvPr>
        </p:nvSpPr>
        <p:spPr>
          <a:xfrm>
            <a:off x="-2578" y="1227653"/>
            <a:ext cx="4567652" cy="1664089"/>
          </a:xfrm>
          <a:prstGeom prst="rect">
            <a:avLst/>
          </a:prstGeom>
          <a:solidFill>
            <a:srgbClr val="FFCA0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39" name="文字版面配置區 20">
            <a:extLst>
              <a:ext uri="{FF2B5EF4-FFF2-40B4-BE49-F238E27FC236}">
                <a16:creationId xmlns:a16="http://schemas.microsoft.com/office/drawing/2014/main" id="{685CEC30-ADC6-4106-A668-F67E0A931110}"/>
              </a:ext>
            </a:extLst>
          </p:cNvPr>
          <p:cNvSpPr>
            <a:spLocks noGrp="1"/>
          </p:cNvSpPr>
          <p:nvPr>
            <p:ph type="body" sz="quarter" idx="13" hasCustomPrompt="1"/>
          </p:nvPr>
        </p:nvSpPr>
        <p:spPr>
          <a:xfrm>
            <a:off x="1665323" y="159214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0" name="文字版面配置區 20">
            <a:extLst>
              <a:ext uri="{FF2B5EF4-FFF2-40B4-BE49-F238E27FC236}">
                <a16:creationId xmlns:a16="http://schemas.microsoft.com/office/drawing/2014/main" id="{E462A135-5745-4AE6-8705-DDA97E7B2B41}"/>
              </a:ext>
            </a:extLst>
          </p:cNvPr>
          <p:cNvSpPr>
            <a:spLocks noGrp="1"/>
          </p:cNvSpPr>
          <p:nvPr>
            <p:ph type="body" sz="quarter" idx="18" hasCustomPrompt="1"/>
          </p:nvPr>
        </p:nvSpPr>
        <p:spPr>
          <a:xfrm>
            <a:off x="2515377" y="192104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1" name="文字版面配置區 18">
            <a:extLst>
              <a:ext uri="{FF2B5EF4-FFF2-40B4-BE49-F238E27FC236}">
                <a16:creationId xmlns:a16="http://schemas.microsoft.com/office/drawing/2014/main" id="{12208CFE-A144-4D8E-A81A-F1B716075E17}"/>
              </a:ext>
            </a:extLst>
          </p:cNvPr>
          <p:cNvSpPr>
            <a:spLocks noGrp="1"/>
          </p:cNvSpPr>
          <p:nvPr>
            <p:ph type="body" sz="quarter" idx="19" hasCustomPrompt="1"/>
          </p:nvPr>
        </p:nvSpPr>
        <p:spPr>
          <a:xfrm>
            <a:off x="4565074" y="1227694"/>
            <a:ext cx="4583965" cy="1664089"/>
          </a:xfrm>
          <a:prstGeom prst="rect">
            <a:avLst/>
          </a:prstGeom>
          <a:solidFill>
            <a:srgbClr val="69BE28"/>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2" name="文字版面配置區 20">
            <a:extLst>
              <a:ext uri="{FF2B5EF4-FFF2-40B4-BE49-F238E27FC236}">
                <a16:creationId xmlns:a16="http://schemas.microsoft.com/office/drawing/2014/main" id="{4C71CE92-CCCC-4E54-8190-A01893E1D9A7}"/>
              </a:ext>
            </a:extLst>
          </p:cNvPr>
          <p:cNvSpPr>
            <a:spLocks noGrp="1"/>
          </p:cNvSpPr>
          <p:nvPr>
            <p:ph type="body" sz="quarter" idx="20" hasCustomPrompt="1"/>
          </p:nvPr>
        </p:nvSpPr>
        <p:spPr>
          <a:xfrm>
            <a:off x="6244940" y="1592183"/>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3" name="文字版面配置區 20">
            <a:extLst>
              <a:ext uri="{FF2B5EF4-FFF2-40B4-BE49-F238E27FC236}">
                <a16:creationId xmlns:a16="http://schemas.microsoft.com/office/drawing/2014/main" id="{E787113F-C9FE-4326-BE23-11EDE7AAF2A2}"/>
              </a:ext>
            </a:extLst>
          </p:cNvPr>
          <p:cNvSpPr>
            <a:spLocks noGrp="1"/>
          </p:cNvSpPr>
          <p:nvPr>
            <p:ph type="body" sz="quarter" idx="21" hasCustomPrompt="1"/>
          </p:nvPr>
        </p:nvSpPr>
        <p:spPr>
          <a:xfrm>
            <a:off x="7094994" y="1921088"/>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5" name="文字版面配置區 18">
            <a:extLst>
              <a:ext uri="{FF2B5EF4-FFF2-40B4-BE49-F238E27FC236}">
                <a16:creationId xmlns:a16="http://schemas.microsoft.com/office/drawing/2014/main" id="{464EEFDA-5CD6-418C-A47C-55ECA4E7B1CF}"/>
              </a:ext>
            </a:extLst>
          </p:cNvPr>
          <p:cNvSpPr>
            <a:spLocks noGrp="1"/>
          </p:cNvSpPr>
          <p:nvPr>
            <p:ph type="body" sz="quarter" idx="22" hasCustomPrompt="1"/>
          </p:nvPr>
        </p:nvSpPr>
        <p:spPr>
          <a:xfrm>
            <a:off x="-2578" y="2891743"/>
            <a:ext cx="2289600" cy="1694064"/>
          </a:xfrm>
          <a:prstGeom prst="rect">
            <a:avLst/>
          </a:prstGeom>
          <a:solidFill>
            <a:srgbClr val="00A1DE"/>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6" name="文字版面配置區 20">
            <a:extLst>
              <a:ext uri="{FF2B5EF4-FFF2-40B4-BE49-F238E27FC236}">
                <a16:creationId xmlns:a16="http://schemas.microsoft.com/office/drawing/2014/main" id="{C9D1CCEB-7E90-4826-8AB3-562AB0C635AF}"/>
              </a:ext>
            </a:extLst>
          </p:cNvPr>
          <p:cNvSpPr>
            <a:spLocks noGrp="1"/>
          </p:cNvSpPr>
          <p:nvPr>
            <p:ph type="body" sz="quarter" idx="23" hasCustomPrompt="1"/>
          </p:nvPr>
        </p:nvSpPr>
        <p:spPr>
          <a:xfrm>
            <a:off x="538235"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7" name="文字版面配置區 20">
            <a:extLst>
              <a:ext uri="{FF2B5EF4-FFF2-40B4-BE49-F238E27FC236}">
                <a16:creationId xmlns:a16="http://schemas.microsoft.com/office/drawing/2014/main" id="{AC5A051B-5BC0-47CD-A780-84938DD0592C}"/>
              </a:ext>
            </a:extLst>
          </p:cNvPr>
          <p:cNvSpPr>
            <a:spLocks noGrp="1"/>
          </p:cNvSpPr>
          <p:nvPr>
            <p:ph type="body" sz="quarter" idx="24" hasCustomPrompt="1"/>
          </p:nvPr>
        </p:nvSpPr>
        <p:spPr>
          <a:xfrm>
            <a:off x="1388289"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8" name="文字版面配置區 18">
            <a:extLst>
              <a:ext uri="{FF2B5EF4-FFF2-40B4-BE49-F238E27FC236}">
                <a16:creationId xmlns:a16="http://schemas.microsoft.com/office/drawing/2014/main" id="{4E9F919C-75AF-4751-8FE3-9601FEFC2CC7}"/>
              </a:ext>
            </a:extLst>
          </p:cNvPr>
          <p:cNvSpPr>
            <a:spLocks noGrp="1"/>
          </p:cNvSpPr>
          <p:nvPr>
            <p:ph type="body" sz="quarter" idx="25" hasCustomPrompt="1"/>
          </p:nvPr>
        </p:nvSpPr>
        <p:spPr>
          <a:xfrm>
            <a:off x="2283091" y="2891743"/>
            <a:ext cx="2289600" cy="1694064"/>
          </a:xfrm>
          <a:prstGeom prst="rect">
            <a:avLst/>
          </a:prstGeom>
          <a:solidFill>
            <a:srgbClr val="D71F8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9" name="文字版面配置區 20">
            <a:extLst>
              <a:ext uri="{FF2B5EF4-FFF2-40B4-BE49-F238E27FC236}">
                <a16:creationId xmlns:a16="http://schemas.microsoft.com/office/drawing/2014/main" id="{FBC7B4DE-50E2-4A0F-88E0-1DDB9A572A38}"/>
              </a:ext>
            </a:extLst>
          </p:cNvPr>
          <p:cNvSpPr>
            <a:spLocks noGrp="1"/>
          </p:cNvSpPr>
          <p:nvPr>
            <p:ph type="body" sz="quarter" idx="26" hasCustomPrompt="1"/>
          </p:nvPr>
        </p:nvSpPr>
        <p:spPr>
          <a:xfrm>
            <a:off x="2823904"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0" name="文字版面配置區 20">
            <a:extLst>
              <a:ext uri="{FF2B5EF4-FFF2-40B4-BE49-F238E27FC236}">
                <a16:creationId xmlns:a16="http://schemas.microsoft.com/office/drawing/2014/main" id="{909C1222-638E-470E-B9E1-FC4D606B1456}"/>
              </a:ext>
            </a:extLst>
          </p:cNvPr>
          <p:cNvSpPr>
            <a:spLocks noGrp="1"/>
          </p:cNvSpPr>
          <p:nvPr>
            <p:ph type="body" sz="quarter" idx="27" hasCustomPrompt="1"/>
          </p:nvPr>
        </p:nvSpPr>
        <p:spPr>
          <a:xfrm>
            <a:off x="3673958"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1" name="文字版面配置區 18">
            <a:extLst>
              <a:ext uri="{FF2B5EF4-FFF2-40B4-BE49-F238E27FC236}">
                <a16:creationId xmlns:a16="http://schemas.microsoft.com/office/drawing/2014/main" id="{C446EE38-EAAB-407A-B1C9-C1A135082D78}"/>
              </a:ext>
            </a:extLst>
          </p:cNvPr>
          <p:cNvSpPr>
            <a:spLocks noGrp="1"/>
          </p:cNvSpPr>
          <p:nvPr>
            <p:ph type="body" sz="quarter" idx="28" hasCustomPrompt="1"/>
          </p:nvPr>
        </p:nvSpPr>
        <p:spPr>
          <a:xfrm>
            <a:off x="4569422" y="2891743"/>
            <a:ext cx="2289600" cy="1694064"/>
          </a:xfrm>
          <a:prstGeom prst="rect">
            <a:avLst/>
          </a:prstGeom>
          <a:solidFill>
            <a:srgbClr val="036639"/>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文字版面配置區 20">
            <a:extLst>
              <a:ext uri="{FF2B5EF4-FFF2-40B4-BE49-F238E27FC236}">
                <a16:creationId xmlns:a16="http://schemas.microsoft.com/office/drawing/2014/main" id="{447FD56C-B88A-4A5D-9F66-72C92D51F036}"/>
              </a:ext>
            </a:extLst>
          </p:cNvPr>
          <p:cNvSpPr>
            <a:spLocks noGrp="1"/>
          </p:cNvSpPr>
          <p:nvPr>
            <p:ph type="body" sz="quarter" idx="29" hasCustomPrompt="1"/>
          </p:nvPr>
        </p:nvSpPr>
        <p:spPr>
          <a:xfrm>
            <a:off x="5110235" y="3150184"/>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3" name="文字版面配置區 20">
            <a:extLst>
              <a:ext uri="{FF2B5EF4-FFF2-40B4-BE49-F238E27FC236}">
                <a16:creationId xmlns:a16="http://schemas.microsoft.com/office/drawing/2014/main" id="{1D8D1BCE-B5CD-4F50-91A7-A5DAD74F21F2}"/>
              </a:ext>
            </a:extLst>
          </p:cNvPr>
          <p:cNvSpPr>
            <a:spLocks noGrp="1"/>
          </p:cNvSpPr>
          <p:nvPr>
            <p:ph type="body" sz="quarter" idx="30" hasCustomPrompt="1"/>
          </p:nvPr>
        </p:nvSpPr>
        <p:spPr>
          <a:xfrm>
            <a:off x="5960289" y="3479089"/>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4" name="文字版面配置區 18">
            <a:extLst>
              <a:ext uri="{FF2B5EF4-FFF2-40B4-BE49-F238E27FC236}">
                <a16:creationId xmlns:a16="http://schemas.microsoft.com/office/drawing/2014/main" id="{C7E1CE88-35E0-437D-B317-F6C943D2A398}"/>
              </a:ext>
            </a:extLst>
          </p:cNvPr>
          <p:cNvSpPr>
            <a:spLocks noGrp="1"/>
          </p:cNvSpPr>
          <p:nvPr>
            <p:ph type="body" sz="quarter" idx="31" hasCustomPrompt="1"/>
          </p:nvPr>
        </p:nvSpPr>
        <p:spPr>
          <a:xfrm>
            <a:off x="6859439" y="2891743"/>
            <a:ext cx="2289600" cy="1694064"/>
          </a:xfrm>
          <a:prstGeom prst="rect">
            <a:avLst/>
          </a:prstGeom>
          <a:solidFill>
            <a:srgbClr val="1717A3"/>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5" name="文字版面配置區 20">
            <a:extLst>
              <a:ext uri="{FF2B5EF4-FFF2-40B4-BE49-F238E27FC236}">
                <a16:creationId xmlns:a16="http://schemas.microsoft.com/office/drawing/2014/main" id="{5F198E52-2C68-449B-9805-6833DF0381BF}"/>
              </a:ext>
            </a:extLst>
          </p:cNvPr>
          <p:cNvSpPr>
            <a:spLocks noGrp="1"/>
          </p:cNvSpPr>
          <p:nvPr>
            <p:ph type="body" sz="quarter" idx="32" hasCustomPrompt="1"/>
          </p:nvPr>
        </p:nvSpPr>
        <p:spPr>
          <a:xfrm>
            <a:off x="7400252"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6" name="文字版面配置區 20">
            <a:extLst>
              <a:ext uri="{FF2B5EF4-FFF2-40B4-BE49-F238E27FC236}">
                <a16:creationId xmlns:a16="http://schemas.microsoft.com/office/drawing/2014/main" id="{4486E9A9-6EC2-4184-84F7-3800857882F1}"/>
              </a:ext>
            </a:extLst>
          </p:cNvPr>
          <p:cNvSpPr>
            <a:spLocks noGrp="1"/>
          </p:cNvSpPr>
          <p:nvPr>
            <p:ph type="body" sz="quarter" idx="33" hasCustomPrompt="1"/>
          </p:nvPr>
        </p:nvSpPr>
        <p:spPr>
          <a:xfrm>
            <a:off x="8250306"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24"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38941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39A1E"/>
        </a:solidFill>
        <a:effectLst/>
      </p:bgPr>
    </p:bg>
    <p:spTree>
      <p:nvGrpSpPr>
        <p:cNvPr id="1" name=""/>
        <p:cNvGrpSpPr/>
        <p:nvPr/>
      </p:nvGrpSpPr>
      <p:grpSpPr>
        <a:xfrm>
          <a:off x="0" y="0"/>
          <a:ext cx="0" cy="0"/>
          <a:chOff x="0" y="0"/>
          <a:chExt cx="0" cy="0"/>
        </a:xfrm>
      </p:grpSpPr>
      <p:sp>
        <p:nvSpPr>
          <p:cNvPr id="5" name="矩形 3">
            <a:extLst>
              <a:ext uri="{FF2B5EF4-FFF2-40B4-BE49-F238E27FC236}">
                <a16:creationId xmlns:a16="http://schemas.microsoft.com/office/drawing/2014/main" id="{668C9194-8F93-456F-9251-C1139C2C3235}"/>
              </a:ext>
            </a:extLst>
          </p:cNvPr>
          <p:cNvSpPr/>
          <p:nvPr userDrawn="1"/>
        </p:nvSpPr>
        <p:spPr>
          <a:xfrm>
            <a:off x="0" y="0"/>
            <a:ext cx="9144000" cy="5143500"/>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5140EAB2-92CA-4E4F-8117-430D10F1AF55}"/>
              </a:ext>
            </a:extLst>
          </p:cNvPr>
          <p:cNvSpPr/>
          <p:nvPr userDrawn="1"/>
        </p:nvSpPr>
        <p:spPr>
          <a:xfrm>
            <a:off x="256309" y="4821382"/>
            <a:ext cx="1911927" cy="235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19">
            <a:extLst>
              <a:ext uri="{FF2B5EF4-FFF2-40B4-BE49-F238E27FC236}">
                <a16:creationId xmlns:a16="http://schemas.microsoft.com/office/drawing/2014/main" id="{06590918-49AF-43BA-8FA0-B2EEAD9E5400}"/>
              </a:ext>
            </a:extLst>
          </p:cNvPr>
          <p:cNvSpPr txBox="1"/>
          <p:nvPr userDrawn="1"/>
        </p:nvSpPr>
        <p:spPr>
          <a:xfrm>
            <a:off x="1632931" y="2377914"/>
            <a:ext cx="4937760" cy="1816608"/>
          </a:xfrm>
          <a:prstGeom prst="rect">
            <a:avLst/>
          </a:prstGeom>
        </p:spPr>
        <p:txBody>
          <a:bodyPr wrap="square" lIns="0" tIns="0" rIns="0" bIns="0" rtlCol="0">
            <a:noAutofit/>
          </a:bodyPr>
          <a:lstStyle/>
          <a:p>
            <a:r>
              <a:rPr lang="en-US" altLang="zh-CN" sz="3200" b="1" dirty="0">
                <a:solidFill>
                  <a:schemeClr val="bg1"/>
                </a:solidFill>
                <a:latin typeface="+mn-lt"/>
                <a:ea typeface="Microsoft YaHei" panose="020B0503020204020204" pitchFamily="34" charset="-122"/>
              </a:rPr>
              <a:t>Thank</a:t>
            </a:r>
            <a:r>
              <a:rPr lang="en-US" altLang="zh-CN" sz="3200" b="1" baseline="0" dirty="0">
                <a:solidFill>
                  <a:schemeClr val="bg1"/>
                </a:solidFill>
                <a:latin typeface="+mn-lt"/>
                <a:ea typeface="Microsoft YaHei" panose="020B0503020204020204" pitchFamily="34" charset="-122"/>
              </a:rPr>
              <a:t> you </a:t>
            </a:r>
            <a:endParaRPr lang="en-US" altLang="zh-TW" sz="3200" b="1" dirty="0">
              <a:solidFill>
                <a:schemeClr val="bg1"/>
              </a:solidFill>
              <a:latin typeface="+mn-lt"/>
              <a:ea typeface="Microsoft YaHei" panose="020B0503020204020204" pitchFamily="34" charset="-122"/>
            </a:endParaRPr>
          </a:p>
          <a:p>
            <a:r>
              <a:rPr lang="en-US" altLang="zh-TW" sz="2000" b="1" dirty="0">
                <a:solidFill>
                  <a:schemeClr val="bg1"/>
                </a:solidFill>
                <a:latin typeface="+mn-lt"/>
                <a:ea typeface="Microsoft YaHei" panose="020B0503020204020204" pitchFamily="34" charset="-122"/>
              </a:rPr>
              <a:t>Question</a:t>
            </a:r>
            <a:r>
              <a:rPr lang="en-US" altLang="zh-TW" sz="2000" b="1" baseline="0" dirty="0">
                <a:solidFill>
                  <a:schemeClr val="bg1"/>
                </a:solidFill>
                <a:latin typeface="+mn-lt"/>
                <a:ea typeface="Microsoft YaHei" panose="020B0503020204020204" pitchFamily="34" charset="-122"/>
              </a:rPr>
              <a:t>s and Discussions</a:t>
            </a:r>
            <a:endParaRPr lang="en-US" altLang="zh-TW" sz="2000" b="1" dirty="0">
              <a:solidFill>
                <a:schemeClr val="bg1"/>
              </a:solidFill>
              <a:latin typeface="+mn-lt"/>
              <a:ea typeface="Microsoft YaHei" panose="020B0503020204020204" pitchFamily="34" charset="-122"/>
            </a:endParaRPr>
          </a:p>
        </p:txBody>
      </p:sp>
      <p:grpSp>
        <p:nvGrpSpPr>
          <p:cNvPr id="7" name="Group 5"/>
          <p:cNvGrpSpPr/>
          <p:nvPr userDrawn="1"/>
        </p:nvGrpSpPr>
        <p:grpSpPr>
          <a:xfrm rot="5400000">
            <a:off x="8529161" y="388620"/>
            <a:ext cx="1005840" cy="228600"/>
            <a:chOff x="17255" y="4632962"/>
            <a:chExt cx="898831" cy="241248"/>
          </a:xfrm>
        </p:grpSpPr>
        <p:sp>
          <p:nvSpPr>
            <p:cNvPr id="8" name="Rectangle 6"/>
            <p:cNvSpPr/>
            <p:nvPr/>
          </p:nvSpPr>
          <p:spPr>
            <a:xfrm>
              <a:off x="17255" y="4632962"/>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D9A1E"/>
                  </a:solidFill>
                  <a:latin typeface="Calibri" panose="020F0502020204030204" pitchFamily="34" charset="0"/>
                </a:rPr>
                <a:t>UNCLASSIFIED</a:t>
              </a:r>
            </a:p>
          </p:txBody>
        </p:sp>
      </p:grpSp>
      <p:grpSp>
        <p:nvGrpSpPr>
          <p:cNvPr id="10" name="群組 9"/>
          <p:cNvGrpSpPr/>
          <p:nvPr userDrawn="1"/>
        </p:nvGrpSpPr>
        <p:grpSpPr>
          <a:xfrm>
            <a:off x="283508" y="4754875"/>
            <a:ext cx="6014082" cy="281118"/>
            <a:chOff x="283508" y="4754875"/>
            <a:chExt cx="6014082" cy="281118"/>
          </a:xfrm>
        </p:grpSpPr>
        <p:sp>
          <p:nvSpPr>
            <p:cNvPr id="11"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r>
                <a:rPr lang="en-US" altLang="zh-TW" sz="600" kern="1200" dirty="0">
                  <a:solidFill>
                    <a:schemeClr val="bg1">
                      <a:lumMod val="50000"/>
                    </a:schemeClr>
                  </a:solidFill>
                  <a:effectLst/>
                  <a:latin typeface="+mn-lt"/>
                  <a:ea typeface="+mn-ea"/>
                  <a:cs typeface="+mn-cs"/>
                </a:rPr>
                <a:t>.</a:t>
              </a:r>
              <a:endParaRPr lang="en-GB" sz="600" dirty="0">
                <a:solidFill>
                  <a:schemeClr val="bg1">
                    <a:lumMod val="50000"/>
                  </a:schemeClr>
                </a:solidFill>
                <a:latin typeface="+mn-lt"/>
              </a:endParaRPr>
            </a:p>
          </p:txBody>
        </p:sp>
        <p:pic>
          <p:nvPicPr>
            <p:cNvPr id="12" name="圖片 11">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3508" y="4754875"/>
              <a:ext cx="821446" cy="224318"/>
            </a:xfrm>
            <a:prstGeom prst="rect">
              <a:avLst/>
            </a:prstGeom>
          </p:spPr>
        </p:pic>
      </p:grpSp>
    </p:spTree>
    <p:extLst>
      <p:ext uri="{BB962C8B-B14F-4D97-AF65-F5344CB8AC3E}">
        <p14:creationId xmlns:p14="http://schemas.microsoft.com/office/powerpoint/2010/main" val="9731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p:bg>
      <p:bgPr>
        <a:solidFill>
          <a:srgbClr val="F39A1E"/>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F29723-1978-4CBE-8209-372F4A1F2F78}"/>
              </a:ext>
            </a:extLst>
          </p:cNvPr>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形 4">
            <a:extLst>
              <a:ext uri="{FF2B5EF4-FFF2-40B4-BE49-F238E27FC236}">
                <a16:creationId xmlns:a16="http://schemas.microsoft.com/office/drawing/2014/main" id="{82CBF49B-F09E-4FD8-AA32-33CCF5A10E2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90950" y="2262187"/>
            <a:ext cx="1562100" cy="619125"/>
          </a:xfrm>
          <a:prstGeom prst="rect">
            <a:avLst/>
          </a:prstGeom>
        </p:spPr>
      </p:pic>
    </p:spTree>
    <p:extLst>
      <p:ext uri="{BB962C8B-B14F-4D97-AF65-F5344CB8AC3E}">
        <p14:creationId xmlns:p14="http://schemas.microsoft.com/office/powerpoint/2010/main" val="215866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7330" y="1270087"/>
            <a:ext cx="8406005" cy="765883"/>
          </a:xfrm>
        </p:spPr>
        <p:txBody>
          <a:bodyPr anchor="t" anchorCtr="0">
            <a:noAutofit/>
          </a:bodyPr>
          <a:lstStyle>
            <a:lvl1pPr algn="l">
              <a:lnSpc>
                <a:spcPct val="85000"/>
              </a:lnSpc>
              <a:defRPr sz="2849">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77330" y="2127648"/>
            <a:ext cx="8406005" cy="1241822"/>
          </a:xfrm>
          <a:prstGeom prst="rect">
            <a:avLst/>
          </a:prstGeom>
        </p:spPr>
        <p:txBody>
          <a:bodyPr>
            <a:noAutofit/>
          </a:bodyPr>
          <a:lstStyle>
            <a:lvl1pPr marL="0" indent="0" algn="l">
              <a:buNone/>
              <a:defRPr sz="1050" b="1">
                <a:solidFill>
                  <a:schemeClr val="bg1"/>
                </a:solidFill>
                <a:latin typeface="+mj-lt"/>
              </a:defRPr>
            </a:lvl1pPr>
            <a:lvl2pPr marL="342809" indent="0" algn="ctr">
              <a:buNone/>
              <a:defRPr sz="1500"/>
            </a:lvl2pPr>
            <a:lvl3pPr marL="685617" indent="0" algn="ctr">
              <a:buNone/>
              <a:defRPr sz="1350"/>
            </a:lvl3pPr>
            <a:lvl4pPr marL="1028426" indent="0" algn="ctr">
              <a:buNone/>
              <a:defRPr sz="1200"/>
            </a:lvl4pPr>
            <a:lvl5pPr marL="1371234" indent="0" algn="ctr">
              <a:buNone/>
              <a:defRPr sz="1200"/>
            </a:lvl5pPr>
            <a:lvl6pPr marL="1714043" indent="0" algn="ctr">
              <a:buNone/>
              <a:defRPr sz="1200"/>
            </a:lvl6pPr>
            <a:lvl7pPr marL="2056851" indent="0" algn="ctr">
              <a:buNone/>
              <a:defRPr sz="1200"/>
            </a:lvl7pPr>
            <a:lvl8pPr marL="2399660" indent="0" algn="ctr">
              <a:buNone/>
              <a:defRPr sz="1200"/>
            </a:lvl8pPr>
            <a:lvl9pPr marL="2742468" indent="0" algn="ctr">
              <a:buNone/>
              <a:defRPr sz="1200"/>
            </a:lvl9pPr>
          </a:lstStyle>
          <a:p>
            <a:r>
              <a:rPr lang="en-US" dirty="0"/>
              <a:t>Click to edit Master subtitle style</a:t>
            </a:r>
          </a:p>
        </p:txBody>
      </p:sp>
      <p:sp>
        <p:nvSpPr>
          <p:cNvPr id="9" name="Text Placeholder 8"/>
          <p:cNvSpPr>
            <a:spLocks noGrp="1"/>
          </p:cNvSpPr>
          <p:nvPr>
            <p:ph type="body" sz="quarter" idx="13"/>
          </p:nvPr>
        </p:nvSpPr>
        <p:spPr>
          <a:xfrm>
            <a:off x="377818" y="4322428"/>
            <a:ext cx="8139111" cy="442454"/>
          </a:xfrm>
          <a:prstGeom prst="rect">
            <a:avLst/>
          </a:prstGeom>
        </p:spPr>
        <p:txBody>
          <a:bodyPr>
            <a:noAutofit/>
          </a:bodyPr>
          <a:lstStyle>
            <a:lvl1pPr marL="0" indent="0">
              <a:spcBef>
                <a:spcPts val="0"/>
              </a:spcBef>
              <a:buNone/>
              <a:defRPr sz="1050" b="1">
                <a:solidFill>
                  <a:schemeClr val="bg1"/>
                </a:solidFill>
                <a:latin typeface="+mj-lt"/>
              </a:defRPr>
            </a:lvl1pPr>
            <a:lvl2pPr marL="0" indent="0">
              <a:spcBef>
                <a:spcPts val="0"/>
              </a:spcBef>
              <a:buNone/>
              <a:defRPr sz="1050">
                <a:solidFill>
                  <a:schemeClr val="bg1"/>
                </a:solidFill>
              </a:defRPr>
            </a:lvl2pPr>
            <a:lvl3pPr marL="0" indent="0">
              <a:spcBef>
                <a:spcPts val="0"/>
              </a:spcBef>
              <a:buNone/>
              <a:defRPr sz="1050"/>
            </a:lvl3pPr>
            <a:lvl4pPr marL="0" indent="0">
              <a:spcBef>
                <a:spcPts val="0"/>
              </a:spcBef>
              <a:buNone/>
              <a:defRPr sz="1050"/>
            </a:lvl4pPr>
            <a:lvl5pPr marL="0" indent="0">
              <a:spcBef>
                <a:spcPts val="0"/>
              </a:spcBef>
              <a:buNone/>
              <a:defRPr sz="1050"/>
            </a:lvl5pPr>
          </a:lstStyle>
          <a:p>
            <a:pPr lvl="0"/>
            <a:r>
              <a:rPr lang="en-US" dirty="0"/>
              <a:t>Click to edit Master text styles</a:t>
            </a:r>
          </a:p>
          <a:p>
            <a:pPr lvl="1"/>
            <a:r>
              <a:rPr lang="en-US" dirty="0"/>
              <a:t>Second level</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790" y="687118"/>
            <a:ext cx="1228806" cy="307800"/>
          </a:xfrm>
          <a:prstGeom prst="rect">
            <a:avLst/>
          </a:prstGeom>
        </p:spPr>
      </p:pic>
      <p:sp>
        <p:nvSpPr>
          <p:cNvPr id="14" name="TextBox 13"/>
          <p:cNvSpPr txBox="1"/>
          <p:nvPr userDrawn="1"/>
        </p:nvSpPr>
        <p:spPr>
          <a:xfrm>
            <a:off x="6328346" y="4803300"/>
            <a:ext cx="2429367" cy="108000"/>
          </a:xfrm>
          <a:prstGeom prst="rect">
            <a:avLst/>
          </a:prstGeom>
        </p:spPr>
        <p:txBody>
          <a:bodyPr wrap="square" lIns="0" tIns="0" rIns="0" bIns="0" rtlCol="0">
            <a:noAutofit/>
          </a:bodyPr>
          <a:lstStyle/>
          <a:p>
            <a:pPr marL="0" marR="0" indent="0" algn="r" defTabSz="685617" rtl="0" eaLnBrk="1" fontAlgn="auto" latinLnBrk="0" hangingPunct="1">
              <a:lnSpc>
                <a:spcPct val="100000"/>
              </a:lnSpc>
              <a:spcBef>
                <a:spcPts val="0"/>
              </a:spcBef>
              <a:spcAft>
                <a:spcPts val="0"/>
              </a:spcAft>
              <a:buClrTx/>
              <a:buSzTx/>
              <a:buFontTx/>
              <a:buNone/>
              <a:tabLst/>
              <a:defRPr/>
            </a:pPr>
            <a:r>
              <a:rPr lang="en-GB" sz="600" dirty="0">
                <a:solidFill>
                  <a:schemeClr val="bg1"/>
                </a:solidFill>
              </a:rPr>
              <a:t>Confidential B</a:t>
            </a:r>
          </a:p>
          <a:p>
            <a:pPr algn="r"/>
            <a:endParaRPr lang="en-US" sz="600" baseline="0" dirty="0">
              <a:solidFill>
                <a:schemeClr val="bg1"/>
              </a:solidFill>
              <a:latin typeface="+mj-lt"/>
            </a:endParaRPr>
          </a:p>
        </p:txBody>
      </p:sp>
      <p:sp>
        <p:nvSpPr>
          <p:cNvPr id="15" name="Rectangle 1"/>
          <p:cNvSpPr>
            <a:spLocks noChangeArrowheads="1"/>
          </p:cNvSpPr>
          <p:nvPr userDrawn="1"/>
        </p:nvSpPr>
        <p:spPr bwMode="auto">
          <a:xfrm>
            <a:off x="375203" y="4768210"/>
            <a:ext cx="3280349" cy="346230"/>
          </a:xfrm>
          <a:prstGeom prst="rect">
            <a:avLst/>
          </a:prstGeom>
          <a:noFill/>
          <a:ln w="9525">
            <a:noFill/>
            <a:miter lim="800000"/>
            <a:headEnd/>
            <a:tailEnd/>
          </a:ln>
          <a:effectLst/>
        </p:spPr>
        <p:txBody>
          <a:bodyPr vert="horz" wrap="none" lIns="68562" tIns="34281" rIns="68562" bIns="34281" numCol="1" anchor="ctr" anchorCtr="0" compatLnSpc="1">
            <a:prstTxWarp prst="textNoShape">
              <a:avLst/>
            </a:prstTxWarp>
            <a:spAutoFit/>
          </a:bodyPr>
          <a:lstStyle/>
          <a:p>
            <a:pPr marL="0" marR="0" lvl="0" indent="0" algn="l" defTabSz="685617" rtl="0" eaLnBrk="1" fontAlgn="base" latinLnBrk="0" hangingPunct="1">
              <a:lnSpc>
                <a:spcPct val="100000"/>
              </a:lnSpc>
              <a:spcBef>
                <a:spcPct val="0"/>
              </a:spcBef>
              <a:spcAft>
                <a:spcPct val="0"/>
              </a:spcAft>
              <a:buClrTx/>
              <a:buSzTx/>
              <a:buFontTx/>
              <a:buNone/>
              <a:tabLst/>
              <a:defRPr/>
            </a:pP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a:t>
            </a:r>
            <a:r>
              <a:rPr kumimoji="0" lang="en-US" sz="600" b="0" i="0" u="none" strike="noStrike" cap="none" normalizeH="0" baseline="0" dirty="0" err="1">
                <a:ln>
                  <a:noFill/>
                </a:ln>
                <a:solidFill>
                  <a:schemeClr val="bg1"/>
                </a:solidFill>
                <a:effectLst/>
                <a:latin typeface="Calibri" pitchFamily="34" charset="0"/>
                <a:ea typeface="新細明體" pitchFamily="18" charset="-12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Inc.</a:t>
            </a:r>
            <a:endParaRPr kumimoji="0" lang="en-US" sz="600" b="0" i="0" u="none" strike="noStrike" cap="none" normalizeH="0" baseline="0" dirty="0">
              <a:ln>
                <a:noFill/>
              </a:ln>
              <a:solidFill>
                <a:schemeClr val="bg1"/>
              </a:solidFill>
              <a:effectLst/>
              <a:latin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This document contains information that is proprietary to </a:t>
            </a:r>
            <a:r>
              <a:rPr kumimoji="0" lang="en-US" sz="600" b="0" i="0" u="none" strike="noStrike" cap="none" normalizeH="0" baseline="0" dirty="0" err="1">
                <a:ln>
                  <a:noFill/>
                </a:ln>
                <a:solidFill>
                  <a:schemeClr val="bg1"/>
                </a:solidFill>
                <a:effectLst/>
                <a:latin typeface="Calibri" pitchFamily="34" charset="0"/>
                <a:ea typeface="Arial" pitchFamily="34" charset="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 Inc.</a:t>
            </a:r>
            <a:endPar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rPr>
              <a:t>Unauthorized reproduction or disclosure of this information in whole or in part is strictly prohibited.</a:t>
            </a:r>
            <a:r>
              <a:rPr kumimoji="0" lang="en-US" altLang="zh-TW" sz="600" b="0" i="0" u="none" strike="noStrike" cap="none" normalizeH="0" baseline="0" dirty="0">
                <a:ln>
                  <a:noFill/>
                </a:ln>
                <a:solidFill>
                  <a:schemeClr val="bg1"/>
                </a:solidFill>
                <a:effectLst/>
                <a:latin typeface="Arial" pitchFamily="34" charset="0"/>
                <a:cs typeface="Arial" pitchFamily="34" charset="0"/>
              </a:rPr>
              <a:t> </a:t>
            </a:r>
          </a:p>
        </p:txBody>
      </p:sp>
    </p:spTree>
    <p:extLst>
      <p:ext uri="{BB962C8B-B14F-4D97-AF65-F5344CB8AC3E}">
        <p14:creationId xmlns:p14="http://schemas.microsoft.com/office/powerpoint/2010/main" val="300082298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4" orient="horz" pos="130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42811" y="515700"/>
            <a:ext cx="8422668" cy="4155300"/>
          </a:xfrm>
          <a:prstGeom prst="rect">
            <a:avLst/>
          </a:prstGeom>
        </p:spPr>
        <p:txBody>
          <a:bodyPr/>
          <a:lstStyle>
            <a:lvl1pPr>
              <a:defRPr sz="1800"/>
            </a:lvl1pPr>
            <a:lvl3pPr>
              <a:defRPr sz="1350"/>
            </a:lvl3pPr>
            <a:lvl4pPr>
              <a:defRPr sz="1125"/>
            </a:lvl4pPr>
            <a:lvl5pPr>
              <a:defRPr sz="11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2431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_Formal">
    <p:bg>
      <p:bgPr>
        <a:solidFill>
          <a:srgbClr val="F39A1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FC31B8-C0A5-4C17-8479-A454E6F28946}"/>
              </a:ext>
            </a:extLst>
          </p:cNvPr>
          <p:cNvSpPr/>
          <p:nvPr/>
        </p:nvSpPr>
        <p:spPr>
          <a:xfrm>
            <a:off x="379307" y="4721013"/>
            <a:ext cx="3713721" cy="292785"/>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800" kern="1200" dirty="0">
                <a:solidFill>
                  <a:schemeClr val="bg1"/>
                </a:solidFill>
                <a:effectLst/>
                <a:latin typeface="+mn-lt"/>
                <a:ea typeface="+mn-ea"/>
                <a:cs typeface="+mn-cs"/>
              </a:rPr>
              <a:t>MediaTek Proprietary and Confidential. © 2021 MediaTek Inc. All rights reserved.</a:t>
            </a:r>
            <a:endParaRPr lang="en-GB" altLang="zh-TW" sz="800" dirty="0">
              <a:solidFill>
                <a:schemeClr val="bg1"/>
              </a:solidFill>
              <a:latin typeface="+mn-lt"/>
            </a:endParaRPr>
          </a:p>
        </p:txBody>
      </p:sp>
      <p:grpSp>
        <p:nvGrpSpPr>
          <p:cNvPr id="6" name="Group 5"/>
          <p:cNvGrpSpPr/>
          <p:nvPr/>
        </p:nvGrpSpPr>
        <p:grpSpPr>
          <a:xfrm rot="5400000">
            <a:off x="8526780" y="388620"/>
            <a:ext cx="1005840" cy="228600"/>
            <a:chOff x="17255" y="4635476"/>
            <a:chExt cx="898831" cy="241248"/>
          </a:xfrm>
        </p:grpSpPr>
        <p:sp>
          <p:nvSpPr>
            <p:cNvPr id="7" name="Rectangle 6"/>
            <p:cNvSpPr/>
            <p:nvPr/>
          </p:nvSpPr>
          <p:spPr>
            <a:xfrm>
              <a:off x="17255" y="4635476"/>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39A1E"/>
                  </a:solidFill>
                  <a:latin typeface="Calibri" panose="020F0502020204030204" pitchFamily="34" charset="0"/>
                </a:rPr>
                <a:t>UNCLASSIFIED</a:t>
              </a:r>
            </a:p>
          </p:txBody>
        </p:sp>
      </p:grpSp>
      <p:sp>
        <p:nvSpPr>
          <p:cNvPr id="4" name="文字方塊 3"/>
          <p:cNvSpPr txBox="1"/>
          <p:nvPr/>
        </p:nvSpPr>
        <p:spPr>
          <a:xfrm>
            <a:off x="2382251" y="3048755"/>
            <a:ext cx="6545703" cy="885571"/>
          </a:xfrm>
          <a:prstGeom prst="rect">
            <a:avLst/>
          </a:prstGeom>
        </p:spPr>
        <p:txBody>
          <a:bodyPr wrap="square" lIns="0" tIns="0" rIns="0" bIns="0" rtlCol="0">
            <a:noAutofit/>
          </a:bodyPr>
          <a:lstStyle/>
          <a:p>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2370668" y="2093214"/>
            <a:ext cx="5841788"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CN" altLang="en-US" dirty="0"/>
              <a:t>标题使用粗体</a:t>
            </a:r>
            <a:r>
              <a:rPr lang="en-US" altLang="zh-TW" dirty="0"/>
              <a:t>32pts</a:t>
            </a:r>
            <a:endParaRPr lang="zh-TW" altLang="en-US" dirty="0"/>
          </a:p>
        </p:txBody>
      </p:sp>
      <p:pic>
        <p:nvPicPr>
          <p:cNvPr id="13" name="圖片 12">
            <a:extLst>
              <a:ext uri="{FF2B5EF4-FFF2-40B4-BE49-F238E27FC236}">
                <a16:creationId xmlns:a16="http://schemas.microsoft.com/office/drawing/2014/main" id="{CC6B121D-85E8-4ED7-AF42-7E852007BA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3736" y="1361899"/>
            <a:ext cx="1894918" cy="517459"/>
          </a:xfrm>
          <a:prstGeom prst="rect">
            <a:avLst/>
          </a:prstGeom>
        </p:spPr>
      </p:pic>
      <p:sp>
        <p:nvSpPr>
          <p:cNvPr id="14"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2370668" y="2733676"/>
            <a:ext cx="4218896"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10" name="矩形 9">
            <a:extLst>
              <a:ext uri="{FF2B5EF4-FFF2-40B4-BE49-F238E27FC236}">
                <a16:creationId xmlns:a16="http://schemas.microsoft.com/office/drawing/2014/main" id="{79F009BB-537A-409E-891A-BD68B53B60BB}"/>
              </a:ext>
            </a:extLst>
          </p:cNvPr>
          <p:cNvSpPr/>
          <p:nvPr userDrawn="1"/>
        </p:nvSpPr>
        <p:spPr>
          <a:xfrm>
            <a:off x="379307" y="4721013"/>
            <a:ext cx="3713721" cy="292785"/>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800" kern="1200" dirty="0">
                <a:solidFill>
                  <a:schemeClr val="bg1"/>
                </a:solidFill>
                <a:effectLst/>
                <a:latin typeface="+mn-lt"/>
                <a:ea typeface="+mn-ea"/>
                <a:cs typeface="+mn-cs"/>
              </a:rPr>
              <a:t>MediaTek Proprietary and Confidential. © 2021 MediaTek Inc. All rights reserved.</a:t>
            </a:r>
            <a:endParaRPr lang="en-GB" altLang="zh-TW" sz="800" dirty="0">
              <a:solidFill>
                <a:schemeClr val="bg1"/>
              </a:solidFill>
              <a:latin typeface="+mn-lt"/>
            </a:endParaRPr>
          </a:p>
        </p:txBody>
      </p:sp>
      <p:grpSp>
        <p:nvGrpSpPr>
          <p:cNvPr id="11" name="Group 5">
            <a:extLst>
              <a:ext uri="{FF2B5EF4-FFF2-40B4-BE49-F238E27FC236}">
                <a16:creationId xmlns:a16="http://schemas.microsoft.com/office/drawing/2014/main" id="{32B10778-0D37-4768-93C7-09E54999D42B}"/>
              </a:ext>
            </a:extLst>
          </p:cNvPr>
          <p:cNvGrpSpPr/>
          <p:nvPr userDrawn="1"/>
        </p:nvGrpSpPr>
        <p:grpSpPr>
          <a:xfrm rot="5400000">
            <a:off x="8526780" y="388620"/>
            <a:ext cx="1005840" cy="228600"/>
            <a:chOff x="17255" y="4635476"/>
            <a:chExt cx="898831" cy="241248"/>
          </a:xfrm>
        </p:grpSpPr>
        <p:sp>
          <p:nvSpPr>
            <p:cNvPr id="15" name="Rectangle 6">
              <a:extLst>
                <a:ext uri="{FF2B5EF4-FFF2-40B4-BE49-F238E27FC236}">
                  <a16:creationId xmlns:a16="http://schemas.microsoft.com/office/drawing/2014/main" id="{F0AEE933-2A4A-4A00-BC7D-4DB024606050}"/>
                </a:ext>
              </a:extLst>
            </p:cNvPr>
            <p:cNvSpPr/>
            <p:nvPr/>
          </p:nvSpPr>
          <p:spPr>
            <a:xfrm>
              <a:off x="17255" y="4635476"/>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7">
              <a:extLst>
                <a:ext uri="{FF2B5EF4-FFF2-40B4-BE49-F238E27FC236}">
                  <a16:creationId xmlns:a16="http://schemas.microsoft.com/office/drawing/2014/main" id="{AB4D5F1E-4115-4201-B86B-9E8DC7C1A0ED}"/>
                </a:ext>
              </a:extLst>
            </p:cNvPr>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39A1E"/>
                  </a:solidFill>
                  <a:latin typeface="Calibri" panose="020F0502020204030204" pitchFamily="34" charset="0"/>
                </a:rPr>
                <a:t>UNCLASSIFIED</a:t>
              </a:r>
            </a:p>
          </p:txBody>
        </p:sp>
      </p:grpSp>
      <p:sp>
        <p:nvSpPr>
          <p:cNvPr id="17" name="文字方塊 16">
            <a:extLst>
              <a:ext uri="{FF2B5EF4-FFF2-40B4-BE49-F238E27FC236}">
                <a16:creationId xmlns:a16="http://schemas.microsoft.com/office/drawing/2014/main" id="{462395A3-0F7F-461C-8AB3-515692593A4E}"/>
              </a:ext>
            </a:extLst>
          </p:cNvPr>
          <p:cNvSpPr txBox="1"/>
          <p:nvPr userDrawn="1"/>
        </p:nvSpPr>
        <p:spPr>
          <a:xfrm>
            <a:off x="2382251" y="3048755"/>
            <a:ext cx="6545703" cy="885571"/>
          </a:xfrm>
          <a:prstGeom prst="rect">
            <a:avLst/>
          </a:prstGeom>
        </p:spPr>
        <p:txBody>
          <a:bodyPr wrap="square" lIns="0" tIns="0" rIns="0" bIns="0" rtlCol="0">
            <a:noAutofit/>
          </a:bodyPr>
          <a:lstStyle/>
          <a:p>
            <a:endParaRPr lang="zh-TW" altLang="en-US" dirty="0"/>
          </a:p>
        </p:txBody>
      </p:sp>
      <p:pic>
        <p:nvPicPr>
          <p:cNvPr id="18" name="圖片 17">
            <a:extLst>
              <a:ext uri="{FF2B5EF4-FFF2-40B4-BE49-F238E27FC236}">
                <a16:creationId xmlns:a16="http://schemas.microsoft.com/office/drawing/2014/main" id="{535826AC-9D89-4992-B57B-31B14799F8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736" y="1361899"/>
            <a:ext cx="1894918" cy="517459"/>
          </a:xfrm>
          <a:prstGeom prst="rect">
            <a:avLst/>
          </a:prstGeom>
        </p:spPr>
      </p:pic>
    </p:spTree>
    <p:extLst>
      <p:ext uri="{BB962C8B-B14F-4D97-AF65-F5344CB8AC3E}">
        <p14:creationId xmlns:p14="http://schemas.microsoft.com/office/powerpoint/2010/main" val="20375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7" name="文字版面配置區 6"/>
          <p:cNvSpPr>
            <a:spLocks noGrp="1"/>
          </p:cNvSpPr>
          <p:nvPr>
            <p:ph type="body" sz="quarter" idx="10"/>
          </p:nvPr>
        </p:nvSpPr>
        <p:spPr>
          <a:xfrm>
            <a:off x="323850" y="1032588"/>
            <a:ext cx="8218488" cy="3427445"/>
          </a:xfrm>
          <a:prstGeom prst="rect">
            <a:avLst/>
          </a:prstGeom>
        </p:spPr>
        <p:txBody>
          <a:bodyPr/>
          <a:lstStyle>
            <a:lvl1pPr marL="514350" indent="-514350">
              <a:buFont typeface="Wingdings" panose="05000000000000000000" pitchFamily="2" charset="2"/>
              <a:buChar char="p"/>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137032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7" name="文字版面配置區 6"/>
          <p:cNvSpPr>
            <a:spLocks noGrp="1"/>
          </p:cNvSpPr>
          <p:nvPr>
            <p:ph type="body" sz="quarter" idx="10"/>
          </p:nvPr>
        </p:nvSpPr>
        <p:spPr>
          <a:xfrm>
            <a:off x="323850" y="1032588"/>
            <a:ext cx="8218488" cy="3427445"/>
          </a:xfrm>
          <a:prstGeom prst="rect">
            <a:avLst/>
          </a:prstGeom>
        </p:spPr>
        <p:txBody>
          <a:bodyPr/>
          <a:lstStyle>
            <a:lvl1pPr marL="514350" indent="-514350">
              <a:buFont typeface="Wingdings" panose="05000000000000000000" pitchFamily="2" charset="2"/>
              <a:buChar char="p"/>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90758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49" y="1007706"/>
            <a:ext cx="8218489" cy="3707363"/>
          </a:xfrm>
        </p:spPr>
        <p:txBody>
          <a:bodyPr/>
          <a:lstStyle>
            <a:lvl1pPr>
              <a:defRPr sz="1600" b="1">
                <a:latin typeface="+mj-lt"/>
              </a:defRPr>
            </a:lvl1pPr>
            <a:lvl2pPr>
              <a:defRPr sz="1400" b="1">
                <a:latin typeface="+mj-lt"/>
              </a:defRPr>
            </a:lvl2pPr>
            <a:lvl3pPr>
              <a:defRPr sz="1200">
                <a:latin typeface="+mj-lt"/>
              </a:defRPr>
            </a:lvl3pPr>
            <a:lvl4pPr>
              <a:defRPr sz="1100">
                <a:latin typeface="+mj-lt"/>
              </a:defRPr>
            </a:lvl4pPr>
            <a:lvl5pPr>
              <a:defRPr sz="1000">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62407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50" y="1007706"/>
            <a:ext cx="4032126"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7" name="內容版面配置區 25"/>
          <p:cNvSpPr>
            <a:spLocks noGrp="1"/>
          </p:cNvSpPr>
          <p:nvPr>
            <p:ph sz="quarter" idx="11"/>
          </p:nvPr>
        </p:nvSpPr>
        <p:spPr>
          <a:xfrm>
            <a:off x="4499992" y="1004972"/>
            <a:ext cx="4042347"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283148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lte only">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36066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空白">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Tree>
    <p:extLst>
      <p:ext uri="{BB962C8B-B14F-4D97-AF65-F5344CB8AC3E}">
        <p14:creationId xmlns:p14="http://schemas.microsoft.com/office/powerpoint/2010/main" val="374154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s with subtitle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15DD189-F23A-4A72-A8E7-12D5CE2E8541}"/>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3" name="文字版面配置區 24">
            <a:extLst>
              <a:ext uri="{FF2B5EF4-FFF2-40B4-BE49-F238E27FC236}">
                <a16:creationId xmlns:a16="http://schemas.microsoft.com/office/drawing/2014/main" id="{0102C623-39B7-482D-AB86-93A92F37124F}"/>
              </a:ext>
            </a:extLst>
          </p:cNvPr>
          <p:cNvSpPr>
            <a:spLocks noGrp="1"/>
          </p:cNvSpPr>
          <p:nvPr>
            <p:ph type="body" sz="quarter" idx="16" hasCustomPrompt="1"/>
          </p:nvPr>
        </p:nvSpPr>
        <p:spPr>
          <a:xfrm>
            <a:off x="311552" y="1818018"/>
            <a:ext cx="8230787" cy="255393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200" b="0">
                <a:latin typeface="+mj-lt"/>
                <a:ea typeface="Microsoft YaHei" panose="020B0503020204020204" pitchFamily="34" charset="-122"/>
              </a:defRPr>
            </a:lvl1pPr>
          </a:lstStyle>
          <a:p>
            <a:pPr lvl="0"/>
            <a:r>
              <a:rPr lang="zh-TW" altLang="en-US" dirty="0"/>
              <a:t>內文使用</a:t>
            </a:r>
            <a:r>
              <a:rPr lang="en-US" altLang="zh-TW" dirty="0"/>
              <a:t>12pts</a:t>
            </a:r>
          </a:p>
        </p:txBody>
      </p:sp>
      <p:sp>
        <p:nvSpPr>
          <p:cNvPr id="21" name="文字版面配置區 24">
            <a:extLst>
              <a:ext uri="{FF2B5EF4-FFF2-40B4-BE49-F238E27FC236}">
                <a16:creationId xmlns:a16="http://schemas.microsoft.com/office/drawing/2014/main" id="{926391ED-A1C2-4413-B9C5-9DD36AFED359}"/>
              </a:ext>
            </a:extLst>
          </p:cNvPr>
          <p:cNvSpPr>
            <a:spLocks noGrp="1"/>
          </p:cNvSpPr>
          <p:nvPr>
            <p:ph type="body" sz="quarter" idx="19" hasCustomPrompt="1"/>
          </p:nvPr>
        </p:nvSpPr>
        <p:spPr>
          <a:xfrm>
            <a:off x="311552" y="1408099"/>
            <a:ext cx="8230786"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0">
                <a:latin typeface="+mj-lt"/>
                <a:ea typeface="Microsoft YaHei" panose="020B0503020204020204" pitchFamily="34" charset="-122"/>
              </a:defRPr>
            </a:lvl1pPr>
          </a:lstStyle>
          <a:p>
            <a:pPr lvl="0"/>
            <a:r>
              <a:rPr lang="zh-TW" altLang="en-US" dirty="0"/>
              <a:t>內文大标题使用</a:t>
            </a:r>
            <a:r>
              <a:rPr lang="en-US" altLang="zh-TW" dirty="0"/>
              <a:t>16pts</a:t>
            </a:r>
          </a:p>
        </p:txBody>
      </p:sp>
      <p:sp>
        <p:nvSpPr>
          <p:cNvPr id="22" name="文字版面配置區 24">
            <a:extLst>
              <a:ext uri="{FF2B5EF4-FFF2-40B4-BE49-F238E27FC236}">
                <a16:creationId xmlns:a16="http://schemas.microsoft.com/office/drawing/2014/main" id="{31CC0E0B-144B-478C-975D-2C5721C221AE}"/>
              </a:ext>
            </a:extLst>
          </p:cNvPr>
          <p:cNvSpPr>
            <a:spLocks noGrp="1"/>
          </p:cNvSpPr>
          <p:nvPr>
            <p:ph type="body" sz="quarter" idx="18" hasCustomPrompt="1"/>
          </p:nvPr>
        </p:nvSpPr>
        <p:spPr>
          <a:xfrm>
            <a:off x="311551" y="4427059"/>
            <a:ext cx="3066022"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900" b="0">
                <a:latin typeface="Calibri" panose="020F0502020204030204" pitchFamily="34" charset="0"/>
              </a:defRPr>
            </a:lvl1pPr>
          </a:lstStyle>
          <a:p>
            <a:pPr lvl="0"/>
            <a:r>
              <a:rPr lang="en-US" altLang="zh-TW" dirty="0"/>
              <a:t>*Source:  Body text goes here in sentence case 9pts.</a:t>
            </a:r>
          </a:p>
        </p:txBody>
      </p:sp>
      <p:sp>
        <p:nvSpPr>
          <p:cNvPr id="24"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230787"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9"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424945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map">
    <p:spTree>
      <p:nvGrpSpPr>
        <p:cNvPr id="1" name=""/>
        <p:cNvGrpSpPr/>
        <p:nvPr/>
      </p:nvGrpSpPr>
      <p:grpSpPr>
        <a:xfrm>
          <a:off x="0" y="0"/>
          <a:ext cx="0" cy="0"/>
          <a:chOff x="0" y="0"/>
          <a:chExt cx="0" cy="0"/>
        </a:xfrm>
      </p:grpSpPr>
      <p:pic>
        <p:nvPicPr>
          <p:cNvPr id="4" name="圖片 3" descr="一張含有 室外 的圖片&#10;&#10;描述是以高可信度產生">
            <a:extLst>
              <a:ext uri="{FF2B5EF4-FFF2-40B4-BE49-F238E27FC236}">
                <a16:creationId xmlns:a16="http://schemas.microsoft.com/office/drawing/2014/main" id="{DC2D0D50-67E3-4F36-B468-7911E277F4E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8526" y="751490"/>
            <a:ext cx="7973813" cy="3972910"/>
          </a:xfrm>
          <a:prstGeom prst="rect">
            <a:avLst/>
          </a:prstGeom>
        </p:spPr>
      </p:pic>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pic>
        <p:nvPicPr>
          <p:cNvPr id="5" name="圖片 4" descr="一張含有 室外 的圖片&#10;&#10;描述是以高可信度產生">
            <a:extLst>
              <a:ext uri="{FF2B5EF4-FFF2-40B4-BE49-F238E27FC236}">
                <a16:creationId xmlns:a16="http://schemas.microsoft.com/office/drawing/2014/main" id="{AAC8B89D-2A11-4634-AE69-0C0C0CD7AF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8526" y="751490"/>
            <a:ext cx="7973813" cy="3972910"/>
          </a:xfrm>
          <a:prstGeom prst="rect">
            <a:avLst/>
          </a:prstGeom>
        </p:spPr>
      </p:pic>
    </p:spTree>
    <p:extLst>
      <p:ext uri="{BB962C8B-B14F-4D97-AF65-F5344CB8AC3E}">
        <p14:creationId xmlns:p14="http://schemas.microsoft.com/office/powerpoint/2010/main" val="37173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map">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2" name="文字版面配置區 18">
            <a:extLst>
              <a:ext uri="{FF2B5EF4-FFF2-40B4-BE49-F238E27FC236}">
                <a16:creationId xmlns:a16="http://schemas.microsoft.com/office/drawing/2014/main" id="{5EC7FBC4-8594-4342-90DE-025774DA1F55}"/>
              </a:ext>
            </a:extLst>
          </p:cNvPr>
          <p:cNvSpPr>
            <a:spLocks noGrp="1"/>
          </p:cNvSpPr>
          <p:nvPr>
            <p:ph type="body" sz="quarter" idx="15" hasCustomPrompt="1"/>
          </p:nvPr>
        </p:nvSpPr>
        <p:spPr>
          <a:xfrm>
            <a:off x="-1" y="1239586"/>
            <a:ext cx="3067032" cy="442859"/>
          </a:xfrm>
          <a:prstGeom prst="rect">
            <a:avLst/>
          </a:prstGeom>
          <a:solidFill>
            <a:srgbClr val="FFCA05"/>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3" name="文字版面配置區 18">
            <a:extLst>
              <a:ext uri="{FF2B5EF4-FFF2-40B4-BE49-F238E27FC236}">
                <a16:creationId xmlns:a16="http://schemas.microsoft.com/office/drawing/2014/main" id="{E7D79B96-7A21-4C0C-B47D-23C03655A49D}"/>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4" name="圖片版面配置區 5">
            <a:extLst>
              <a:ext uri="{FF2B5EF4-FFF2-40B4-BE49-F238E27FC236}">
                <a16:creationId xmlns:a16="http://schemas.microsoft.com/office/drawing/2014/main" id="{FA7B9CDC-6840-44D5-B7F4-B7A5C7F1EC00}"/>
              </a:ext>
            </a:extLst>
          </p:cNvPr>
          <p:cNvSpPr>
            <a:spLocks noGrp="1"/>
          </p:cNvSpPr>
          <p:nvPr>
            <p:ph type="pic" sz="quarter" idx="18" hasCustomPrompt="1"/>
          </p:nvPr>
        </p:nvSpPr>
        <p:spPr>
          <a:xfrm>
            <a:off x="-1" y="1682444"/>
            <a:ext cx="3038482"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5" name="文字版面配置區 18">
            <a:extLst>
              <a:ext uri="{FF2B5EF4-FFF2-40B4-BE49-F238E27FC236}">
                <a16:creationId xmlns:a16="http://schemas.microsoft.com/office/drawing/2014/main" id="{266BDB66-2D52-4EC8-9493-68E1F60A8A43}"/>
              </a:ext>
            </a:extLst>
          </p:cNvPr>
          <p:cNvSpPr>
            <a:spLocks noGrp="1"/>
          </p:cNvSpPr>
          <p:nvPr>
            <p:ph type="body" sz="quarter" idx="19" hasCustomPrompt="1"/>
          </p:nvPr>
        </p:nvSpPr>
        <p:spPr>
          <a:xfrm>
            <a:off x="3038483" y="1239586"/>
            <a:ext cx="3067032" cy="442859"/>
          </a:xfrm>
          <a:prstGeom prst="rect">
            <a:avLst/>
          </a:prstGeom>
          <a:solidFill>
            <a:srgbClr val="69BE28"/>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6" name="文字版面配置區 18">
            <a:extLst>
              <a:ext uri="{FF2B5EF4-FFF2-40B4-BE49-F238E27FC236}">
                <a16:creationId xmlns:a16="http://schemas.microsoft.com/office/drawing/2014/main" id="{3C31F96A-9B22-4F64-960B-01D384DE939C}"/>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7" name="圖片版面配置區 5">
            <a:extLst>
              <a:ext uri="{FF2B5EF4-FFF2-40B4-BE49-F238E27FC236}">
                <a16:creationId xmlns:a16="http://schemas.microsoft.com/office/drawing/2014/main" id="{A298E8CE-357A-4140-B5E4-AD22FD39D943}"/>
              </a:ext>
            </a:extLst>
          </p:cNvPr>
          <p:cNvSpPr>
            <a:spLocks noGrp="1"/>
          </p:cNvSpPr>
          <p:nvPr>
            <p:ph type="pic" sz="quarter" idx="21" hasCustomPrompt="1"/>
          </p:nvPr>
        </p:nvSpPr>
        <p:spPr>
          <a:xfrm>
            <a:off x="3038483" y="1682444"/>
            <a:ext cx="3038483"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8" name="文字版面配置區 18">
            <a:extLst>
              <a:ext uri="{FF2B5EF4-FFF2-40B4-BE49-F238E27FC236}">
                <a16:creationId xmlns:a16="http://schemas.microsoft.com/office/drawing/2014/main" id="{33C4F6F6-31CE-4FD9-A3D7-A7D1D0FC0738}"/>
              </a:ext>
            </a:extLst>
          </p:cNvPr>
          <p:cNvSpPr>
            <a:spLocks noGrp="1"/>
          </p:cNvSpPr>
          <p:nvPr>
            <p:ph type="body" sz="quarter" idx="22" hasCustomPrompt="1"/>
          </p:nvPr>
        </p:nvSpPr>
        <p:spPr>
          <a:xfrm>
            <a:off x="6076968" y="1239586"/>
            <a:ext cx="3067032" cy="442859"/>
          </a:xfrm>
          <a:prstGeom prst="rect">
            <a:avLst/>
          </a:prstGeom>
          <a:solidFill>
            <a:schemeClr val="accent3"/>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9" name="文字版面配置區 18">
            <a:extLst>
              <a:ext uri="{FF2B5EF4-FFF2-40B4-BE49-F238E27FC236}">
                <a16:creationId xmlns:a16="http://schemas.microsoft.com/office/drawing/2014/main" id="{0BEF69B6-881A-4FBB-BBB0-3A32C94FE729}"/>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20" name="圖片版面配置區 5">
            <a:extLst>
              <a:ext uri="{FF2B5EF4-FFF2-40B4-BE49-F238E27FC236}">
                <a16:creationId xmlns:a16="http://schemas.microsoft.com/office/drawing/2014/main" id="{2B47372B-F0BA-4731-9A36-256296AEF419}"/>
              </a:ext>
            </a:extLst>
          </p:cNvPr>
          <p:cNvSpPr>
            <a:spLocks noGrp="1"/>
          </p:cNvSpPr>
          <p:nvPr>
            <p:ph type="pic" sz="quarter" idx="24" hasCustomPrompt="1"/>
          </p:nvPr>
        </p:nvSpPr>
        <p:spPr>
          <a:xfrm>
            <a:off x="6076968" y="1682444"/>
            <a:ext cx="3067031"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334783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map">
    <p:spTree>
      <p:nvGrpSpPr>
        <p:cNvPr id="1" name=""/>
        <p:cNvGrpSpPr/>
        <p:nvPr/>
      </p:nvGrpSpPr>
      <p:grpSpPr>
        <a:xfrm>
          <a:off x="0" y="0"/>
          <a:ext cx="0" cy="0"/>
          <a:chOff x="0" y="0"/>
          <a:chExt cx="0" cy="0"/>
        </a:xfrm>
      </p:grpSpPr>
      <p:sp>
        <p:nvSpPr>
          <p:cNvPr id="21" name="圖片版面配置區 5">
            <a:extLst>
              <a:ext uri="{FF2B5EF4-FFF2-40B4-BE49-F238E27FC236}">
                <a16:creationId xmlns:a16="http://schemas.microsoft.com/office/drawing/2014/main" id="{AB03D790-2F34-40F2-BD7D-3FFB88E5F7EF}"/>
              </a:ext>
            </a:extLst>
          </p:cNvPr>
          <p:cNvSpPr>
            <a:spLocks noGrp="1"/>
          </p:cNvSpPr>
          <p:nvPr>
            <p:ph type="pic" sz="quarter" idx="15" hasCustomPrompt="1"/>
          </p:nvPr>
        </p:nvSpPr>
        <p:spPr>
          <a:xfrm>
            <a:off x="0" y="1273722"/>
            <a:ext cx="9144001" cy="3408367"/>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Slide Number Placeholder 5">
            <a:extLst>
              <a:ext uri="{FF2B5EF4-FFF2-40B4-BE49-F238E27FC236}">
                <a16:creationId xmlns:a16="http://schemas.microsoft.com/office/drawing/2014/main" id="{ABE3C7CC-BFCC-4188-95AF-7C83305BB32B}"/>
              </a:ext>
            </a:extLst>
          </p:cNvPr>
          <p:cNvSpPr txBox="1">
            <a:spLocks/>
          </p:cNvSpPr>
          <p:nvPr/>
        </p:nvSpPr>
        <p:spPr>
          <a:xfrm>
            <a:off x="8542339" y="4863742"/>
            <a:ext cx="277811" cy="10800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F9A4B-07C9-404C-9053-A3A2AC3AD5D6}" type="slidenum">
              <a:rPr lang="en-GB" sz="600" smtClean="0"/>
              <a:pPr/>
              <a:t>‹#›</a:t>
            </a:fld>
            <a:endParaRPr lang="en-GB" sz="600"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
        <p:nvSpPr>
          <p:cNvPr id="5" name="Slide Number Placeholder 5">
            <a:extLst>
              <a:ext uri="{FF2B5EF4-FFF2-40B4-BE49-F238E27FC236}">
                <a16:creationId xmlns:a16="http://schemas.microsoft.com/office/drawing/2014/main" id="{895F408D-ADD6-46A6-A803-D6B8ECCE2FBB}"/>
              </a:ext>
            </a:extLst>
          </p:cNvPr>
          <p:cNvSpPr txBox="1">
            <a:spLocks/>
          </p:cNvSpPr>
          <p:nvPr userDrawn="1"/>
        </p:nvSpPr>
        <p:spPr>
          <a:xfrm>
            <a:off x="8542339" y="4863742"/>
            <a:ext cx="277811" cy="10800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F9A4B-07C9-404C-9053-A3A2AC3AD5D6}" type="slidenum">
              <a:rPr lang="en-GB" sz="600" smtClean="0"/>
              <a:pPr/>
              <a:t>‹#›</a:t>
            </a:fld>
            <a:endParaRPr lang="en-GB" sz="600" dirty="0"/>
          </a:p>
        </p:txBody>
      </p:sp>
    </p:spTree>
    <p:extLst>
      <p:ext uri="{BB962C8B-B14F-4D97-AF65-F5344CB8AC3E}">
        <p14:creationId xmlns:p14="http://schemas.microsoft.com/office/powerpoint/2010/main" val="32937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Content+Media_4">
    <p:spTree>
      <p:nvGrpSpPr>
        <p:cNvPr id="1" name=""/>
        <p:cNvGrpSpPr/>
        <p:nvPr/>
      </p:nvGrpSpPr>
      <p:grpSpPr>
        <a:xfrm>
          <a:off x="0" y="0"/>
          <a:ext cx="0" cy="0"/>
          <a:chOff x="0" y="0"/>
          <a:chExt cx="0" cy="0"/>
        </a:xfrm>
      </p:grpSpPr>
      <p:sp>
        <p:nvSpPr>
          <p:cNvPr id="6" name="文字版面配置區 18">
            <a:extLst>
              <a:ext uri="{FF2B5EF4-FFF2-40B4-BE49-F238E27FC236}">
                <a16:creationId xmlns:a16="http://schemas.microsoft.com/office/drawing/2014/main" id="{94F6F4E3-E8D1-4DC2-B0CA-56809F531971}"/>
              </a:ext>
            </a:extLst>
          </p:cNvPr>
          <p:cNvSpPr>
            <a:spLocks noGrp="1"/>
          </p:cNvSpPr>
          <p:nvPr>
            <p:ph type="body" sz="quarter" idx="15" hasCustomPrompt="1"/>
          </p:nvPr>
        </p:nvSpPr>
        <p:spPr>
          <a:xfrm>
            <a:off x="-1" y="1239586"/>
            <a:ext cx="2284770" cy="442859"/>
          </a:xfrm>
          <a:prstGeom prst="rect">
            <a:avLst/>
          </a:prstGeom>
          <a:solidFill>
            <a:srgbClr val="FFCA05"/>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7" name="文字版面配置區 18">
            <a:extLst>
              <a:ext uri="{FF2B5EF4-FFF2-40B4-BE49-F238E27FC236}">
                <a16:creationId xmlns:a16="http://schemas.microsoft.com/office/drawing/2014/main" id="{E6608BD1-147C-46FB-9D31-B120B8336A37}"/>
              </a:ext>
            </a:extLst>
          </p:cNvPr>
          <p:cNvSpPr>
            <a:spLocks noGrp="1"/>
          </p:cNvSpPr>
          <p:nvPr>
            <p:ph type="body" sz="quarter" idx="17" hasCustomPrompt="1"/>
          </p:nvPr>
        </p:nvSpPr>
        <p:spPr>
          <a:xfrm>
            <a:off x="0" y="3770915"/>
            <a:ext cx="2291624"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8" name="圖片版面配置區 5">
            <a:extLst>
              <a:ext uri="{FF2B5EF4-FFF2-40B4-BE49-F238E27FC236}">
                <a16:creationId xmlns:a16="http://schemas.microsoft.com/office/drawing/2014/main" id="{746E0EF0-E653-4F9A-A28C-A9866E6936CF}"/>
              </a:ext>
            </a:extLst>
          </p:cNvPr>
          <p:cNvSpPr>
            <a:spLocks noGrp="1"/>
          </p:cNvSpPr>
          <p:nvPr>
            <p:ph type="pic" sz="quarter" idx="18" hasCustomPrompt="1"/>
          </p:nvPr>
        </p:nvSpPr>
        <p:spPr>
          <a:xfrm>
            <a:off x="-2" y="1682445"/>
            <a:ext cx="22860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9" name="文字版面配置區 18">
            <a:extLst>
              <a:ext uri="{FF2B5EF4-FFF2-40B4-BE49-F238E27FC236}">
                <a16:creationId xmlns:a16="http://schemas.microsoft.com/office/drawing/2014/main" id="{A8EB9369-73F7-40EF-926B-8E8F9DCA2A37}"/>
              </a:ext>
            </a:extLst>
          </p:cNvPr>
          <p:cNvSpPr>
            <a:spLocks noGrp="1"/>
          </p:cNvSpPr>
          <p:nvPr>
            <p:ph type="body" sz="quarter" idx="19" hasCustomPrompt="1"/>
          </p:nvPr>
        </p:nvSpPr>
        <p:spPr>
          <a:xfrm>
            <a:off x="2286314" y="1239586"/>
            <a:ext cx="2291419" cy="442859"/>
          </a:xfrm>
          <a:prstGeom prst="rect">
            <a:avLst/>
          </a:prstGeom>
          <a:solidFill>
            <a:srgbClr val="69BE28"/>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marL="0" marR="0" lvl="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Body text/Calibri/16pts</a:t>
            </a:r>
          </a:p>
        </p:txBody>
      </p:sp>
      <p:sp>
        <p:nvSpPr>
          <p:cNvPr id="10" name="文字版面配置區 18">
            <a:extLst>
              <a:ext uri="{FF2B5EF4-FFF2-40B4-BE49-F238E27FC236}">
                <a16:creationId xmlns:a16="http://schemas.microsoft.com/office/drawing/2014/main" id="{A4EB6D35-3FED-4EA7-812B-8D9A1B299B49}"/>
              </a:ext>
            </a:extLst>
          </p:cNvPr>
          <p:cNvSpPr>
            <a:spLocks noGrp="1"/>
          </p:cNvSpPr>
          <p:nvPr>
            <p:ph type="body" sz="quarter" idx="20" hasCustomPrompt="1"/>
          </p:nvPr>
        </p:nvSpPr>
        <p:spPr>
          <a:xfrm>
            <a:off x="2286314" y="3770915"/>
            <a:ext cx="2293200"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1" name="圖片版面配置區 5">
            <a:extLst>
              <a:ext uri="{FF2B5EF4-FFF2-40B4-BE49-F238E27FC236}">
                <a16:creationId xmlns:a16="http://schemas.microsoft.com/office/drawing/2014/main" id="{341012BD-8152-49EB-B750-8ED9203DC7A7}"/>
              </a:ext>
            </a:extLst>
          </p:cNvPr>
          <p:cNvSpPr>
            <a:spLocks noGrp="1"/>
          </p:cNvSpPr>
          <p:nvPr>
            <p:ph type="pic" sz="quarter" idx="21" hasCustomPrompt="1"/>
          </p:nvPr>
        </p:nvSpPr>
        <p:spPr>
          <a:xfrm>
            <a:off x="2286314" y="1682445"/>
            <a:ext cx="22932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2" name="文字版面配置區 18">
            <a:extLst>
              <a:ext uri="{FF2B5EF4-FFF2-40B4-BE49-F238E27FC236}">
                <a16:creationId xmlns:a16="http://schemas.microsoft.com/office/drawing/2014/main" id="{2A945E46-21BF-4204-B82A-311E0C5989B3}"/>
              </a:ext>
            </a:extLst>
          </p:cNvPr>
          <p:cNvSpPr>
            <a:spLocks noGrp="1"/>
          </p:cNvSpPr>
          <p:nvPr>
            <p:ph type="body" sz="quarter" idx="22" hasCustomPrompt="1"/>
          </p:nvPr>
        </p:nvSpPr>
        <p:spPr>
          <a:xfrm>
            <a:off x="4574744" y="1239586"/>
            <a:ext cx="2288055" cy="442859"/>
          </a:xfrm>
          <a:prstGeom prst="rect">
            <a:avLst/>
          </a:prstGeom>
          <a:solidFill>
            <a:schemeClr val="accent3"/>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13" name="文字版面配置區 18">
            <a:extLst>
              <a:ext uri="{FF2B5EF4-FFF2-40B4-BE49-F238E27FC236}">
                <a16:creationId xmlns:a16="http://schemas.microsoft.com/office/drawing/2014/main" id="{B15D2412-C687-405A-87B5-0966A0787007}"/>
              </a:ext>
            </a:extLst>
          </p:cNvPr>
          <p:cNvSpPr>
            <a:spLocks noGrp="1"/>
          </p:cNvSpPr>
          <p:nvPr>
            <p:ph type="body" sz="quarter" idx="23" hasCustomPrompt="1"/>
          </p:nvPr>
        </p:nvSpPr>
        <p:spPr>
          <a:xfrm>
            <a:off x="4574744" y="3770915"/>
            <a:ext cx="2289600"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20" name="圖片版面配置區 5">
            <a:extLst>
              <a:ext uri="{FF2B5EF4-FFF2-40B4-BE49-F238E27FC236}">
                <a16:creationId xmlns:a16="http://schemas.microsoft.com/office/drawing/2014/main" id="{5D451D69-658C-4F56-915A-B2DDF385F574}"/>
              </a:ext>
            </a:extLst>
          </p:cNvPr>
          <p:cNvSpPr>
            <a:spLocks noGrp="1"/>
          </p:cNvSpPr>
          <p:nvPr>
            <p:ph type="pic" sz="quarter" idx="26" hasCustomPrompt="1"/>
          </p:nvPr>
        </p:nvSpPr>
        <p:spPr>
          <a:xfrm>
            <a:off x="4574744" y="1682443"/>
            <a:ext cx="22896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9" name="文字版面配置區 18">
            <a:extLst>
              <a:ext uri="{FF2B5EF4-FFF2-40B4-BE49-F238E27FC236}">
                <a16:creationId xmlns:a16="http://schemas.microsoft.com/office/drawing/2014/main" id="{2664A5B3-17FB-451A-82B2-8B5845DFCE9E}"/>
              </a:ext>
            </a:extLst>
          </p:cNvPr>
          <p:cNvSpPr>
            <a:spLocks noGrp="1"/>
          </p:cNvSpPr>
          <p:nvPr>
            <p:ph type="body" sz="quarter" idx="25" hasCustomPrompt="1"/>
          </p:nvPr>
        </p:nvSpPr>
        <p:spPr>
          <a:xfrm>
            <a:off x="6855944" y="1239585"/>
            <a:ext cx="2288055" cy="442859"/>
          </a:xfrm>
          <a:prstGeom prst="rect">
            <a:avLst/>
          </a:prstGeom>
          <a:solidFill>
            <a:srgbClr val="D71F85"/>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21" name="圖片版面配置區 5">
            <a:extLst>
              <a:ext uri="{FF2B5EF4-FFF2-40B4-BE49-F238E27FC236}">
                <a16:creationId xmlns:a16="http://schemas.microsoft.com/office/drawing/2014/main" id="{C1F9C1EC-D04E-48C1-AB5B-9CD4F3191691}"/>
              </a:ext>
            </a:extLst>
          </p:cNvPr>
          <p:cNvSpPr>
            <a:spLocks noGrp="1"/>
          </p:cNvSpPr>
          <p:nvPr>
            <p:ph type="pic" sz="quarter" idx="27" hasCustomPrompt="1"/>
          </p:nvPr>
        </p:nvSpPr>
        <p:spPr>
          <a:xfrm>
            <a:off x="6855944" y="1682444"/>
            <a:ext cx="2288057"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22" name="文字版面配置區 18">
            <a:extLst>
              <a:ext uri="{FF2B5EF4-FFF2-40B4-BE49-F238E27FC236}">
                <a16:creationId xmlns:a16="http://schemas.microsoft.com/office/drawing/2014/main" id="{8EBBAF9D-9D09-44E0-AE17-74DDD789997C}"/>
              </a:ext>
            </a:extLst>
          </p:cNvPr>
          <p:cNvSpPr>
            <a:spLocks noGrp="1"/>
          </p:cNvSpPr>
          <p:nvPr>
            <p:ph type="body" sz="quarter" idx="28" hasCustomPrompt="1"/>
          </p:nvPr>
        </p:nvSpPr>
        <p:spPr>
          <a:xfrm>
            <a:off x="6852376" y="3770914"/>
            <a:ext cx="2287858" cy="820040"/>
          </a:xfrm>
          <a:prstGeom prst="rect">
            <a:avLst/>
          </a:prstGeom>
          <a:solidFill>
            <a:srgbClr val="D71F8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7" name="Slide Number Placeholder 5">
            <a:extLst>
              <a:ext uri="{FF2B5EF4-FFF2-40B4-BE49-F238E27FC236}">
                <a16:creationId xmlns:a16="http://schemas.microsoft.com/office/drawing/2014/main" id="{10528E65-22FD-4291-A407-01274D3B90F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165420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Content+Media_5">
    <p:spTree>
      <p:nvGrpSpPr>
        <p:cNvPr id="1" name=""/>
        <p:cNvGrpSpPr/>
        <p:nvPr/>
      </p:nvGrpSpPr>
      <p:grpSpPr>
        <a:xfrm>
          <a:off x="0" y="0"/>
          <a:ext cx="0" cy="0"/>
          <a:chOff x="0" y="0"/>
          <a:chExt cx="0" cy="0"/>
        </a:xfrm>
      </p:grpSpPr>
      <p:sp>
        <p:nvSpPr>
          <p:cNvPr id="51" name="文字版面配置區 18">
            <a:extLst>
              <a:ext uri="{FF2B5EF4-FFF2-40B4-BE49-F238E27FC236}">
                <a16:creationId xmlns:a16="http://schemas.microsoft.com/office/drawing/2014/main" id="{94C54889-0B56-4C2C-B071-26B97FB413DB}"/>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圖片版面配置區 5">
            <a:extLst>
              <a:ext uri="{FF2B5EF4-FFF2-40B4-BE49-F238E27FC236}">
                <a16:creationId xmlns:a16="http://schemas.microsoft.com/office/drawing/2014/main" id="{E4ADABB1-0AF9-41A0-89CB-EECD15C83E39}"/>
              </a:ext>
            </a:extLst>
          </p:cNvPr>
          <p:cNvSpPr>
            <a:spLocks noGrp="1"/>
          </p:cNvSpPr>
          <p:nvPr>
            <p:ph type="pic" sz="quarter" idx="18" hasCustomPrompt="1"/>
          </p:nvPr>
        </p:nvSpPr>
        <p:spPr>
          <a:xfrm>
            <a:off x="-1" y="1232094"/>
            <a:ext cx="3038482"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3" name="文字版面配置區 18">
            <a:extLst>
              <a:ext uri="{FF2B5EF4-FFF2-40B4-BE49-F238E27FC236}">
                <a16:creationId xmlns:a16="http://schemas.microsoft.com/office/drawing/2014/main" id="{83154691-5907-4558-A4CD-08A7C25A98ED}"/>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4" name="圖片版面配置區 5">
            <a:extLst>
              <a:ext uri="{FF2B5EF4-FFF2-40B4-BE49-F238E27FC236}">
                <a16:creationId xmlns:a16="http://schemas.microsoft.com/office/drawing/2014/main" id="{9F5E9543-5742-4D77-97CE-64898B1CF43A}"/>
              </a:ext>
            </a:extLst>
          </p:cNvPr>
          <p:cNvSpPr>
            <a:spLocks noGrp="1"/>
          </p:cNvSpPr>
          <p:nvPr>
            <p:ph type="pic" sz="quarter" idx="21" hasCustomPrompt="1"/>
          </p:nvPr>
        </p:nvSpPr>
        <p:spPr>
          <a:xfrm>
            <a:off x="3038483" y="1232094"/>
            <a:ext cx="3038483"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5" name="文字版面配置區 18">
            <a:extLst>
              <a:ext uri="{FF2B5EF4-FFF2-40B4-BE49-F238E27FC236}">
                <a16:creationId xmlns:a16="http://schemas.microsoft.com/office/drawing/2014/main" id="{510C9066-B83E-49DB-9DF0-C3F84CB0A170}"/>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6" name="圖片版面配置區 5">
            <a:extLst>
              <a:ext uri="{FF2B5EF4-FFF2-40B4-BE49-F238E27FC236}">
                <a16:creationId xmlns:a16="http://schemas.microsoft.com/office/drawing/2014/main" id="{8ECD9BC5-B71B-4F9D-A5F8-88E1049130BA}"/>
              </a:ext>
            </a:extLst>
          </p:cNvPr>
          <p:cNvSpPr>
            <a:spLocks noGrp="1"/>
          </p:cNvSpPr>
          <p:nvPr>
            <p:ph type="pic" sz="quarter" idx="24" hasCustomPrompt="1"/>
          </p:nvPr>
        </p:nvSpPr>
        <p:spPr>
          <a:xfrm>
            <a:off x="6076968" y="1232094"/>
            <a:ext cx="3067031"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63" name="文字版面配置區 20">
            <a:extLst>
              <a:ext uri="{FF2B5EF4-FFF2-40B4-BE49-F238E27FC236}">
                <a16:creationId xmlns:a16="http://schemas.microsoft.com/office/drawing/2014/main" id="{E84AABBE-C906-4DE2-9B7E-749E90AB7A08}"/>
              </a:ext>
            </a:extLst>
          </p:cNvPr>
          <p:cNvSpPr>
            <a:spLocks noGrp="1"/>
          </p:cNvSpPr>
          <p:nvPr>
            <p:ph type="body" sz="quarter" idx="25" hasCustomPrompt="1"/>
          </p:nvPr>
        </p:nvSpPr>
        <p:spPr>
          <a:xfrm>
            <a:off x="845244" y="2587845"/>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a:t>
            </a:r>
            <a:endParaRPr lang="zh-TW" altLang="en-US" dirty="0"/>
          </a:p>
        </p:txBody>
      </p:sp>
      <p:sp>
        <p:nvSpPr>
          <p:cNvPr id="64" name="文字版面配置區 20">
            <a:extLst>
              <a:ext uri="{FF2B5EF4-FFF2-40B4-BE49-F238E27FC236}">
                <a16:creationId xmlns:a16="http://schemas.microsoft.com/office/drawing/2014/main" id="{E91BD225-CAB6-4E90-9F8F-F335537BF65D}"/>
              </a:ext>
            </a:extLst>
          </p:cNvPr>
          <p:cNvSpPr>
            <a:spLocks noGrp="1"/>
          </p:cNvSpPr>
          <p:nvPr>
            <p:ph type="body" sz="quarter" idx="26" hasCustomPrompt="1"/>
          </p:nvPr>
        </p:nvSpPr>
        <p:spPr>
          <a:xfrm>
            <a:off x="1560442" y="3224518"/>
            <a:ext cx="811089"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億</a:t>
            </a:r>
          </a:p>
        </p:txBody>
      </p:sp>
      <p:sp>
        <p:nvSpPr>
          <p:cNvPr id="65" name="文字版面配置區 20">
            <a:extLst>
              <a:ext uri="{FF2B5EF4-FFF2-40B4-BE49-F238E27FC236}">
                <a16:creationId xmlns:a16="http://schemas.microsoft.com/office/drawing/2014/main" id="{3A34AD3F-9140-4A65-9DAE-F7014F9578B6}"/>
              </a:ext>
            </a:extLst>
          </p:cNvPr>
          <p:cNvSpPr>
            <a:spLocks noGrp="1"/>
          </p:cNvSpPr>
          <p:nvPr>
            <p:ph type="body" sz="quarter" idx="27" hasCustomPrompt="1"/>
          </p:nvPr>
        </p:nvSpPr>
        <p:spPr>
          <a:xfrm>
            <a:off x="3671379"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2</a:t>
            </a:r>
            <a:endParaRPr lang="zh-TW" altLang="en-US" dirty="0"/>
          </a:p>
        </p:txBody>
      </p:sp>
      <p:sp>
        <p:nvSpPr>
          <p:cNvPr id="66" name="文字版面配置區 20">
            <a:extLst>
              <a:ext uri="{FF2B5EF4-FFF2-40B4-BE49-F238E27FC236}">
                <a16:creationId xmlns:a16="http://schemas.microsoft.com/office/drawing/2014/main" id="{A083966D-F9B8-430C-93F1-940333B06F45}"/>
              </a:ext>
            </a:extLst>
          </p:cNvPr>
          <p:cNvSpPr>
            <a:spLocks noGrp="1"/>
          </p:cNvSpPr>
          <p:nvPr>
            <p:ph type="body" sz="quarter" idx="28" hasCustomPrompt="1"/>
          </p:nvPr>
        </p:nvSpPr>
        <p:spPr>
          <a:xfrm>
            <a:off x="4386577" y="3238481"/>
            <a:ext cx="1126032"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NTD</a:t>
            </a:r>
            <a:endParaRPr lang="zh-TW" altLang="en-US" dirty="0"/>
          </a:p>
        </p:txBody>
      </p:sp>
      <p:sp>
        <p:nvSpPr>
          <p:cNvPr id="67" name="文字版面配置區 20">
            <a:extLst>
              <a:ext uri="{FF2B5EF4-FFF2-40B4-BE49-F238E27FC236}">
                <a16:creationId xmlns:a16="http://schemas.microsoft.com/office/drawing/2014/main" id="{810B07CB-3E23-4C00-B891-73E329430015}"/>
              </a:ext>
            </a:extLst>
          </p:cNvPr>
          <p:cNvSpPr>
            <a:spLocks noGrp="1"/>
          </p:cNvSpPr>
          <p:nvPr>
            <p:ph type="body" sz="quarter" idx="29" hasCustomPrompt="1"/>
          </p:nvPr>
        </p:nvSpPr>
        <p:spPr>
          <a:xfrm>
            <a:off x="7061305"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3</a:t>
            </a:r>
            <a:endParaRPr lang="zh-TW" altLang="en-US" dirty="0"/>
          </a:p>
        </p:txBody>
      </p:sp>
      <p:sp>
        <p:nvSpPr>
          <p:cNvPr id="68" name="文字版面配置區 20">
            <a:extLst>
              <a:ext uri="{FF2B5EF4-FFF2-40B4-BE49-F238E27FC236}">
                <a16:creationId xmlns:a16="http://schemas.microsoft.com/office/drawing/2014/main" id="{39A05554-0D22-4D7A-B41F-49142CACADAE}"/>
              </a:ext>
            </a:extLst>
          </p:cNvPr>
          <p:cNvSpPr>
            <a:spLocks noGrp="1"/>
          </p:cNvSpPr>
          <p:nvPr>
            <p:ph type="body" sz="quarter" idx="30" hasCustomPrompt="1"/>
          </p:nvPr>
        </p:nvSpPr>
        <p:spPr>
          <a:xfrm>
            <a:off x="7776503" y="3238481"/>
            <a:ext cx="460373"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a:p>
            <a:pPr lvl="0"/>
            <a:endParaRPr lang="zh-TW" altLang="en-US" dirty="0"/>
          </a:p>
        </p:txBody>
      </p:sp>
      <p:sp>
        <p:nvSpPr>
          <p:cNvPr id="69" name="Slide Number Placeholder 5">
            <a:extLst>
              <a:ext uri="{FF2B5EF4-FFF2-40B4-BE49-F238E27FC236}">
                <a16:creationId xmlns:a16="http://schemas.microsoft.com/office/drawing/2014/main" id="{7B29BBBD-3AC2-4704-9937-C6A4A785F0E2}"/>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7"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186218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49" y="1007706"/>
            <a:ext cx="8218489" cy="3707363"/>
          </a:xfrm>
        </p:spPr>
        <p:txBody>
          <a:bodyPr/>
          <a:lstStyle>
            <a:lvl1pPr>
              <a:defRPr sz="1600" b="1">
                <a:latin typeface="+mj-lt"/>
              </a:defRPr>
            </a:lvl1pPr>
            <a:lvl2pPr>
              <a:defRPr sz="1400" b="1">
                <a:latin typeface="+mj-lt"/>
              </a:defRPr>
            </a:lvl2pPr>
            <a:lvl3pPr>
              <a:defRPr sz="1200">
                <a:latin typeface="+mj-lt"/>
              </a:defRPr>
            </a:lvl3pPr>
            <a:lvl4pPr>
              <a:defRPr sz="1100">
                <a:latin typeface="+mj-lt"/>
              </a:defRPr>
            </a:lvl4pPr>
            <a:lvl5pPr>
              <a:defRPr sz="1000">
                <a:latin typeface="+mj-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136899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Content_1">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F3511B9-1220-48E6-B393-404168BBFEC4}"/>
              </a:ext>
            </a:extLst>
          </p:cNvPr>
          <p:cNvSpPr>
            <a:spLocks noGrp="1"/>
          </p:cNvSpPr>
          <p:nvPr>
            <p:ph type="sldNum" sz="quarter" idx="10"/>
          </p:nvPr>
        </p:nvSpPr>
        <p:spPr/>
        <p:txBody>
          <a:bodyPr/>
          <a:lstStyle>
            <a:lvl1pPr>
              <a:defRPr sz="600"/>
            </a:lvl1pPr>
          </a:lstStyle>
          <a:p>
            <a:fld id="{0AEF9A4B-07C9-404C-9053-A3A2AC3AD5D6}" type="slidenum">
              <a:rPr lang="en-GB" smtClean="0"/>
              <a:pPr/>
              <a:t>‹#›</a:t>
            </a:fld>
            <a:endParaRPr lang="en-GB" dirty="0"/>
          </a:p>
        </p:txBody>
      </p:sp>
      <p:sp>
        <p:nvSpPr>
          <p:cNvPr id="22" name="TextBox 38">
            <a:extLst>
              <a:ext uri="{FF2B5EF4-FFF2-40B4-BE49-F238E27FC236}">
                <a16:creationId xmlns:a16="http://schemas.microsoft.com/office/drawing/2014/main" id="{419493DC-0923-4185-BFFB-247A57270438}"/>
              </a:ext>
            </a:extLst>
          </p:cNvPr>
          <p:cNvSpPr txBox="1"/>
          <p:nvPr/>
        </p:nvSpPr>
        <p:spPr>
          <a:xfrm>
            <a:off x="810918" y="2014815"/>
            <a:ext cx="2947139" cy="543522"/>
          </a:xfrm>
          <a:prstGeom prst="rect">
            <a:avLst/>
          </a:prstGeom>
        </p:spPr>
        <p:txBody>
          <a:bodyPr wrap="square" lIns="0" tIns="0" rIns="0" bIns="0" rtlCol="0">
            <a:noAutofit/>
          </a:bodyPr>
          <a:lstStyle/>
          <a:p>
            <a:pPr algn="ctr"/>
            <a:r>
              <a:rPr lang="en-US" sz="1200" dirty="0">
                <a:solidFill>
                  <a:schemeClr val="bg1"/>
                </a:solidFill>
                <a:latin typeface="Riona Sans Regular" panose="01000000000000000000" pitchFamily="50" charset="0"/>
              </a:rPr>
              <a:t>Placed orders in wafer foundries greater than TWD 530BN in past 10 years</a:t>
            </a:r>
          </a:p>
        </p:txBody>
      </p:sp>
      <p:sp>
        <p:nvSpPr>
          <p:cNvPr id="38" name="文字版面配置區 18">
            <a:extLst>
              <a:ext uri="{FF2B5EF4-FFF2-40B4-BE49-F238E27FC236}">
                <a16:creationId xmlns:a16="http://schemas.microsoft.com/office/drawing/2014/main" id="{8D0FCABE-AF67-4776-87EA-71326C26E5E1}"/>
              </a:ext>
            </a:extLst>
          </p:cNvPr>
          <p:cNvSpPr>
            <a:spLocks noGrp="1"/>
          </p:cNvSpPr>
          <p:nvPr>
            <p:ph type="body" sz="quarter" idx="17" hasCustomPrompt="1"/>
          </p:nvPr>
        </p:nvSpPr>
        <p:spPr>
          <a:xfrm>
            <a:off x="-2578" y="1227653"/>
            <a:ext cx="4567652" cy="1664089"/>
          </a:xfrm>
          <a:prstGeom prst="rect">
            <a:avLst/>
          </a:prstGeom>
          <a:solidFill>
            <a:srgbClr val="FFCA0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39" name="文字版面配置區 20">
            <a:extLst>
              <a:ext uri="{FF2B5EF4-FFF2-40B4-BE49-F238E27FC236}">
                <a16:creationId xmlns:a16="http://schemas.microsoft.com/office/drawing/2014/main" id="{685CEC30-ADC6-4106-A668-F67E0A931110}"/>
              </a:ext>
            </a:extLst>
          </p:cNvPr>
          <p:cNvSpPr>
            <a:spLocks noGrp="1"/>
          </p:cNvSpPr>
          <p:nvPr>
            <p:ph type="body" sz="quarter" idx="13" hasCustomPrompt="1"/>
          </p:nvPr>
        </p:nvSpPr>
        <p:spPr>
          <a:xfrm>
            <a:off x="1665323" y="159214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0" name="文字版面配置區 20">
            <a:extLst>
              <a:ext uri="{FF2B5EF4-FFF2-40B4-BE49-F238E27FC236}">
                <a16:creationId xmlns:a16="http://schemas.microsoft.com/office/drawing/2014/main" id="{E462A135-5745-4AE6-8705-DDA97E7B2B41}"/>
              </a:ext>
            </a:extLst>
          </p:cNvPr>
          <p:cNvSpPr>
            <a:spLocks noGrp="1"/>
          </p:cNvSpPr>
          <p:nvPr>
            <p:ph type="body" sz="quarter" idx="18" hasCustomPrompt="1"/>
          </p:nvPr>
        </p:nvSpPr>
        <p:spPr>
          <a:xfrm>
            <a:off x="2515377" y="192104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1" name="文字版面配置區 18">
            <a:extLst>
              <a:ext uri="{FF2B5EF4-FFF2-40B4-BE49-F238E27FC236}">
                <a16:creationId xmlns:a16="http://schemas.microsoft.com/office/drawing/2014/main" id="{12208CFE-A144-4D8E-A81A-F1B716075E17}"/>
              </a:ext>
            </a:extLst>
          </p:cNvPr>
          <p:cNvSpPr>
            <a:spLocks noGrp="1"/>
          </p:cNvSpPr>
          <p:nvPr>
            <p:ph type="body" sz="quarter" idx="19" hasCustomPrompt="1"/>
          </p:nvPr>
        </p:nvSpPr>
        <p:spPr>
          <a:xfrm>
            <a:off x="4565074" y="1227694"/>
            <a:ext cx="4583965" cy="1664089"/>
          </a:xfrm>
          <a:prstGeom prst="rect">
            <a:avLst/>
          </a:prstGeom>
          <a:solidFill>
            <a:srgbClr val="69BE28"/>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2" name="文字版面配置區 20">
            <a:extLst>
              <a:ext uri="{FF2B5EF4-FFF2-40B4-BE49-F238E27FC236}">
                <a16:creationId xmlns:a16="http://schemas.microsoft.com/office/drawing/2014/main" id="{4C71CE92-CCCC-4E54-8190-A01893E1D9A7}"/>
              </a:ext>
            </a:extLst>
          </p:cNvPr>
          <p:cNvSpPr>
            <a:spLocks noGrp="1"/>
          </p:cNvSpPr>
          <p:nvPr>
            <p:ph type="body" sz="quarter" idx="20" hasCustomPrompt="1"/>
          </p:nvPr>
        </p:nvSpPr>
        <p:spPr>
          <a:xfrm>
            <a:off x="6244940" y="1592183"/>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3" name="文字版面配置區 20">
            <a:extLst>
              <a:ext uri="{FF2B5EF4-FFF2-40B4-BE49-F238E27FC236}">
                <a16:creationId xmlns:a16="http://schemas.microsoft.com/office/drawing/2014/main" id="{E787113F-C9FE-4326-BE23-11EDE7AAF2A2}"/>
              </a:ext>
            </a:extLst>
          </p:cNvPr>
          <p:cNvSpPr>
            <a:spLocks noGrp="1"/>
          </p:cNvSpPr>
          <p:nvPr>
            <p:ph type="body" sz="quarter" idx="21" hasCustomPrompt="1"/>
          </p:nvPr>
        </p:nvSpPr>
        <p:spPr>
          <a:xfrm>
            <a:off x="7094994" y="1921088"/>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5" name="文字版面配置區 18">
            <a:extLst>
              <a:ext uri="{FF2B5EF4-FFF2-40B4-BE49-F238E27FC236}">
                <a16:creationId xmlns:a16="http://schemas.microsoft.com/office/drawing/2014/main" id="{464EEFDA-5CD6-418C-A47C-55ECA4E7B1CF}"/>
              </a:ext>
            </a:extLst>
          </p:cNvPr>
          <p:cNvSpPr>
            <a:spLocks noGrp="1"/>
          </p:cNvSpPr>
          <p:nvPr>
            <p:ph type="body" sz="quarter" idx="22" hasCustomPrompt="1"/>
          </p:nvPr>
        </p:nvSpPr>
        <p:spPr>
          <a:xfrm>
            <a:off x="-2578" y="2891743"/>
            <a:ext cx="2289600" cy="1694064"/>
          </a:xfrm>
          <a:prstGeom prst="rect">
            <a:avLst/>
          </a:prstGeom>
          <a:solidFill>
            <a:srgbClr val="00A1DE"/>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6" name="文字版面配置區 20">
            <a:extLst>
              <a:ext uri="{FF2B5EF4-FFF2-40B4-BE49-F238E27FC236}">
                <a16:creationId xmlns:a16="http://schemas.microsoft.com/office/drawing/2014/main" id="{C9D1CCEB-7E90-4826-8AB3-562AB0C635AF}"/>
              </a:ext>
            </a:extLst>
          </p:cNvPr>
          <p:cNvSpPr>
            <a:spLocks noGrp="1"/>
          </p:cNvSpPr>
          <p:nvPr>
            <p:ph type="body" sz="quarter" idx="23" hasCustomPrompt="1"/>
          </p:nvPr>
        </p:nvSpPr>
        <p:spPr>
          <a:xfrm>
            <a:off x="538235"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7" name="文字版面配置區 20">
            <a:extLst>
              <a:ext uri="{FF2B5EF4-FFF2-40B4-BE49-F238E27FC236}">
                <a16:creationId xmlns:a16="http://schemas.microsoft.com/office/drawing/2014/main" id="{AC5A051B-5BC0-47CD-A780-84938DD0592C}"/>
              </a:ext>
            </a:extLst>
          </p:cNvPr>
          <p:cNvSpPr>
            <a:spLocks noGrp="1"/>
          </p:cNvSpPr>
          <p:nvPr>
            <p:ph type="body" sz="quarter" idx="24" hasCustomPrompt="1"/>
          </p:nvPr>
        </p:nvSpPr>
        <p:spPr>
          <a:xfrm>
            <a:off x="1388289"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8" name="文字版面配置區 18">
            <a:extLst>
              <a:ext uri="{FF2B5EF4-FFF2-40B4-BE49-F238E27FC236}">
                <a16:creationId xmlns:a16="http://schemas.microsoft.com/office/drawing/2014/main" id="{4E9F919C-75AF-4751-8FE3-9601FEFC2CC7}"/>
              </a:ext>
            </a:extLst>
          </p:cNvPr>
          <p:cNvSpPr>
            <a:spLocks noGrp="1"/>
          </p:cNvSpPr>
          <p:nvPr>
            <p:ph type="body" sz="quarter" idx="25" hasCustomPrompt="1"/>
          </p:nvPr>
        </p:nvSpPr>
        <p:spPr>
          <a:xfrm>
            <a:off x="2283091" y="2891743"/>
            <a:ext cx="2289600" cy="1694064"/>
          </a:xfrm>
          <a:prstGeom prst="rect">
            <a:avLst/>
          </a:prstGeom>
          <a:solidFill>
            <a:srgbClr val="D71F8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9" name="文字版面配置區 20">
            <a:extLst>
              <a:ext uri="{FF2B5EF4-FFF2-40B4-BE49-F238E27FC236}">
                <a16:creationId xmlns:a16="http://schemas.microsoft.com/office/drawing/2014/main" id="{FBC7B4DE-50E2-4A0F-88E0-1DDB9A572A38}"/>
              </a:ext>
            </a:extLst>
          </p:cNvPr>
          <p:cNvSpPr>
            <a:spLocks noGrp="1"/>
          </p:cNvSpPr>
          <p:nvPr>
            <p:ph type="body" sz="quarter" idx="26" hasCustomPrompt="1"/>
          </p:nvPr>
        </p:nvSpPr>
        <p:spPr>
          <a:xfrm>
            <a:off x="2823904"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0" name="文字版面配置區 20">
            <a:extLst>
              <a:ext uri="{FF2B5EF4-FFF2-40B4-BE49-F238E27FC236}">
                <a16:creationId xmlns:a16="http://schemas.microsoft.com/office/drawing/2014/main" id="{909C1222-638E-470E-B9E1-FC4D606B1456}"/>
              </a:ext>
            </a:extLst>
          </p:cNvPr>
          <p:cNvSpPr>
            <a:spLocks noGrp="1"/>
          </p:cNvSpPr>
          <p:nvPr>
            <p:ph type="body" sz="quarter" idx="27" hasCustomPrompt="1"/>
          </p:nvPr>
        </p:nvSpPr>
        <p:spPr>
          <a:xfrm>
            <a:off x="3673958"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1" name="文字版面配置區 18">
            <a:extLst>
              <a:ext uri="{FF2B5EF4-FFF2-40B4-BE49-F238E27FC236}">
                <a16:creationId xmlns:a16="http://schemas.microsoft.com/office/drawing/2014/main" id="{C446EE38-EAAB-407A-B1C9-C1A135082D78}"/>
              </a:ext>
            </a:extLst>
          </p:cNvPr>
          <p:cNvSpPr>
            <a:spLocks noGrp="1"/>
          </p:cNvSpPr>
          <p:nvPr>
            <p:ph type="body" sz="quarter" idx="28" hasCustomPrompt="1"/>
          </p:nvPr>
        </p:nvSpPr>
        <p:spPr>
          <a:xfrm>
            <a:off x="4569422" y="2891743"/>
            <a:ext cx="2289600" cy="1694064"/>
          </a:xfrm>
          <a:prstGeom prst="rect">
            <a:avLst/>
          </a:prstGeom>
          <a:solidFill>
            <a:srgbClr val="036639"/>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文字版面配置區 20">
            <a:extLst>
              <a:ext uri="{FF2B5EF4-FFF2-40B4-BE49-F238E27FC236}">
                <a16:creationId xmlns:a16="http://schemas.microsoft.com/office/drawing/2014/main" id="{447FD56C-B88A-4A5D-9F66-72C92D51F036}"/>
              </a:ext>
            </a:extLst>
          </p:cNvPr>
          <p:cNvSpPr>
            <a:spLocks noGrp="1"/>
          </p:cNvSpPr>
          <p:nvPr>
            <p:ph type="body" sz="quarter" idx="29" hasCustomPrompt="1"/>
          </p:nvPr>
        </p:nvSpPr>
        <p:spPr>
          <a:xfrm>
            <a:off x="5110235" y="3150184"/>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3" name="文字版面配置區 20">
            <a:extLst>
              <a:ext uri="{FF2B5EF4-FFF2-40B4-BE49-F238E27FC236}">
                <a16:creationId xmlns:a16="http://schemas.microsoft.com/office/drawing/2014/main" id="{1D8D1BCE-B5CD-4F50-91A7-A5DAD74F21F2}"/>
              </a:ext>
            </a:extLst>
          </p:cNvPr>
          <p:cNvSpPr>
            <a:spLocks noGrp="1"/>
          </p:cNvSpPr>
          <p:nvPr>
            <p:ph type="body" sz="quarter" idx="30" hasCustomPrompt="1"/>
          </p:nvPr>
        </p:nvSpPr>
        <p:spPr>
          <a:xfrm>
            <a:off x="5960289" y="3479089"/>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4" name="文字版面配置區 18">
            <a:extLst>
              <a:ext uri="{FF2B5EF4-FFF2-40B4-BE49-F238E27FC236}">
                <a16:creationId xmlns:a16="http://schemas.microsoft.com/office/drawing/2014/main" id="{C7E1CE88-35E0-437D-B317-F6C943D2A398}"/>
              </a:ext>
            </a:extLst>
          </p:cNvPr>
          <p:cNvSpPr>
            <a:spLocks noGrp="1"/>
          </p:cNvSpPr>
          <p:nvPr>
            <p:ph type="body" sz="quarter" idx="31" hasCustomPrompt="1"/>
          </p:nvPr>
        </p:nvSpPr>
        <p:spPr>
          <a:xfrm>
            <a:off x="6859439" y="2891743"/>
            <a:ext cx="2289600" cy="1694064"/>
          </a:xfrm>
          <a:prstGeom prst="rect">
            <a:avLst/>
          </a:prstGeom>
          <a:solidFill>
            <a:srgbClr val="1717A3"/>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5" name="文字版面配置區 20">
            <a:extLst>
              <a:ext uri="{FF2B5EF4-FFF2-40B4-BE49-F238E27FC236}">
                <a16:creationId xmlns:a16="http://schemas.microsoft.com/office/drawing/2014/main" id="{5F198E52-2C68-449B-9805-6833DF0381BF}"/>
              </a:ext>
            </a:extLst>
          </p:cNvPr>
          <p:cNvSpPr>
            <a:spLocks noGrp="1"/>
          </p:cNvSpPr>
          <p:nvPr>
            <p:ph type="body" sz="quarter" idx="32" hasCustomPrompt="1"/>
          </p:nvPr>
        </p:nvSpPr>
        <p:spPr>
          <a:xfrm>
            <a:off x="7400252"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6" name="文字版面配置區 20">
            <a:extLst>
              <a:ext uri="{FF2B5EF4-FFF2-40B4-BE49-F238E27FC236}">
                <a16:creationId xmlns:a16="http://schemas.microsoft.com/office/drawing/2014/main" id="{4486E9A9-6EC2-4184-84F7-3800857882F1}"/>
              </a:ext>
            </a:extLst>
          </p:cNvPr>
          <p:cNvSpPr>
            <a:spLocks noGrp="1"/>
          </p:cNvSpPr>
          <p:nvPr>
            <p:ph type="body" sz="quarter" idx="33" hasCustomPrompt="1"/>
          </p:nvPr>
        </p:nvSpPr>
        <p:spPr>
          <a:xfrm>
            <a:off x="8250306"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24"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
        <p:nvSpPr>
          <p:cNvPr id="23" name="TextBox 38">
            <a:extLst>
              <a:ext uri="{FF2B5EF4-FFF2-40B4-BE49-F238E27FC236}">
                <a16:creationId xmlns:a16="http://schemas.microsoft.com/office/drawing/2014/main" id="{53376D6A-8FB7-4593-8E65-454CC393618E}"/>
              </a:ext>
            </a:extLst>
          </p:cNvPr>
          <p:cNvSpPr txBox="1"/>
          <p:nvPr userDrawn="1"/>
        </p:nvSpPr>
        <p:spPr>
          <a:xfrm>
            <a:off x="810918" y="2014815"/>
            <a:ext cx="2947139" cy="543522"/>
          </a:xfrm>
          <a:prstGeom prst="rect">
            <a:avLst/>
          </a:prstGeom>
        </p:spPr>
        <p:txBody>
          <a:bodyPr wrap="square" lIns="0" tIns="0" rIns="0" bIns="0" rtlCol="0">
            <a:noAutofit/>
          </a:bodyPr>
          <a:lstStyle/>
          <a:p>
            <a:pPr algn="ctr"/>
            <a:r>
              <a:rPr lang="en-US" sz="1200" dirty="0">
                <a:solidFill>
                  <a:schemeClr val="bg1"/>
                </a:solidFill>
                <a:latin typeface="Riona Sans Regular" panose="01000000000000000000" pitchFamily="50" charset="0"/>
              </a:rPr>
              <a:t>Placed orders in wafer foundries greater than TWD 530BN in past 10 years</a:t>
            </a:r>
          </a:p>
        </p:txBody>
      </p:sp>
    </p:spTree>
    <p:extLst>
      <p:ext uri="{BB962C8B-B14F-4D97-AF65-F5344CB8AC3E}">
        <p14:creationId xmlns:p14="http://schemas.microsoft.com/office/powerpoint/2010/main" val="27167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Content+Media_1">
    <p:bg>
      <p:bgPr>
        <a:solidFill>
          <a:schemeClr val="bg1"/>
        </a:solidFill>
        <a:effectLst/>
      </p:bgPr>
    </p:bg>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84EF5C79-CFEF-42FC-BDF3-23800877D8EB}"/>
              </a:ext>
            </a:extLst>
          </p:cNvPr>
          <p:cNvSpPr>
            <a:spLocks noGrp="1"/>
          </p:cNvSpPr>
          <p:nvPr>
            <p:ph type="pic" sz="quarter" idx="15" hasCustomPrompt="1"/>
          </p:nvPr>
        </p:nvSpPr>
        <p:spPr>
          <a:xfrm>
            <a:off x="4929809" y="0"/>
            <a:ext cx="3983106" cy="5143500"/>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0" name="Slide Number Placeholder 5">
            <a:extLst>
              <a:ext uri="{FF2B5EF4-FFF2-40B4-BE49-F238E27FC236}">
                <a16:creationId xmlns:a16="http://schemas.microsoft.com/office/drawing/2014/main" id="{003DCEF0-AE43-456E-AE04-EFE315727B5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4" name="文字版面配置區 24">
            <a:extLst>
              <a:ext uri="{FF2B5EF4-FFF2-40B4-BE49-F238E27FC236}">
                <a16:creationId xmlns:a16="http://schemas.microsoft.com/office/drawing/2014/main" id="{0102C623-39B7-482D-AB86-93A92F37124F}"/>
              </a:ext>
            </a:extLst>
          </p:cNvPr>
          <p:cNvSpPr>
            <a:spLocks noGrp="1"/>
          </p:cNvSpPr>
          <p:nvPr>
            <p:ph type="body" sz="quarter" idx="16" hasCustomPrompt="1"/>
          </p:nvPr>
        </p:nvSpPr>
        <p:spPr>
          <a:xfrm>
            <a:off x="311552" y="1818018"/>
            <a:ext cx="4521705" cy="255393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200" b="0">
                <a:latin typeface="+mj-lt"/>
                <a:ea typeface="Microsoft YaHei" panose="020B0503020204020204" pitchFamily="34" charset="-122"/>
              </a:defRPr>
            </a:lvl1pPr>
          </a:lstStyle>
          <a:p>
            <a:pPr lvl="0"/>
            <a:r>
              <a:rPr lang="zh-TW" altLang="en-US" dirty="0"/>
              <a:t>內文使用</a:t>
            </a:r>
            <a:r>
              <a:rPr lang="en-US" altLang="zh-TW" dirty="0"/>
              <a:t>12pts</a:t>
            </a:r>
          </a:p>
        </p:txBody>
      </p:sp>
      <p:sp>
        <p:nvSpPr>
          <p:cNvPr id="16" name="文字版面配置區 24">
            <a:extLst>
              <a:ext uri="{FF2B5EF4-FFF2-40B4-BE49-F238E27FC236}">
                <a16:creationId xmlns:a16="http://schemas.microsoft.com/office/drawing/2014/main" id="{926391ED-A1C2-4413-B9C5-9DD36AFED359}"/>
              </a:ext>
            </a:extLst>
          </p:cNvPr>
          <p:cNvSpPr>
            <a:spLocks noGrp="1"/>
          </p:cNvSpPr>
          <p:nvPr>
            <p:ph type="body" sz="quarter" idx="19" hasCustomPrompt="1"/>
          </p:nvPr>
        </p:nvSpPr>
        <p:spPr>
          <a:xfrm>
            <a:off x="311552" y="1408099"/>
            <a:ext cx="4521704"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latin typeface="+mj-lt"/>
                <a:ea typeface="Microsoft YaHei" panose="020B0503020204020204" pitchFamily="34" charset="-122"/>
              </a:defRPr>
            </a:lvl1pPr>
          </a:lstStyle>
          <a:p>
            <a:pPr lvl="0"/>
            <a:r>
              <a:rPr lang="zh-TW" altLang="en-US" dirty="0"/>
              <a:t>內文大标题使用</a:t>
            </a:r>
            <a:r>
              <a:rPr lang="en-US" altLang="zh-TW" dirty="0"/>
              <a:t>16pts</a:t>
            </a:r>
          </a:p>
        </p:txBody>
      </p:sp>
      <p:sp>
        <p:nvSpPr>
          <p:cNvPr id="20" name="文字版面配置區 24">
            <a:extLst>
              <a:ext uri="{FF2B5EF4-FFF2-40B4-BE49-F238E27FC236}">
                <a16:creationId xmlns:a16="http://schemas.microsoft.com/office/drawing/2014/main" id="{31CC0E0B-144B-478C-975D-2C5721C221AE}"/>
              </a:ext>
            </a:extLst>
          </p:cNvPr>
          <p:cNvSpPr>
            <a:spLocks noGrp="1"/>
          </p:cNvSpPr>
          <p:nvPr>
            <p:ph type="body" sz="quarter" idx="18" hasCustomPrompt="1"/>
          </p:nvPr>
        </p:nvSpPr>
        <p:spPr>
          <a:xfrm>
            <a:off x="311551" y="4427059"/>
            <a:ext cx="2742669"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900" b="0">
                <a:latin typeface="Calibri" panose="020F0502020204030204" pitchFamily="34" charset="0"/>
              </a:defRPr>
            </a:lvl1pPr>
          </a:lstStyle>
          <a:p>
            <a:pPr lvl="0"/>
            <a:r>
              <a:rPr lang="en-US" altLang="zh-TW" dirty="0"/>
              <a:t>*Source:  Body text goes here in sentence case 9pts.</a:t>
            </a:r>
          </a:p>
        </p:txBody>
      </p:sp>
      <p:sp>
        <p:nvSpPr>
          <p:cNvPr id="21"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4521705"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24" name="標題版面配置區 1"/>
          <p:cNvSpPr>
            <a:spLocks noGrp="1"/>
          </p:cNvSpPr>
          <p:nvPr>
            <p:ph type="title"/>
          </p:nvPr>
        </p:nvSpPr>
        <p:spPr>
          <a:xfrm>
            <a:off x="323850" y="177670"/>
            <a:ext cx="4509407"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21089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Content+Media_2">
    <p:spTree>
      <p:nvGrpSpPr>
        <p:cNvPr id="1" name=""/>
        <p:cNvGrpSpPr/>
        <p:nvPr/>
      </p:nvGrpSpPr>
      <p:grpSpPr>
        <a:xfrm>
          <a:off x="0" y="0"/>
          <a:ext cx="0" cy="0"/>
          <a:chOff x="0" y="0"/>
          <a:chExt cx="0" cy="0"/>
        </a:xfrm>
      </p:grpSpPr>
      <p:sp>
        <p:nvSpPr>
          <p:cNvPr id="8" name="圖片版面配置區 5">
            <a:extLst>
              <a:ext uri="{FF2B5EF4-FFF2-40B4-BE49-F238E27FC236}">
                <a16:creationId xmlns:a16="http://schemas.microsoft.com/office/drawing/2014/main" id="{AB03D790-2F34-40F2-BD7D-3FFB88E5F7EF}"/>
              </a:ext>
            </a:extLst>
          </p:cNvPr>
          <p:cNvSpPr>
            <a:spLocks noGrp="1"/>
          </p:cNvSpPr>
          <p:nvPr>
            <p:ph type="pic" sz="quarter" idx="15" hasCustomPrompt="1"/>
          </p:nvPr>
        </p:nvSpPr>
        <p:spPr>
          <a:xfrm>
            <a:off x="0" y="1309512"/>
            <a:ext cx="9144001" cy="3408367"/>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9" name="Slide Number Placeholder 5">
            <a:extLst>
              <a:ext uri="{FF2B5EF4-FFF2-40B4-BE49-F238E27FC236}">
                <a16:creationId xmlns:a16="http://schemas.microsoft.com/office/drawing/2014/main" id="{ABE3C7CC-BFCC-4188-95AF-7C83305BB32B}"/>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3"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561790"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17" name="標題版面配置區 1"/>
          <p:cNvSpPr>
            <a:spLocks noGrp="1"/>
          </p:cNvSpPr>
          <p:nvPr>
            <p:ph type="title"/>
          </p:nvPr>
        </p:nvSpPr>
        <p:spPr>
          <a:xfrm>
            <a:off x="323849" y="177670"/>
            <a:ext cx="8549491"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34289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Content_2">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7"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561790"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9" name="標題版面配置區 1"/>
          <p:cNvSpPr>
            <a:spLocks noGrp="1"/>
          </p:cNvSpPr>
          <p:nvPr>
            <p:ph type="title"/>
          </p:nvPr>
        </p:nvSpPr>
        <p:spPr>
          <a:xfrm>
            <a:off x="323850" y="177670"/>
            <a:ext cx="8548996"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359915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bg>
      <p:bgPr>
        <a:solidFill>
          <a:srgbClr val="F39A1E"/>
        </a:solidFill>
        <a:effectLst/>
      </p:bgPr>
    </p:bg>
    <p:spTree>
      <p:nvGrpSpPr>
        <p:cNvPr id="1" name=""/>
        <p:cNvGrpSpPr/>
        <p:nvPr/>
      </p:nvGrpSpPr>
      <p:grpSpPr>
        <a:xfrm>
          <a:off x="0" y="0"/>
          <a:ext cx="0" cy="0"/>
          <a:chOff x="0" y="0"/>
          <a:chExt cx="0" cy="0"/>
        </a:xfrm>
      </p:grpSpPr>
      <p:sp>
        <p:nvSpPr>
          <p:cNvPr id="5" name="矩形 3">
            <a:extLst>
              <a:ext uri="{FF2B5EF4-FFF2-40B4-BE49-F238E27FC236}">
                <a16:creationId xmlns:a16="http://schemas.microsoft.com/office/drawing/2014/main" id="{668C9194-8F93-456F-9251-C1139C2C3235}"/>
              </a:ext>
            </a:extLst>
          </p:cNvPr>
          <p:cNvSpPr/>
          <p:nvPr/>
        </p:nvSpPr>
        <p:spPr>
          <a:xfrm>
            <a:off x="0" y="0"/>
            <a:ext cx="9144000" cy="5143500"/>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5140EAB2-92CA-4E4F-8117-430D10F1AF55}"/>
              </a:ext>
            </a:extLst>
          </p:cNvPr>
          <p:cNvSpPr/>
          <p:nvPr/>
        </p:nvSpPr>
        <p:spPr>
          <a:xfrm>
            <a:off x="256309" y="4821382"/>
            <a:ext cx="1911927" cy="235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19">
            <a:extLst>
              <a:ext uri="{FF2B5EF4-FFF2-40B4-BE49-F238E27FC236}">
                <a16:creationId xmlns:a16="http://schemas.microsoft.com/office/drawing/2014/main" id="{06590918-49AF-43BA-8FA0-B2EEAD9E5400}"/>
              </a:ext>
            </a:extLst>
          </p:cNvPr>
          <p:cNvSpPr txBox="1"/>
          <p:nvPr/>
        </p:nvSpPr>
        <p:spPr>
          <a:xfrm>
            <a:off x="1632931" y="2377914"/>
            <a:ext cx="4937760" cy="1816608"/>
          </a:xfrm>
          <a:prstGeom prst="rect">
            <a:avLst/>
          </a:prstGeom>
        </p:spPr>
        <p:txBody>
          <a:bodyPr wrap="square" lIns="0" tIns="0" rIns="0" bIns="0" rtlCol="0">
            <a:noAutofit/>
          </a:bodyPr>
          <a:lstStyle/>
          <a:p>
            <a:r>
              <a:rPr lang="en-US" altLang="zh-CN" sz="3200" b="1" dirty="0">
                <a:solidFill>
                  <a:schemeClr val="bg1"/>
                </a:solidFill>
                <a:latin typeface="+mn-lt"/>
                <a:ea typeface="Microsoft YaHei" panose="020B0503020204020204" pitchFamily="34" charset="-122"/>
              </a:rPr>
              <a:t>Thank</a:t>
            </a:r>
            <a:r>
              <a:rPr lang="en-US" altLang="zh-CN" sz="3200" b="1" baseline="0" dirty="0">
                <a:solidFill>
                  <a:schemeClr val="bg1"/>
                </a:solidFill>
                <a:latin typeface="+mn-lt"/>
                <a:ea typeface="Microsoft YaHei" panose="020B0503020204020204" pitchFamily="34" charset="-122"/>
              </a:rPr>
              <a:t> you </a:t>
            </a:r>
            <a:endParaRPr lang="en-US" altLang="zh-TW" sz="3200" b="1" dirty="0">
              <a:solidFill>
                <a:schemeClr val="bg1"/>
              </a:solidFill>
              <a:latin typeface="+mn-lt"/>
              <a:ea typeface="Microsoft YaHei" panose="020B0503020204020204" pitchFamily="34" charset="-122"/>
            </a:endParaRPr>
          </a:p>
          <a:p>
            <a:r>
              <a:rPr lang="en-US" altLang="zh-TW" sz="2000" b="1" dirty="0">
                <a:solidFill>
                  <a:schemeClr val="bg1"/>
                </a:solidFill>
                <a:latin typeface="+mn-lt"/>
                <a:ea typeface="Microsoft YaHei" panose="020B0503020204020204" pitchFamily="34" charset="-122"/>
              </a:rPr>
              <a:t>Question</a:t>
            </a:r>
            <a:r>
              <a:rPr lang="en-US" altLang="zh-TW" sz="2000" b="1" baseline="0" dirty="0">
                <a:solidFill>
                  <a:schemeClr val="bg1"/>
                </a:solidFill>
                <a:latin typeface="+mn-lt"/>
                <a:ea typeface="Microsoft YaHei" panose="020B0503020204020204" pitchFamily="34" charset="-122"/>
              </a:rPr>
              <a:t>s and Discussions</a:t>
            </a:r>
            <a:endParaRPr lang="en-US" altLang="zh-TW" sz="2000" b="1" dirty="0">
              <a:solidFill>
                <a:schemeClr val="bg1"/>
              </a:solidFill>
              <a:latin typeface="+mn-lt"/>
              <a:ea typeface="Microsoft YaHei" panose="020B0503020204020204" pitchFamily="34" charset="-122"/>
            </a:endParaRPr>
          </a:p>
        </p:txBody>
      </p:sp>
      <p:grpSp>
        <p:nvGrpSpPr>
          <p:cNvPr id="7" name="Group 5"/>
          <p:cNvGrpSpPr/>
          <p:nvPr/>
        </p:nvGrpSpPr>
        <p:grpSpPr>
          <a:xfrm rot="5400000">
            <a:off x="8529161" y="388620"/>
            <a:ext cx="1005840" cy="228600"/>
            <a:chOff x="17255" y="4632962"/>
            <a:chExt cx="898831" cy="241248"/>
          </a:xfrm>
        </p:grpSpPr>
        <p:sp>
          <p:nvSpPr>
            <p:cNvPr id="8" name="Rectangle 6"/>
            <p:cNvSpPr/>
            <p:nvPr/>
          </p:nvSpPr>
          <p:spPr>
            <a:xfrm>
              <a:off x="17255" y="4632962"/>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D9A1E"/>
                  </a:solidFill>
                  <a:latin typeface="Calibri" panose="020F0502020204030204" pitchFamily="34" charset="0"/>
                </a:rPr>
                <a:t>UNCLASSIFIED</a:t>
              </a:r>
            </a:p>
          </p:txBody>
        </p:sp>
      </p:grpSp>
      <p:grpSp>
        <p:nvGrpSpPr>
          <p:cNvPr id="10" name="群組 9"/>
          <p:cNvGrpSpPr/>
          <p:nvPr/>
        </p:nvGrpSpPr>
        <p:grpSpPr>
          <a:xfrm>
            <a:off x="283508" y="4754875"/>
            <a:ext cx="6014082" cy="281118"/>
            <a:chOff x="283508" y="4754875"/>
            <a:chExt cx="6014082" cy="281118"/>
          </a:xfrm>
        </p:grpSpPr>
        <p:sp>
          <p:nvSpPr>
            <p:cNvPr id="11"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r>
                <a:rPr lang="en-US" altLang="zh-TW" sz="600" kern="1200" dirty="0">
                  <a:solidFill>
                    <a:schemeClr val="bg1">
                      <a:lumMod val="50000"/>
                    </a:schemeClr>
                  </a:solidFill>
                  <a:effectLst/>
                  <a:latin typeface="+mn-lt"/>
                  <a:ea typeface="+mn-ea"/>
                  <a:cs typeface="+mn-cs"/>
                </a:rPr>
                <a:t>.</a:t>
              </a:r>
              <a:endParaRPr lang="en-GB" sz="600" dirty="0">
                <a:solidFill>
                  <a:schemeClr val="bg1">
                    <a:lumMod val="50000"/>
                  </a:schemeClr>
                </a:solidFill>
                <a:latin typeface="+mn-lt"/>
              </a:endParaRPr>
            </a:p>
          </p:txBody>
        </p:sp>
        <p:pic>
          <p:nvPicPr>
            <p:cNvPr id="12" name="圖片 11">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3508" y="4754875"/>
              <a:ext cx="821446" cy="224318"/>
            </a:xfrm>
            <a:prstGeom prst="rect">
              <a:avLst/>
            </a:prstGeom>
          </p:spPr>
        </p:pic>
      </p:grpSp>
      <p:sp>
        <p:nvSpPr>
          <p:cNvPr id="13" name="矩形 3">
            <a:extLst>
              <a:ext uri="{FF2B5EF4-FFF2-40B4-BE49-F238E27FC236}">
                <a16:creationId xmlns:a16="http://schemas.microsoft.com/office/drawing/2014/main" id="{66DC1A0B-F279-428A-8146-0308D88219DC}"/>
              </a:ext>
            </a:extLst>
          </p:cNvPr>
          <p:cNvSpPr/>
          <p:nvPr userDrawn="1"/>
        </p:nvSpPr>
        <p:spPr>
          <a:xfrm>
            <a:off x="0" y="0"/>
            <a:ext cx="9144000" cy="5143500"/>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911B2399-3238-47EC-AD28-4A3246D70890}"/>
              </a:ext>
            </a:extLst>
          </p:cNvPr>
          <p:cNvSpPr/>
          <p:nvPr userDrawn="1"/>
        </p:nvSpPr>
        <p:spPr>
          <a:xfrm>
            <a:off x="256309" y="4821382"/>
            <a:ext cx="1911927" cy="235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TextBox 19">
            <a:extLst>
              <a:ext uri="{FF2B5EF4-FFF2-40B4-BE49-F238E27FC236}">
                <a16:creationId xmlns:a16="http://schemas.microsoft.com/office/drawing/2014/main" id="{66F1FAF6-591F-41E5-9CA4-CE32AE86C79F}"/>
              </a:ext>
            </a:extLst>
          </p:cNvPr>
          <p:cNvSpPr txBox="1"/>
          <p:nvPr userDrawn="1"/>
        </p:nvSpPr>
        <p:spPr>
          <a:xfrm>
            <a:off x="1632931" y="2377914"/>
            <a:ext cx="4937760" cy="1816608"/>
          </a:xfrm>
          <a:prstGeom prst="rect">
            <a:avLst/>
          </a:prstGeom>
        </p:spPr>
        <p:txBody>
          <a:bodyPr wrap="square" lIns="0" tIns="0" rIns="0" bIns="0" rtlCol="0">
            <a:noAutofit/>
          </a:bodyPr>
          <a:lstStyle/>
          <a:p>
            <a:r>
              <a:rPr lang="en-US" altLang="zh-CN" sz="3200" b="1" dirty="0">
                <a:solidFill>
                  <a:schemeClr val="bg1"/>
                </a:solidFill>
                <a:latin typeface="+mn-lt"/>
                <a:ea typeface="Microsoft YaHei" panose="020B0503020204020204" pitchFamily="34" charset="-122"/>
              </a:rPr>
              <a:t>Thank</a:t>
            </a:r>
            <a:r>
              <a:rPr lang="en-US" altLang="zh-CN" sz="3200" b="1" baseline="0" dirty="0">
                <a:solidFill>
                  <a:schemeClr val="bg1"/>
                </a:solidFill>
                <a:latin typeface="+mn-lt"/>
                <a:ea typeface="Microsoft YaHei" panose="020B0503020204020204" pitchFamily="34" charset="-122"/>
              </a:rPr>
              <a:t> you </a:t>
            </a:r>
            <a:endParaRPr lang="en-US" altLang="zh-TW" sz="3200" b="1" dirty="0">
              <a:solidFill>
                <a:schemeClr val="bg1"/>
              </a:solidFill>
              <a:latin typeface="+mn-lt"/>
              <a:ea typeface="Microsoft YaHei" panose="020B0503020204020204" pitchFamily="34" charset="-122"/>
            </a:endParaRPr>
          </a:p>
          <a:p>
            <a:r>
              <a:rPr lang="en-US" altLang="zh-TW" sz="2000" b="1" dirty="0">
                <a:solidFill>
                  <a:schemeClr val="bg1"/>
                </a:solidFill>
                <a:latin typeface="+mn-lt"/>
                <a:ea typeface="Microsoft YaHei" panose="020B0503020204020204" pitchFamily="34" charset="-122"/>
              </a:rPr>
              <a:t>Question</a:t>
            </a:r>
            <a:r>
              <a:rPr lang="en-US" altLang="zh-TW" sz="2000" b="1" baseline="0" dirty="0">
                <a:solidFill>
                  <a:schemeClr val="bg1"/>
                </a:solidFill>
                <a:latin typeface="+mn-lt"/>
                <a:ea typeface="Microsoft YaHei" panose="020B0503020204020204" pitchFamily="34" charset="-122"/>
              </a:rPr>
              <a:t>s and Discussions</a:t>
            </a:r>
            <a:endParaRPr lang="en-US" altLang="zh-TW" sz="2000" b="1" dirty="0">
              <a:solidFill>
                <a:schemeClr val="bg1"/>
              </a:solidFill>
              <a:latin typeface="+mn-lt"/>
              <a:ea typeface="Microsoft YaHei" panose="020B0503020204020204" pitchFamily="34" charset="-122"/>
            </a:endParaRPr>
          </a:p>
        </p:txBody>
      </p:sp>
      <p:grpSp>
        <p:nvGrpSpPr>
          <p:cNvPr id="16" name="Group 5">
            <a:extLst>
              <a:ext uri="{FF2B5EF4-FFF2-40B4-BE49-F238E27FC236}">
                <a16:creationId xmlns:a16="http://schemas.microsoft.com/office/drawing/2014/main" id="{B6B493BD-A7E3-4A2D-AD82-F37DE54D6525}"/>
              </a:ext>
            </a:extLst>
          </p:cNvPr>
          <p:cNvGrpSpPr/>
          <p:nvPr userDrawn="1"/>
        </p:nvGrpSpPr>
        <p:grpSpPr>
          <a:xfrm rot="5400000">
            <a:off x="8529161" y="388620"/>
            <a:ext cx="1005840" cy="228600"/>
            <a:chOff x="17255" y="4632962"/>
            <a:chExt cx="898831" cy="241248"/>
          </a:xfrm>
        </p:grpSpPr>
        <p:sp>
          <p:nvSpPr>
            <p:cNvPr id="17" name="Rectangle 6">
              <a:extLst>
                <a:ext uri="{FF2B5EF4-FFF2-40B4-BE49-F238E27FC236}">
                  <a16:creationId xmlns:a16="http://schemas.microsoft.com/office/drawing/2014/main" id="{127A01A3-4C3B-4A03-B5ED-95DAA2473343}"/>
                </a:ext>
              </a:extLst>
            </p:cNvPr>
            <p:cNvSpPr/>
            <p:nvPr/>
          </p:nvSpPr>
          <p:spPr>
            <a:xfrm>
              <a:off x="17255" y="4632962"/>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7">
              <a:extLst>
                <a:ext uri="{FF2B5EF4-FFF2-40B4-BE49-F238E27FC236}">
                  <a16:creationId xmlns:a16="http://schemas.microsoft.com/office/drawing/2014/main" id="{E8653222-45BE-4015-90F7-E76081E73EE2}"/>
                </a:ext>
              </a:extLst>
            </p:cNvPr>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D9A1E"/>
                  </a:solidFill>
                  <a:latin typeface="Calibri" panose="020F0502020204030204" pitchFamily="34" charset="0"/>
                </a:rPr>
                <a:t>UNCLASSIFIED</a:t>
              </a:r>
            </a:p>
          </p:txBody>
        </p:sp>
      </p:grpSp>
      <p:grpSp>
        <p:nvGrpSpPr>
          <p:cNvPr id="19" name="群組 18">
            <a:extLst>
              <a:ext uri="{FF2B5EF4-FFF2-40B4-BE49-F238E27FC236}">
                <a16:creationId xmlns:a16="http://schemas.microsoft.com/office/drawing/2014/main" id="{473F85DC-F740-4363-B169-BB92FC6E78E8}"/>
              </a:ext>
            </a:extLst>
          </p:cNvPr>
          <p:cNvGrpSpPr/>
          <p:nvPr userDrawn="1"/>
        </p:nvGrpSpPr>
        <p:grpSpPr>
          <a:xfrm>
            <a:off x="283508" y="4754875"/>
            <a:ext cx="6014082" cy="281118"/>
            <a:chOff x="283508" y="4754875"/>
            <a:chExt cx="6014082" cy="281118"/>
          </a:xfrm>
        </p:grpSpPr>
        <p:sp>
          <p:nvSpPr>
            <p:cNvPr id="20" name="Footer Placeholder 3">
              <a:extLst>
                <a:ext uri="{FF2B5EF4-FFF2-40B4-BE49-F238E27FC236}">
                  <a16:creationId xmlns:a16="http://schemas.microsoft.com/office/drawing/2014/main" id="{6F1D9C26-0977-469A-A8D4-95E0E5C10D3B}"/>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r>
                <a:rPr lang="en-US" altLang="zh-TW" sz="600" kern="1200" dirty="0">
                  <a:solidFill>
                    <a:schemeClr val="bg1">
                      <a:lumMod val="50000"/>
                    </a:schemeClr>
                  </a:solidFill>
                  <a:effectLst/>
                  <a:latin typeface="+mn-lt"/>
                  <a:ea typeface="+mn-ea"/>
                  <a:cs typeface="+mn-cs"/>
                </a:rPr>
                <a:t>.</a:t>
              </a:r>
              <a:endParaRPr lang="en-GB" sz="600" dirty="0">
                <a:solidFill>
                  <a:schemeClr val="bg1">
                    <a:lumMod val="50000"/>
                  </a:schemeClr>
                </a:solidFill>
                <a:latin typeface="+mn-lt"/>
              </a:endParaRPr>
            </a:p>
          </p:txBody>
        </p:sp>
        <p:pic>
          <p:nvPicPr>
            <p:cNvPr id="21" name="圖片 20">
              <a:extLst>
                <a:ext uri="{FF2B5EF4-FFF2-40B4-BE49-F238E27FC236}">
                  <a16:creationId xmlns:a16="http://schemas.microsoft.com/office/drawing/2014/main" id="{5B6CC15F-D603-4583-8186-2EF954DF30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3508" y="4754875"/>
              <a:ext cx="821446" cy="224318"/>
            </a:xfrm>
            <a:prstGeom prst="rect">
              <a:avLst/>
            </a:prstGeom>
          </p:spPr>
        </p:pic>
      </p:grpSp>
    </p:spTree>
    <p:extLst>
      <p:ext uri="{BB962C8B-B14F-4D97-AF65-F5344CB8AC3E}">
        <p14:creationId xmlns:p14="http://schemas.microsoft.com/office/powerpoint/2010/main" val="379266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End">
    <p:bg>
      <p:bgPr>
        <a:solidFill>
          <a:srgbClr val="F39A1E"/>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F29723-1978-4CBE-8209-372F4A1F2F78}"/>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形 4">
            <a:extLst>
              <a:ext uri="{FF2B5EF4-FFF2-40B4-BE49-F238E27FC236}">
                <a16:creationId xmlns:a16="http://schemas.microsoft.com/office/drawing/2014/main" id="{82CBF49B-F09E-4FD8-AA32-33CCF5A10E2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90950" y="2262187"/>
            <a:ext cx="1562100" cy="619125"/>
          </a:xfrm>
          <a:prstGeom prst="rect">
            <a:avLst/>
          </a:prstGeom>
        </p:spPr>
      </p:pic>
      <p:sp>
        <p:nvSpPr>
          <p:cNvPr id="6" name="矩形 5">
            <a:extLst>
              <a:ext uri="{FF2B5EF4-FFF2-40B4-BE49-F238E27FC236}">
                <a16:creationId xmlns:a16="http://schemas.microsoft.com/office/drawing/2014/main" id="{91C4B293-ECC5-42C3-905C-7548501D7F90}"/>
              </a:ext>
            </a:extLst>
          </p:cNvPr>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230178B9-183D-4A4A-B62C-A1926193ADE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90950" y="2262187"/>
            <a:ext cx="1562100" cy="619125"/>
          </a:xfrm>
          <a:prstGeom prst="rect">
            <a:avLst/>
          </a:prstGeom>
        </p:spPr>
      </p:pic>
    </p:spTree>
    <p:extLst>
      <p:ext uri="{BB962C8B-B14F-4D97-AF65-F5344CB8AC3E}">
        <p14:creationId xmlns:p14="http://schemas.microsoft.com/office/powerpoint/2010/main" val="364771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ivider_Green">
    <p:bg>
      <p:bgPr>
        <a:solidFill>
          <a:srgbClr val="69BE28"/>
        </a:solidFill>
        <a:effectLst/>
      </p:bgPr>
    </p:bg>
    <p:spTree>
      <p:nvGrpSpPr>
        <p:cNvPr id="1" name=""/>
        <p:cNvGrpSpPr/>
        <p:nvPr/>
      </p:nvGrpSpPr>
      <p:grpSpPr>
        <a:xfrm>
          <a:off x="0" y="0"/>
          <a:ext cx="0" cy="0"/>
          <a:chOff x="0" y="0"/>
          <a:chExt cx="0" cy="0"/>
        </a:xfrm>
      </p:grpSpPr>
      <p:sp>
        <p:nvSpPr>
          <p:cNvPr id="9"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01826" y="670973"/>
            <a:ext cx="8240513" cy="402377"/>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Subtitle/Calibri/20pts</a:t>
            </a:r>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301826" y="254910"/>
            <a:ext cx="8240513" cy="41606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Page Title/Calibri/28pts</a:t>
            </a:r>
            <a:endParaRPr lang="zh-TW" altLang="en-US" dirty="0"/>
          </a:p>
          <a:p>
            <a:pPr lvl="0"/>
            <a:endParaRPr lang="zh-TW" altLang="en-US" dirty="0"/>
          </a:p>
        </p:txBody>
      </p:sp>
      <p:grpSp>
        <p:nvGrpSpPr>
          <p:cNvPr id="8" name="群組 7"/>
          <p:cNvGrpSpPr/>
          <p:nvPr/>
        </p:nvGrpSpPr>
        <p:grpSpPr>
          <a:xfrm>
            <a:off x="323850" y="4760384"/>
            <a:ext cx="5973740" cy="275609"/>
            <a:chOff x="323850" y="4760384"/>
            <a:chExt cx="5973740" cy="275609"/>
          </a:xfrm>
        </p:grpSpPr>
        <p:sp>
          <p:nvSpPr>
            <p:cNvPr id="10"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11" name="圖片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36" name="Rocketman"/>
          <p:cNvGrpSpPr/>
          <p:nvPr/>
        </p:nvGrpSpPr>
        <p:grpSpPr>
          <a:xfrm>
            <a:off x="7520353" y="2985701"/>
            <a:ext cx="1278496" cy="1934603"/>
            <a:chOff x="6389688" y="2279650"/>
            <a:chExt cx="2001837" cy="2820988"/>
          </a:xfrm>
        </p:grpSpPr>
        <p:sp>
          <p:nvSpPr>
            <p:cNvPr id="37"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9" name="群組 18">
            <a:extLst>
              <a:ext uri="{FF2B5EF4-FFF2-40B4-BE49-F238E27FC236}">
                <a16:creationId xmlns:a16="http://schemas.microsoft.com/office/drawing/2014/main" id="{7983BCA5-B913-4BE1-B8AC-F707C4EA54C8}"/>
              </a:ext>
            </a:extLst>
          </p:cNvPr>
          <p:cNvGrpSpPr/>
          <p:nvPr userDrawn="1"/>
        </p:nvGrpSpPr>
        <p:grpSpPr>
          <a:xfrm>
            <a:off x="323850" y="4760384"/>
            <a:ext cx="5973740" cy="275609"/>
            <a:chOff x="323850" y="4760384"/>
            <a:chExt cx="5973740" cy="275609"/>
          </a:xfrm>
        </p:grpSpPr>
        <p:sp>
          <p:nvSpPr>
            <p:cNvPr id="20" name="Footer Placeholder 3">
              <a:extLst>
                <a:ext uri="{FF2B5EF4-FFF2-40B4-BE49-F238E27FC236}">
                  <a16:creationId xmlns:a16="http://schemas.microsoft.com/office/drawing/2014/main" id="{80E5F9BB-86A4-44FB-A218-901CF18F638A}"/>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21" name="圖片 20">
              <a:extLst>
                <a:ext uri="{FF2B5EF4-FFF2-40B4-BE49-F238E27FC236}">
                  <a16:creationId xmlns:a16="http://schemas.microsoft.com/office/drawing/2014/main" id="{5302F5DF-DDB6-42B4-BF86-659743959F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2" name="Rocketman">
            <a:extLst>
              <a:ext uri="{FF2B5EF4-FFF2-40B4-BE49-F238E27FC236}">
                <a16:creationId xmlns:a16="http://schemas.microsoft.com/office/drawing/2014/main" id="{DD1311C0-77D0-40CB-B611-A1BB805A9BC9}"/>
              </a:ext>
            </a:extLst>
          </p:cNvPr>
          <p:cNvGrpSpPr/>
          <p:nvPr userDrawn="1"/>
        </p:nvGrpSpPr>
        <p:grpSpPr>
          <a:xfrm>
            <a:off x="7520353" y="2985701"/>
            <a:ext cx="1278496" cy="1934603"/>
            <a:chOff x="6389688" y="2279650"/>
            <a:chExt cx="2001837" cy="2820988"/>
          </a:xfrm>
        </p:grpSpPr>
        <p:sp>
          <p:nvSpPr>
            <p:cNvPr id="23" name="Freeform 5">
              <a:extLst>
                <a:ext uri="{FF2B5EF4-FFF2-40B4-BE49-F238E27FC236}">
                  <a16:creationId xmlns:a16="http://schemas.microsoft.com/office/drawing/2014/main" id="{381BCD51-4930-459F-AD43-D9E90EEA6F50}"/>
                </a:ext>
              </a:extLst>
            </p:cNvPr>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6">
              <a:extLst>
                <a:ext uri="{FF2B5EF4-FFF2-40B4-BE49-F238E27FC236}">
                  <a16:creationId xmlns:a16="http://schemas.microsoft.com/office/drawing/2014/main" id="{D62EFE46-53BC-4F1F-A005-A72193E76C21}"/>
                </a:ext>
              </a:extLst>
            </p:cNvPr>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a:extLst>
                <a:ext uri="{FF2B5EF4-FFF2-40B4-BE49-F238E27FC236}">
                  <a16:creationId xmlns:a16="http://schemas.microsoft.com/office/drawing/2014/main" id="{15F047BF-29BC-40B2-AC8D-396E3D2AA6AD}"/>
                </a:ext>
              </a:extLst>
            </p:cNvPr>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a:extLst>
                <a:ext uri="{FF2B5EF4-FFF2-40B4-BE49-F238E27FC236}">
                  <a16:creationId xmlns:a16="http://schemas.microsoft.com/office/drawing/2014/main" id="{A27BB984-03E1-4324-9EDF-850DE4AB0BDD}"/>
                </a:ext>
              </a:extLst>
            </p:cNvPr>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9">
              <a:extLst>
                <a:ext uri="{FF2B5EF4-FFF2-40B4-BE49-F238E27FC236}">
                  <a16:creationId xmlns:a16="http://schemas.microsoft.com/office/drawing/2014/main" id="{31AA1CC2-CC11-4871-B8F3-5F49BE23EBAA}"/>
                </a:ext>
              </a:extLst>
            </p:cNvPr>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0">
              <a:extLst>
                <a:ext uri="{FF2B5EF4-FFF2-40B4-BE49-F238E27FC236}">
                  <a16:creationId xmlns:a16="http://schemas.microsoft.com/office/drawing/2014/main" id="{AB0661B3-130C-414D-9AC2-79F7708D4C55}"/>
                </a:ext>
              </a:extLst>
            </p:cNvPr>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1">
              <a:extLst>
                <a:ext uri="{FF2B5EF4-FFF2-40B4-BE49-F238E27FC236}">
                  <a16:creationId xmlns:a16="http://schemas.microsoft.com/office/drawing/2014/main" id="{C12B2BFB-328C-4494-A164-F62E2A290203}"/>
                </a:ext>
              </a:extLst>
            </p:cNvPr>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2">
              <a:extLst>
                <a:ext uri="{FF2B5EF4-FFF2-40B4-BE49-F238E27FC236}">
                  <a16:creationId xmlns:a16="http://schemas.microsoft.com/office/drawing/2014/main" id="{663E6DE6-9AEC-44CE-84F0-093AC0C49F4F}"/>
                </a:ext>
              </a:extLst>
            </p:cNvPr>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3">
              <a:extLst>
                <a:ext uri="{FF2B5EF4-FFF2-40B4-BE49-F238E27FC236}">
                  <a16:creationId xmlns:a16="http://schemas.microsoft.com/office/drawing/2014/main" id="{05686ABC-3D02-416D-BE67-79BE300AF465}"/>
                </a:ext>
              </a:extLst>
            </p:cNvPr>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4">
              <a:extLst>
                <a:ext uri="{FF2B5EF4-FFF2-40B4-BE49-F238E27FC236}">
                  <a16:creationId xmlns:a16="http://schemas.microsoft.com/office/drawing/2014/main" id="{8FFFDDC0-C3E5-44D3-9AA7-D340D7BD0870}"/>
                </a:ext>
              </a:extLst>
            </p:cNvPr>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5">
              <a:extLst>
                <a:ext uri="{FF2B5EF4-FFF2-40B4-BE49-F238E27FC236}">
                  <a16:creationId xmlns:a16="http://schemas.microsoft.com/office/drawing/2014/main" id="{E0C9DF23-E5C5-4E8F-8AC9-64D823D7EABE}"/>
                </a:ext>
              </a:extLst>
            </p:cNvPr>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1671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Divider_Blue">
    <p:bg>
      <p:bgPr>
        <a:solidFill>
          <a:srgbClr val="00A1DE"/>
        </a:solidFill>
        <a:effectLst/>
      </p:bgPr>
    </p:bg>
    <p:spTree>
      <p:nvGrpSpPr>
        <p:cNvPr id="1" name=""/>
        <p:cNvGrpSpPr/>
        <p:nvPr/>
      </p:nvGrpSpPr>
      <p:grpSpPr>
        <a:xfrm>
          <a:off x="0" y="0"/>
          <a:ext cx="0" cy="0"/>
          <a:chOff x="0" y="0"/>
          <a:chExt cx="0" cy="0"/>
        </a:xfrm>
      </p:grpSpPr>
      <p:sp>
        <p:nvSpPr>
          <p:cNvPr id="9"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01826" y="670973"/>
            <a:ext cx="8240513" cy="402377"/>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Subtitle/Calibri/20pts</a:t>
            </a:r>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301826" y="254910"/>
            <a:ext cx="8240513" cy="41606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Page Title/Calibri/28pts</a:t>
            </a:r>
            <a:endParaRPr lang="zh-TW" altLang="en-US" dirty="0"/>
          </a:p>
          <a:p>
            <a:pPr lvl="0"/>
            <a:endParaRPr lang="zh-TW" altLang="en-US" dirty="0"/>
          </a:p>
        </p:txBody>
      </p:sp>
      <p:grpSp>
        <p:nvGrpSpPr>
          <p:cNvPr id="6" name="群組 5"/>
          <p:cNvGrpSpPr/>
          <p:nvPr/>
        </p:nvGrpSpPr>
        <p:grpSpPr>
          <a:xfrm>
            <a:off x="323850" y="4760384"/>
            <a:ext cx="5973740" cy="275609"/>
            <a:chOff x="323850" y="4760384"/>
            <a:chExt cx="5973740" cy="275609"/>
          </a:xfrm>
        </p:grpSpPr>
        <p:sp>
          <p:nvSpPr>
            <p:cNvPr id="7"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8" name="圖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3" name="Rocketman"/>
          <p:cNvGrpSpPr/>
          <p:nvPr/>
        </p:nvGrpSpPr>
        <p:grpSpPr>
          <a:xfrm>
            <a:off x="7520353" y="2985701"/>
            <a:ext cx="1278496" cy="1934603"/>
            <a:chOff x="6389688" y="2279650"/>
            <a:chExt cx="2001837" cy="2820988"/>
          </a:xfrm>
        </p:grpSpPr>
        <p:sp>
          <p:nvSpPr>
            <p:cNvPr id="24"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9" name="群組 18">
            <a:extLst>
              <a:ext uri="{FF2B5EF4-FFF2-40B4-BE49-F238E27FC236}">
                <a16:creationId xmlns:a16="http://schemas.microsoft.com/office/drawing/2014/main" id="{BC291B5F-A966-4016-A207-DAA2E569B005}"/>
              </a:ext>
            </a:extLst>
          </p:cNvPr>
          <p:cNvGrpSpPr/>
          <p:nvPr userDrawn="1"/>
        </p:nvGrpSpPr>
        <p:grpSpPr>
          <a:xfrm>
            <a:off x="323850" y="4760384"/>
            <a:ext cx="5973740" cy="275609"/>
            <a:chOff x="323850" y="4760384"/>
            <a:chExt cx="5973740" cy="275609"/>
          </a:xfrm>
        </p:grpSpPr>
        <p:sp>
          <p:nvSpPr>
            <p:cNvPr id="20" name="Footer Placeholder 3">
              <a:extLst>
                <a:ext uri="{FF2B5EF4-FFF2-40B4-BE49-F238E27FC236}">
                  <a16:creationId xmlns:a16="http://schemas.microsoft.com/office/drawing/2014/main" id="{75914D80-5F46-4D13-B3C0-6D0826021173}"/>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21" name="圖片 20">
              <a:extLst>
                <a:ext uri="{FF2B5EF4-FFF2-40B4-BE49-F238E27FC236}">
                  <a16:creationId xmlns:a16="http://schemas.microsoft.com/office/drawing/2014/main" id="{652BA224-5F81-4BB0-93BB-3CD833E4D9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2" name="Rocketman">
            <a:extLst>
              <a:ext uri="{FF2B5EF4-FFF2-40B4-BE49-F238E27FC236}">
                <a16:creationId xmlns:a16="http://schemas.microsoft.com/office/drawing/2014/main" id="{00908DD3-D7C4-4995-A1CD-F3C91078B2B7}"/>
              </a:ext>
            </a:extLst>
          </p:cNvPr>
          <p:cNvGrpSpPr/>
          <p:nvPr userDrawn="1"/>
        </p:nvGrpSpPr>
        <p:grpSpPr>
          <a:xfrm>
            <a:off x="7520353" y="2985701"/>
            <a:ext cx="1278496" cy="1934603"/>
            <a:chOff x="6389688" y="2279650"/>
            <a:chExt cx="2001837" cy="2820988"/>
          </a:xfrm>
        </p:grpSpPr>
        <p:sp>
          <p:nvSpPr>
            <p:cNvPr id="35" name="Freeform 5">
              <a:extLst>
                <a:ext uri="{FF2B5EF4-FFF2-40B4-BE49-F238E27FC236}">
                  <a16:creationId xmlns:a16="http://schemas.microsoft.com/office/drawing/2014/main" id="{1D455A7B-5A31-4176-9E1B-64321CFA5137}"/>
                </a:ext>
              </a:extLst>
            </p:cNvPr>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6">
              <a:extLst>
                <a:ext uri="{FF2B5EF4-FFF2-40B4-BE49-F238E27FC236}">
                  <a16:creationId xmlns:a16="http://schemas.microsoft.com/office/drawing/2014/main" id="{79374AE7-717D-45A2-9F86-95BE8AB5AF6B}"/>
                </a:ext>
              </a:extLst>
            </p:cNvPr>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7">
              <a:extLst>
                <a:ext uri="{FF2B5EF4-FFF2-40B4-BE49-F238E27FC236}">
                  <a16:creationId xmlns:a16="http://schemas.microsoft.com/office/drawing/2014/main" id="{F4F53AB0-F2F1-45E2-AFE0-AD68CD394D42}"/>
                </a:ext>
              </a:extLst>
            </p:cNvPr>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8">
              <a:extLst>
                <a:ext uri="{FF2B5EF4-FFF2-40B4-BE49-F238E27FC236}">
                  <a16:creationId xmlns:a16="http://schemas.microsoft.com/office/drawing/2014/main" id="{56C56E44-09D1-4A04-A70D-1C4D947292BB}"/>
                </a:ext>
              </a:extLst>
            </p:cNvPr>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9">
              <a:extLst>
                <a:ext uri="{FF2B5EF4-FFF2-40B4-BE49-F238E27FC236}">
                  <a16:creationId xmlns:a16="http://schemas.microsoft.com/office/drawing/2014/main" id="{9F553434-F60F-483A-8AA0-17D10F304569}"/>
                </a:ext>
              </a:extLst>
            </p:cNvPr>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0">
              <a:extLst>
                <a:ext uri="{FF2B5EF4-FFF2-40B4-BE49-F238E27FC236}">
                  <a16:creationId xmlns:a16="http://schemas.microsoft.com/office/drawing/2014/main" id="{10FE82DC-700A-4265-AC4F-B2489DE140C8}"/>
                </a:ext>
              </a:extLst>
            </p:cNvPr>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1">
              <a:extLst>
                <a:ext uri="{FF2B5EF4-FFF2-40B4-BE49-F238E27FC236}">
                  <a16:creationId xmlns:a16="http://schemas.microsoft.com/office/drawing/2014/main" id="{D441648C-9138-49FC-B034-1D43955B1492}"/>
                </a:ext>
              </a:extLst>
            </p:cNvPr>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2">
              <a:extLst>
                <a:ext uri="{FF2B5EF4-FFF2-40B4-BE49-F238E27FC236}">
                  <a16:creationId xmlns:a16="http://schemas.microsoft.com/office/drawing/2014/main" id="{FD73D8AF-056E-4EFE-97A9-8C1CE9B24F07}"/>
                </a:ext>
              </a:extLst>
            </p:cNvPr>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3">
              <a:extLst>
                <a:ext uri="{FF2B5EF4-FFF2-40B4-BE49-F238E27FC236}">
                  <a16:creationId xmlns:a16="http://schemas.microsoft.com/office/drawing/2014/main" id="{DD7BEB68-1DED-4BE9-8AFA-2E11D2615670}"/>
                </a:ext>
              </a:extLst>
            </p:cNvPr>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4">
              <a:extLst>
                <a:ext uri="{FF2B5EF4-FFF2-40B4-BE49-F238E27FC236}">
                  <a16:creationId xmlns:a16="http://schemas.microsoft.com/office/drawing/2014/main" id="{1276C66A-8E8F-4BFF-9FB5-7486404218C6}"/>
                </a:ext>
              </a:extLst>
            </p:cNvPr>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5">
              <a:extLst>
                <a:ext uri="{FF2B5EF4-FFF2-40B4-BE49-F238E27FC236}">
                  <a16:creationId xmlns:a16="http://schemas.microsoft.com/office/drawing/2014/main" id="{8AE274D7-E463-4EEE-AAC2-9156847E2973}"/>
                </a:ext>
              </a:extLst>
            </p:cNvPr>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5736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Divider_Red">
    <p:bg>
      <p:bgPr>
        <a:solidFill>
          <a:srgbClr val="D71F85"/>
        </a:solidFill>
        <a:effectLst/>
      </p:bgPr>
    </p:bg>
    <p:spTree>
      <p:nvGrpSpPr>
        <p:cNvPr id="1" name=""/>
        <p:cNvGrpSpPr/>
        <p:nvPr/>
      </p:nvGrpSpPr>
      <p:grpSpPr>
        <a:xfrm>
          <a:off x="0" y="0"/>
          <a:ext cx="0" cy="0"/>
          <a:chOff x="0" y="0"/>
          <a:chExt cx="0" cy="0"/>
        </a:xfrm>
      </p:grpSpPr>
      <p:sp>
        <p:nvSpPr>
          <p:cNvPr id="9"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01826" y="670973"/>
            <a:ext cx="8240513" cy="402377"/>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Subtitle/Calibri/20pts</a:t>
            </a:r>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301826" y="254910"/>
            <a:ext cx="8240513" cy="41606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Page Title/Calibri/28pts</a:t>
            </a:r>
            <a:endParaRPr lang="zh-TW" altLang="en-US" dirty="0"/>
          </a:p>
          <a:p>
            <a:pPr lvl="0"/>
            <a:endParaRPr lang="zh-TW" altLang="en-US" dirty="0"/>
          </a:p>
        </p:txBody>
      </p:sp>
      <p:grpSp>
        <p:nvGrpSpPr>
          <p:cNvPr id="4" name="群組 3"/>
          <p:cNvGrpSpPr/>
          <p:nvPr/>
        </p:nvGrpSpPr>
        <p:grpSpPr>
          <a:xfrm>
            <a:off x="323850" y="4760384"/>
            <a:ext cx="5973740" cy="275609"/>
            <a:chOff x="323850" y="4760384"/>
            <a:chExt cx="5973740" cy="275609"/>
          </a:xfrm>
        </p:grpSpPr>
        <p:sp>
          <p:nvSpPr>
            <p:cNvPr id="5"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6" name="圖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7" name="Rocketman"/>
          <p:cNvGrpSpPr/>
          <p:nvPr/>
        </p:nvGrpSpPr>
        <p:grpSpPr>
          <a:xfrm>
            <a:off x="7520353" y="2985701"/>
            <a:ext cx="1278496" cy="1934603"/>
            <a:chOff x="6389688" y="2279650"/>
            <a:chExt cx="2001837" cy="2820988"/>
          </a:xfrm>
        </p:grpSpPr>
        <p:sp>
          <p:nvSpPr>
            <p:cNvPr id="8"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1" name="群組 20">
            <a:extLst>
              <a:ext uri="{FF2B5EF4-FFF2-40B4-BE49-F238E27FC236}">
                <a16:creationId xmlns:a16="http://schemas.microsoft.com/office/drawing/2014/main" id="{6CC2FD03-AEBF-45FC-ABE8-5981F16C6CE1}"/>
              </a:ext>
            </a:extLst>
          </p:cNvPr>
          <p:cNvGrpSpPr/>
          <p:nvPr userDrawn="1"/>
        </p:nvGrpSpPr>
        <p:grpSpPr>
          <a:xfrm>
            <a:off x="323850" y="4760384"/>
            <a:ext cx="5973740" cy="275609"/>
            <a:chOff x="323850" y="4760384"/>
            <a:chExt cx="5973740" cy="275609"/>
          </a:xfrm>
        </p:grpSpPr>
        <p:sp>
          <p:nvSpPr>
            <p:cNvPr id="22" name="Footer Placeholder 3">
              <a:extLst>
                <a:ext uri="{FF2B5EF4-FFF2-40B4-BE49-F238E27FC236}">
                  <a16:creationId xmlns:a16="http://schemas.microsoft.com/office/drawing/2014/main" id="{2B4D8401-63FE-44F2-8922-E990518DDB63}"/>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23" name="圖片 22">
              <a:extLst>
                <a:ext uri="{FF2B5EF4-FFF2-40B4-BE49-F238E27FC236}">
                  <a16:creationId xmlns:a16="http://schemas.microsoft.com/office/drawing/2014/main" id="{3AC10299-9220-4097-AC29-D55E30C47B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4" name="Rocketman">
            <a:extLst>
              <a:ext uri="{FF2B5EF4-FFF2-40B4-BE49-F238E27FC236}">
                <a16:creationId xmlns:a16="http://schemas.microsoft.com/office/drawing/2014/main" id="{19E741C1-866F-4F60-ADE1-C855116B4BD8}"/>
              </a:ext>
            </a:extLst>
          </p:cNvPr>
          <p:cNvGrpSpPr/>
          <p:nvPr userDrawn="1"/>
        </p:nvGrpSpPr>
        <p:grpSpPr>
          <a:xfrm>
            <a:off x="7520353" y="2985701"/>
            <a:ext cx="1278496" cy="1934603"/>
            <a:chOff x="6389688" y="2279650"/>
            <a:chExt cx="2001837" cy="2820988"/>
          </a:xfrm>
        </p:grpSpPr>
        <p:sp>
          <p:nvSpPr>
            <p:cNvPr id="25" name="Freeform 5">
              <a:extLst>
                <a:ext uri="{FF2B5EF4-FFF2-40B4-BE49-F238E27FC236}">
                  <a16:creationId xmlns:a16="http://schemas.microsoft.com/office/drawing/2014/main" id="{4793819A-8C22-434F-84F6-B6F6844D2EEC}"/>
                </a:ext>
              </a:extLst>
            </p:cNvPr>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6">
              <a:extLst>
                <a:ext uri="{FF2B5EF4-FFF2-40B4-BE49-F238E27FC236}">
                  <a16:creationId xmlns:a16="http://schemas.microsoft.com/office/drawing/2014/main" id="{6E24A234-8550-4CF9-909D-2B76D72A115A}"/>
                </a:ext>
              </a:extLst>
            </p:cNvPr>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7">
              <a:extLst>
                <a:ext uri="{FF2B5EF4-FFF2-40B4-BE49-F238E27FC236}">
                  <a16:creationId xmlns:a16="http://schemas.microsoft.com/office/drawing/2014/main" id="{F4EE9203-5FEC-4CFC-99CC-28A0B4B3F46B}"/>
                </a:ext>
              </a:extLst>
            </p:cNvPr>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8">
              <a:extLst>
                <a:ext uri="{FF2B5EF4-FFF2-40B4-BE49-F238E27FC236}">
                  <a16:creationId xmlns:a16="http://schemas.microsoft.com/office/drawing/2014/main" id="{1E2DD316-C472-4781-BDF0-06FAF0303984}"/>
                </a:ext>
              </a:extLst>
            </p:cNvPr>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9">
              <a:extLst>
                <a:ext uri="{FF2B5EF4-FFF2-40B4-BE49-F238E27FC236}">
                  <a16:creationId xmlns:a16="http://schemas.microsoft.com/office/drawing/2014/main" id="{09FB34C4-439E-4D16-8532-87CCD749F04A}"/>
                </a:ext>
              </a:extLst>
            </p:cNvPr>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0">
              <a:extLst>
                <a:ext uri="{FF2B5EF4-FFF2-40B4-BE49-F238E27FC236}">
                  <a16:creationId xmlns:a16="http://schemas.microsoft.com/office/drawing/2014/main" id="{12E6191E-6457-482F-8055-BDA87006C30F}"/>
                </a:ext>
              </a:extLst>
            </p:cNvPr>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1">
              <a:extLst>
                <a:ext uri="{FF2B5EF4-FFF2-40B4-BE49-F238E27FC236}">
                  <a16:creationId xmlns:a16="http://schemas.microsoft.com/office/drawing/2014/main" id="{3B671885-89BB-42F8-B9BD-F70FA052E9E6}"/>
                </a:ext>
              </a:extLst>
            </p:cNvPr>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2">
              <a:extLst>
                <a:ext uri="{FF2B5EF4-FFF2-40B4-BE49-F238E27FC236}">
                  <a16:creationId xmlns:a16="http://schemas.microsoft.com/office/drawing/2014/main" id="{E65AFA71-F64E-4A9B-A05D-2231F1A54A0F}"/>
                </a:ext>
              </a:extLst>
            </p:cNvPr>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3">
              <a:extLst>
                <a:ext uri="{FF2B5EF4-FFF2-40B4-BE49-F238E27FC236}">
                  <a16:creationId xmlns:a16="http://schemas.microsoft.com/office/drawing/2014/main" id="{2B184C03-6D41-486C-A136-2E5B6B75122B}"/>
                </a:ext>
              </a:extLst>
            </p:cNvPr>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
              <a:extLst>
                <a:ext uri="{FF2B5EF4-FFF2-40B4-BE49-F238E27FC236}">
                  <a16:creationId xmlns:a16="http://schemas.microsoft.com/office/drawing/2014/main" id="{3B2CC494-7FA1-4F7C-B7A8-6F85797A4FAF}"/>
                </a:ext>
              </a:extLst>
            </p:cNvPr>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5">
              <a:extLst>
                <a:ext uri="{FF2B5EF4-FFF2-40B4-BE49-F238E27FC236}">
                  <a16:creationId xmlns:a16="http://schemas.microsoft.com/office/drawing/2014/main" id="{E17F6F37-CC48-4F16-B9EE-6E2E5DBBA191}"/>
                </a:ext>
              </a:extLst>
            </p:cNvPr>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66168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7330" y="1270087"/>
            <a:ext cx="8406005" cy="765883"/>
          </a:xfrm>
        </p:spPr>
        <p:txBody>
          <a:bodyPr anchor="t" anchorCtr="0">
            <a:noAutofit/>
          </a:bodyPr>
          <a:lstStyle>
            <a:lvl1pPr algn="l">
              <a:lnSpc>
                <a:spcPct val="85000"/>
              </a:lnSpc>
              <a:defRPr sz="2849">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77330" y="2127648"/>
            <a:ext cx="8406005" cy="1241822"/>
          </a:xfrm>
          <a:prstGeom prst="rect">
            <a:avLst/>
          </a:prstGeom>
        </p:spPr>
        <p:txBody>
          <a:bodyPr>
            <a:noAutofit/>
          </a:bodyPr>
          <a:lstStyle>
            <a:lvl1pPr marL="0" indent="0" algn="l">
              <a:buNone/>
              <a:defRPr sz="1050" b="1">
                <a:solidFill>
                  <a:schemeClr val="bg1"/>
                </a:solidFill>
                <a:latin typeface="+mj-lt"/>
              </a:defRPr>
            </a:lvl1pPr>
            <a:lvl2pPr marL="342809" indent="0" algn="ctr">
              <a:buNone/>
              <a:defRPr sz="1500"/>
            </a:lvl2pPr>
            <a:lvl3pPr marL="685617" indent="0" algn="ctr">
              <a:buNone/>
              <a:defRPr sz="1350"/>
            </a:lvl3pPr>
            <a:lvl4pPr marL="1028426" indent="0" algn="ctr">
              <a:buNone/>
              <a:defRPr sz="1200"/>
            </a:lvl4pPr>
            <a:lvl5pPr marL="1371234" indent="0" algn="ctr">
              <a:buNone/>
              <a:defRPr sz="1200"/>
            </a:lvl5pPr>
            <a:lvl6pPr marL="1714043" indent="0" algn="ctr">
              <a:buNone/>
              <a:defRPr sz="1200"/>
            </a:lvl6pPr>
            <a:lvl7pPr marL="2056851" indent="0" algn="ctr">
              <a:buNone/>
              <a:defRPr sz="1200"/>
            </a:lvl7pPr>
            <a:lvl8pPr marL="2399660" indent="0" algn="ctr">
              <a:buNone/>
              <a:defRPr sz="1200"/>
            </a:lvl8pPr>
            <a:lvl9pPr marL="2742468" indent="0" algn="ctr">
              <a:buNone/>
              <a:defRPr sz="1200"/>
            </a:lvl9pPr>
          </a:lstStyle>
          <a:p>
            <a:r>
              <a:rPr lang="en-US" dirty="0"/>
              <a:t>Click to edit Master subtitle style</a:t>
            </a:r>
          </a:p>
        </p:txBody>
      </p:sp>
      <p:sp>
        <p:nvSpPr>
          <p:cNvPr id="9" name="Text Placeholder 8"/>
          <p:cNvSpPr>
            <a:spLocks noGrp="1"/>
          </p:cNvSpPr>
          <p:nvPr>
            <p:ph type="body" sz="quarter" idx="13"/>
          </p:nvPr>
        </p:nvSpPr>
        <p:spPr>
          <a:xfrm>
            <a:off x="377818" y="4322428"/>
            <a:ext cx="8139111" cy="442454"/>
          </a:xfrm>
          <a:prstGeom prst="rect">
            <a:avLst/>
          </a:prstGeom>
        </p:spPr>
        <p:txBody>
          <a:bodyPr>
            <a:noAutofit/>
          </a:bodyPr>
          <a:lstStyle>
            <a:lvl1pPr marL="0" indent="0">
              <a:spcBef>
                <a:spcPts val="0"/>
              </a:spcBef>
              <a:buNone/>
              <a:defRPr sz="1050" b="1">
                <a:solidFill>
                  <a:schemeClr val="bg1"/>
                </a:solidFill>
                <a:latin typeface="+mj-lt"/>
              </a:defRPr>
            </a:lvl1pPr>
            <a:lvl2pPr marL="0" indent="0">
              <a:spcBef>
                <a:spcPts val="0"/>
              </a:spcBef>
              <a:buNone/>
              <a:defRPr sz="1050">
                <a:solidFill>
                  <a:schemeClr val="bg1"/>
                </a:solidFill>
              </a:defRPr>
            </a:lvl2pPr>
            <a:lvl3pPr marL="0" indent="0">
              <a:spcBef>
                <a:spcPts val="0"/>
              </a:spcBef>
              <a:buNone/>
              <a:defRPr sz="1050"/>
            </a:lvl3pPr>
            <a:lvl4pPr marL="0" indent="0">
              <a:spcBef>
                <a:spcPts val="0"/>
              </a:spcBef>
              <a:buNone/>
              <a:defRPr sz="1050"/>
            </a:lvl4pPr>
            <a:lvl5pPr marL="0" indent="0">
              <a:spcBef>
                <a:spcPts val="0"/>
              </a:spcBef>
              <a:buNone/>
              <a:defRPr sz="1050"/>
            </a:lvl5pPr>
          </a:lstStyle>
          <a:p>
            <a:pPr lvl="0"/>
            <a:r>
              <a:rPr lang="en-US" dirty="0"/>
              <a:t>Click to edit Master text styles</a:t>
            </a:r>
          </a:p>
          <a:p>
            <a:pPr lvl="1"/>
            <a:r>
              <a:rPr lang="en-US" dirty="0"/>
              <a:t>Second level</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790" y="687118"/>
            <a:ext cx="1228806" cy="307800"/>
          </a:xfrm>
          <a:prstGeom prst="rect">
            <a:avLst/>
          </a:prstGeom>
        </p:spPr>
      </p:pic>
      <p:sp>
        <p:nvSpPr>
          <p:cNvPr id="14" name="TextBox 13"/>
          <p:cNvSpPr txBox="1"/>
          <p:nvPr userDrawn="1"/>
        </p:nvSpPr>
        <p:spPr>
          <a:xfrm>
            <a:off x="6328346" y="4803300"/>
            <a:ext cx="2429367" cy="108000"/>
          </a:xfrm>
          <a:prstGeom prst="rect">
            <a:avLst/>
          </a:prstGeom>
        </p:spPr>
        <p:txBody>
          <a:bodyPr wrap="square" lIns="0" tIns="0" rIns="0" bIns="0" rtlCol="0">
            <a:noAutofit/>
          </a:bodyPr>
          <a:lstStyle/>
          <a:p>
            <a:pPr marL="0" marR="0" indent="0" algn="r" defTabSz="685617" rtl="0" eaLnBrk="1" fontAlgn="auto" latinLnBrk="0" hangingPunct="1">
              <a:lnSpc>
                <a:spcPct val="100000"/>
              </a:lnSpc>
              <a:spcBef>
                <a:spcPts val="0"/>
              </a:spcBef>
              <a:spcAft>
                <a:spcPts val="0"/>
              </a:spcAft>
              <a:buClrTx/>
              <a:buSzTx/>
              <a:buFontTx/>
              <a:buNone/>
              <a:tabLst/>
              <a:defRPr/>
            </a:pPr>
            <a:r>
              <a:rPr lang="en-GB" sz="600" dirty="0">
                <a:solidFill>
                  <a:schemeClr val="bg1"/>
                </a:solidFill>
              </a:rPr>
              <a:t>Confidential B</a:t>
            </a:r>
          </a:p>
          <a:p>
            <a:pPr algn="r"/>
            <a:endParaRPr lang="en-US" sz="600" baseline="0" dirty="0">
              <a:solidFill>
                <a:schemeClr val="bg1"/>
              </a:solidFill>
              <a:latin typeface="+mj-lt"/>
            </a:endParaRPr>
          </a:p>
        </p:txBody>
      </p:sp>
      <p:sp>
        <p:nvSpPr>
          <p:cNvPr id="15" name="Rectangle 1"/>
          <p:cNvSpPr>
            <a:spLocks noChangeArrowheads="1"/>
          </p:cNvSpPr>
          <p:nvPr userDrawn="1"/>
        </p:nvSpPr>
        <p:spPr bwMode="auto">
          <a:xfrm>
            <a:off x="375203" y="4768210"/>
            <a:ext cx="3280349" cy="346230"/>
          </a:xfrm>
          <a:prstGeom prst="rect">
            <a:avLst/>
          </a:prstGeom>
          <a:noFill/>
          <a:ln w="9525">
            <a:noFill/>
            <a:miter lim="800000"/>
            <a:headEnd/>
            <a:tailEnd/>
          </a:ln>
          <a:effectLst/>
        </p:spPr>
        <p:txBody>
          <a:bodyPr vert="horz" wrap="none" lIns="68562" tIns="34281" rIns="68562" bIns="34281" numCol="1" anchor="ctr" anchorCtr="0" compatLnSpc="1">
            <a:prstTxWarp prst="textNoShape">
              <a:avLst/>
            </a:prstTxWarp>
            <a:spAutoFit/>
          </a:bodyPr>
          <a:lstStyle/>
          <a:p>
            <a:pPr marL="0" marR="0" lvl="0" indent="0" algn="l" defTabSz="685617" rtl="0" eaLnBrk="1" fontAlgn="base" latinLnBrk="0" hangingPunct="1">
              <a:lnSpc>
                <a:spcPct val="100000"/>
              </a:lnSpc>
              <a:spcBef>
                <a:spcPct val="0"/>
              </a:spcBef>
              <a:spcAft>
                <a:spcPct val="0"/>
              </a:spcAft>
              <a:buClrTx/>
              <a:buSzTx/>
              <a:buFontTx/>
              <a:buNone/>
              <a:tabLst/>
              <a:defRPr/>
            </a:pP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a:t>
            </a:r>
            <a:r>
              <a:rPr kumimoji="0" lang="en-US" sz="600" b="0" i="0" u="none" strike="noStrike" cap="none" normalizeH="0" baseline="0" dirty="0" err="1">
                <a:ln>
                  <a:noFill/>
                </a:ln>
                <a:solidFill>
                  <a:schemeClr val="bg1"/>
                </a:solidFill>
                <a:effectLst/>
                <a:latin typeface="Calibri" pitchFamily="34" charset="0"/>
                <a:ea typeface="新細明體" pitchFamily="18" charset="-12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Inc.</a:t>
            </a:r>
            <a:endParaRPr kumimoji="0" lang="en-US" sz="600" b="0" i="0" u="none" strike="noStrike" cap="none" normalizeH="0" baseline="0" dirty="0">
              <a:ln>
                <a:noFill/>
              </a:ln>
              <a:solidFill>
                <a:schemeClr val="bg1"/>
              </a:solidFill>
              <a:effectLst/>
              <a:latin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This document contains information that is proprietary to </a:t>
            </a:r>
            <a:r>
              <a:rPr kumimoji="0" lang="en-US" sz="600" b="0" i="0" u="none" strike="noStrike" cap="none" normalizeH="0" baseline="0" dirty="0" err="1">
                <a:ln>
                  <a:noFill/>
                </a:ln>
                <a:solidFill>
                  <a:schemeClr val="bg1"/>
                </a:solidFill>
                <a:effectLst/>
                <a:latin typeface="Calibri" pitchFamily="34" charset="0"/>
                <a:ea typeface="Arial" pitchFamily="34" charset="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 Inc.</a:t>
            </a:r>
            <a:endPar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rPr>
              <a:t>Unauthorized reproduction or disclosure of this information in whole or in part is strictly prohibited.</a:t>
            </a:r>
            <a:r>
              <a:rPr kumimoji="0" lang="en-US" altLang="zh-TW" sz="600" b="0" i="0" u="none" strike="noStrike" cap="none" normalizeH="0" baseline="0" dirty="0">
                <a:ln>
                  <a:noFill/>
                </a:ln>
                <a:solidFill>
                  <a:schemeClr val="bg1"/>
                </a:solidFill>
                <a:effectLst/>
                <a:latin typeface="Arial" pitchFamily="34" charset="0"/>
                <a:cs typeface="Arial" pitchFamily="34" charset="0"/>
              </a:rPr>
              <a:t> </a:t>
            </a:r>
          </a:p>
        </p:txBody>
      </p:sp>
    </p:spTree>
    <p:extLst>
      <p:ext uri="{BB962C8B-B14F-4D97-AF65-F5344CB8AC3E}">
        <p14:creationId xmlns:p14="http://schemas.microsoft.com/office/powerpoint/2010/main" val="322702691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4" orient="horz" pos="130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50" y="1007706"/>
            <a:ext cx="4032126"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內容版面配置區 25"/>
          <p:cNvSpPr>
            <a:spLocks noGrp="1"/>
          </p:cNvSpPr>
          <p:nvPr>
            <p:ph sz="quarter" idx="11"/>
          </p:nvPr>
        </p:nvSpPr>
        <p:spPr>
          <a:xfrm>
            <a:off x="4499992" y="1004972"/>
            <a:ext cx="4042347"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102980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Wallpaper Title Slide">
    <p:bg>
      <p:bgPr>
        <a:solidFill>
          <a:srgbClr val="F39A1E"/>
        </a:solidFill>
        <a:effectLst/>
      </p:bgPr>
    </p:bg>
    <p:spTree>
      <p:nvGrpSpPr>
        <p:cNvPr id="1" name=""/>
        <p:cNvGrpSpPr/>
        <p:nvPr/>
      </p:nvGrpSpPr>
      <p:grpSpPr>
        <a:xfrm>
          <a:off x="0" y="0"/>
          <a:ext cx="0" cy="0"/>
          <a:chOff x="0" y="0"/>
          <a:chExt cx="0" cy="0"/>
        </a:xfrm>
      </p:grpSpPr>
      <p:pic>
        <p:nvPicPr>
          <p:cNvPr id="546" name="圖片 545">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96723" y="392535"/>
            <a:ext cx="1636370" cy="446855"/>
          </a:xfrm>
          <a:prstGeom prst="rect">
            <a:avLst/>
          </a:prstGeom>
        </p:spPr>
      </p:pic>
      <p:grpSp>
        <p:nvGrpSpPr>
          <p:cNvPr id="548" name="Rocketman"/>
          <p:cNvGrpSpPr/>
          <p:nvPr userDrawn="1"/>
        </p:nvGrpSpPr>
        <p:grpSpPr>
          <a:xfrm>
            <a:off x="7353064" y="2584519"/>
            <a:ext cx="1278496" cy="1934603"/>
            <a:chOff x="6389688" y="2279650"/>
            <a:chExt cx="2001837" cy="2820988"/>
          </a:xfrm>
        </p:grpSpPr>
        <p:sp>
          <p:nvSpPr>
            <p:cNvPr id="549"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0"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1"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2"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3"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4"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5"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0"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1"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2"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3"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04" name="文字方塊 1103"/>
          <p:cNvSpPr txBox="1"/>
          <p:nvPr userDrawn="1"/>
        </p:nvSpPr>
        <p:spPr>
          <a:xfrm>
            <a:off x="196973" y="2982436"/>
            <a:ext cx="6839255" cy="1969770"/>
          </a:xfrm>
          <a:prstGeom prst="rect">
            <a:avLst/>
          </a:prstGeom>
          <a:noFill/>
        </p:spPr>
        <p:txBody>
          <a:bodyPr wrap="square" rtlCol="0">
            <a:spAutoFit/>
          </a:bodyPr>
          <a:lstStyle/>
          <a:p>
            <a:r>
              <a:rPr lang="en-US" altLang="zh-TW" sz="900" b="1" kern="1200" dirty="0" err="1">
                <a:solidFill>
                  <a:schemeClr val="bg1"/>
                </a:solidFill>
                <a:effectLst/>
                <a:latin typeface="+mn-lt"/>
                <a:ea typeface="+mn-ea"/>
                <a:cs typeface="+mn-cs"/>
              </a:rPr>
              <a:t>MediaTek</a:t>
            </a:r>
            <a:r>
              <a:rPr lang="en-US" altLang="zh-TW" sz="900" b="1" kern="1200" dirty="0">
                <a:solidFill>
                  <a:schemeClr val="bg1"/>
                </a:solidFill>
                <a:effectLst/>
                <a:latin typeface="+mn-lt"/>
                <a:ea typeface="+mn-ea"/>
                <a:cs typeface="+mn-cs"/>
              </a:rPr>
              <a:t> Proprietary and Confidential</a:t>
            </a:r>
            <a:endParaRPr lang="zh-TW" altLang="zh-TW" sz="900" b="1" kern="1200" dirty="0">
              <a:solidFill>
                <a:schemeClr val="bg1"/>
              </a:solidFill>
              <a:effectLst/>
              <a:latin typeface="+mn-lt"/>
              <a:ea typeface="+mn-ea"/>
              <a:cs typeface="+mn-cs"/>
            </a:endParaRPr>
          </a:p>
          <a:p>
            <a:r>
              <a:rPr lang="en-US" altLang="zh-TW" sz="900" b="1" kern="1200" dirty="0">
                <a:solidFill>
                  <a:schemeClr val="bg1"/>
                </a:solidFill>
                <a:effectLst/>
                <a:latin typeface="+mn-lt"/>
                <a:ea typeface="+mn-ea"/>
                <a:cs typeface="+mn-cs"/>
              </a:rPr>
              <a:t> </a:t>
            </a:r>
            <a:endParaRPr lang="zh-TW" altLang="zh-TW" sz="900" b="1"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2021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All rights reserved. The term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refers to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and/or its affiliates.</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This document has been prepared solely for informational purposes. The content herein is made available to a restricted number of clients or partners, for internal use, pursuant to a license agreement or any other applicable agreement and subject to this notice. THIS DOCUMENT AND ANY ORAL INFORMATION PROVIDED BY MEDIATEK IN CONNECTION WITH THIS DOCUMENT (COLLECTIVELY THIS “DOCUMENT”), IF ANY, ARE PROVIDED “AS IS” WITHOUT WARRANTY OF ANY KIND, WHETHER EXPRESS, IMPLIED, STATUTORY, OR OTHERWISE. MEDIATEK DOES NOT WARRANT OR MAKE ANY REPRESENTATIONS OR GUARANTEE REGARDING THE USE OR THE RESULT OF THE USE OF THIS DOCUMENT IN TERMS OF CORRECTNESS, ACCURACY, TIMELINESS, RELIABILITY, OR OTHERWISE. </a:t>
            </a:r>
            <a:r>
              <a:rPr lang="en-US" altLang="zh-TW" sz="800" kern="1200" cap="all" dirty="0" err="1">
                <a:solidFill>
                  <a:schemeClr val="bg1"/>
                </a:solidFill>
                <a:effectLst/>
                <a:latin typeface="+mn-lt"/>
                <a:ea typeface="+mn-ea"/>
                <a:cs typeface="+mn-cs"/>
              </a:rPr>
              <a:t>MediaTek</a:t>
            </a:r>
            <a:r>
              <a:rPr lang="en-US" altLang="zh-TW" sz="800" kern="1200" cap="all" dirty="0">
                <a:solidFill>
                  <a:schemeClr val="bg1"/>
                </a:solidFill>
                <a:effectLst/>
                <a:latin typeface="+mn-lt"/>
                <a:ea typeface="+mn-ea"/>
                <a:cs typeface="+mn-cs"/>
              </a:rPr>
              <a:t> specifically disclaims all warranties of merchantability, non-infringement and fitness for a particular purpose and any warranties arising out of course of performance, course of dealing or usage of trade. </a:t>
            </a:r>
            <a:r>
              <a:rPr lang="en-US" altLang="zh-TW" sz="800" kern="1200" dirty="0">
                <a:solidFill>
                  <a:schemeClr val="bg1"/>
                </a:solidFill>
                <a:effectLst/>
                <a:latin typeface="+mn-lt"/>
                <a:ea typeface="+mn-ea"/>
                <a:cs typeface="+mn-cs"/>
              </a:rPr>
              <a:t>This Document must be held in strict confidence and may not be communicated, reproduced, distributed or disclosed to any third party or to any other person, or being referred to publicly, in whole or in part at any time except with </a:t>
            </a:r>
            <a:r>
              <a:rPr lang="en-US" altLang="zh-TW" sz="800" kern="1200" dirty="0" err="1">
                <a:solidFill>
                  <a:schemeClr val="bg1"/>
                </a:solidFill>
                <a:effectLst/>
                <a:latin typeface="+mn-lt"/>
                <a:ea typeface="+mn-ea"/>
                <a:cs typeface="+mn-cs"/>
              </a:rPr>
              <a:t>MediaTek’s</a:t>
            </a:r>
            <a:r>
              <a:rPr lang="en-US" altLang="zh-TW" sz="800" kern="1200" dirty="0">
                <a:solidFill>
                  <a:schemeClr val="bg1"/>
                </a:solidFill>
                <a:effectLst/>
                <a:latin typeface="+mn-lt"/>
                <a:ea typeface="+mn-ea"/>
                <a:cs typeface="+mn-cs"/>
              </a:rPr>
              <a:t> prior written consent, which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reserves the right to deny for any reason. You agree to indemnify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any loss or damages suffered by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your unauthorized use or disclosure of this Document, in whole or in part.  If you are not the intended recipient of this document, please delete and destroy all copies immediately.</a:t>
            </a:r>
            <a:endParaRPr lang="zh-TW" altLang="zh-TW" sz="8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92511790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317">
          <p15:clr>
            <a:srgbClr val="FBAE40"/>
          </p15:clr>
        </p15:guide>
        <p15:guide id="4" orient="horz" pos="130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lte only">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24048181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Tree>
    <p:extLst>
      <p:ext uri="{BB962C8B-B14F-4D97-AF65-F5344CB8AC3E}">
        <p14:creationId xmlns:p14="http://schemas.microsoft.com/office/powerpoint/2010/main" val="3790191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with subtitle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15DD189-F23A-4A72-A8E7-12D5CE2E8541}"/>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3" name="文字版面配置區 24">
            <a:extLst>
              <a:ext uri="{FF2B5EF4-FFF2-40B4-BE49-F238E27FC236}">
                <a16:creationId xmlns:a16="http://schemas.microsoft.com/office/drawing/2014/main" id="{0102C623-39B7-482D-AB86-93A92F37124F}"/>
              </a:ext>
            </a:extLst>
          </p:cNvPr>
          <p:cNvSpPr>
            <a:spLocks noGrp="1"/>
          </p:cNvSpPr>
          <p:nvPr>
            <p:ph type="body" sz="quarter" idx="16" hasCustomPrompt="1"/>
          </p:nvPr>
        </p:nvSpPr>
        <p:spPr>
          <a:xfrm>
            <a:off x="311552" y="1818018"/>
            <a:ext cx="8230787" cy="255393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200" b="0">
                <a:latin typeface="+mj-lt"/>
                <a:ea typeface="Microsoft YaHei" panose="020B0503020204020204" pitchFamily="34" charset="-122"/>
              </a:defRPr>
            </a:lvl1pPr>
          </a:lstStyle>
          <a:p>
            <a:pPr lvl="0"/>
            <a:r>
              <a:rPr lang="zh-TW" altLang="en-US" dirty="0"/>
              <a:t>內文使用</a:t>
            </a:r>
            <a:r>
              <a:rPr lang="en-US" altLang="zh-TW" dirty="0"/>
              <a:t>12pts</a:t>
            </a:r>
          </a:p>
        </p:txBody>
      </p:sp>
      <p:sp>
        <p:nvSpPr>
          <p:cNvPr id="21" name="文字版面配置區 24">
            <a:extLst>
              <a:ext uri="{FF2B5EF4-FFF2-40B4-BE49-F238E27FC236}">
                <a16:creationId xmlns:a16="http://schemas.microsoft.com/office/drawing/2014/main" id="{926391ED-A1C2-4413-B9C5-9DD36AFED359}"/>
              </a:ext>
            </a:extLst>
          </p:cNvPr>
          <p:cNvSpPr>
            <a:spLocks noGrp="1"/>
          </p:cNvSpPr>
          <p:nvPr>
            <p:ph type="body" sz="quarter" idx="19" hasCustomPrompt="1"/>
          </p:nvPr>
        </p:nvSpPr>
        <p:spPr>
          <a:xfrm>
            <a:off x="311552" y="1408099"/>
            <a:ext cx="8230786"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0">
                <a:latin typeface="+mj-lt"/>
                <a:ea typeface="Microsoft YaHei" panose="020B0503020204020204" pitchFamily="34" charset="-122"/>
              </a:defRPr>
            </a:lvl1pPr>
          </a:lstStyle>
          <a:p>
            <a:pPr lvl="0"/>
            <a:r>
              <a:rPr lang="zh-TW" altLang="en-US" dirty="0"/>
              <a:t>內文大标题使用</a:t>
            </a:r>
            <a:r>
              <a:rPr lang="en-US" altLang="zh-TW" dirty="0"/>
              <a:t>16pts</a:t>
            </a:r>
          </a:p>
        </p:txBody>
      </p:sp>
      <p:sp>
        <p:nvSpPr>
          <p:cNvPr id="22" name="文字版面配置區 24">
            <a:extLst>
              <a:ext uri="{FF2B5EF4-FFF2-40B4-BE49-F238E27FC236}">
                <a16:creationId xmlns:a16="http://schemas.microsoft.com/office/drawing/2014/main" id="{31CC0E0B-144B-478C-975D-2C5721C221AE}"/>
              </a:ext>
            </a:extLst>
          </p:cNvPr>
          <p:cNvSpPr>
            <a:spLocks noGrp="1"/>
          </p:cNvSpPr>
          <p:nvPr>
            <p:ph type="body" sz="quarter" idx="18" hasCustomPrompt="1"/>
          </p:nvPr>
        </p:nvSpPr>
        <p:spPr>
          <a:xfrm>
            <a:off x="311551" y="4427059"/>
            <a:ext cx="3066022"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900" b="0">
                <a:latin typeface="Calibri" panose="020F0502020204030204" pitchFamily="34" charset="0"/>
              </a:defRPr>
            </a:lvl1pPr>
          </a:lstStyle>
          <a:p>
            <a:pPr lvl="0"/>
            <a:r>
              <a:rPr lang="en-US" altLang="zh-TW" dirty="0"/>
              <a:t>*Source:  Body text goes here in sentence case 9pts.</a:t>
            </a:r>
          </a:p>
        </p:txBody>
      </p:sp>
      <p:sp>
        <p:nvSpPr>
          <p:cNvPr id="24"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230787"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9"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1926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map">
    <p:spTree>
      <p:nvGrpSpPr>
        <p:cNvPr id="1" name=""/>
        <p:cNvGrpSpPr/>
        <p:nvPr/>
      </p:nvGrpSpPr>
      <p:grpSpPr>
        <a:xfrm>
          <a:off x="0" y="0"/>
          <a:ext cx="0" cy="0"/>
          <a:chOff x="0" y="0"/>
          <a:chExt cx="0" cy="0"/>
        </a:xfrm>
      </p:grpSpPr>
      <p:pic>
        <p:nvPicPr>
          <p:cNvPr id="4" name="圖片 3" descr="一張含有 室外 的圖片&#10;&#10;描述是以高可信度產生">
            <a:extLst>
              <a:ext uri="{FF2B5EF4-FFF2-40B4-BE49-F238E27FC236}">
                <a16:creationId xmlns:a16="http://schemas.microsoft.com/office/drawing/2014/main" id="{DC2D0D50-67E3-4F36-B468-7911E277F4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8526" y="751490"/>
            <a:ext cx="7973813" cy="3972910"/>
          </a:xfrm>
          <a:prstGeom prst="rect">
            <a:avLst/>
          </a:prstGeom>
        </p:spPr>
      </p:pic>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0723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map">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2" name="文字版面配置區 18">
            <a:extLst>
              <a:ext uri="{FF2B5EF4-FFF2-40B4-BE49-F238E27FC236}">
                <a16:creationId xmlns:a16="http://schemas.microsoft.com/office/drawing/2014/main" id="{5EC7FBC4-8594-4342-90DE-025774DA1F55}"/>
              </a:ext>
            </a:extLst>
          </p:cNvPr>
          <p:cNvSpPr>
            <a:spLocks noGrp="1"/>
          </p:cNvSpPr>
          <p:nvPr>
            <p:ph type="body" sz="quarter" idx="15" hasCustomPrompt="1"/>
          </p:nvPr>
        </p:nvSpPr>
        <p:spPr>
          <a:xfrm>
            <a:off x="-1" y="1239586"/>
            <a:ext cx="3067032" cy="442859"/>
          </a:xfrm>
          <a:prstGeom prst="rect">
            <a:avLst/>
          </a:prstGeom>
          <a:solidFill>
            <a:srgbClr val="FFCA05"/>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3" name="文字版面配置區 18">
            <a:extLst>
              <a:ext uri="{FF2B5EF4-FFF2-40B4-BE49-F238E27FC236}">
                <a16:creationId xmlns:a16="http://schemas.microsoft.com/office/drawing/2014/main" id="{E7D79B96-7A21-4C0C-B47D-23C03655A49D}"/>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4" name="圖片版面配置區 5">
            <a:extLst>
              <a:ext uri="{FF2B5EF4-FFF2-40B4-BE49-F238E27FC236}">
                <a16:creationId xmlns:a16="http://schemas.microsoft.com/office/drawing/2014/main" id="{FA7B9CDC-6840-44D5-B7F4-B7A5C7F1EC00}"/>
              </a:ext>
            </a:extLst>
          </p:cNvPr>
          <p:cNvSpPr>
            <a:spLocks noGrp="1"/>
          </p:cNvSpPr>
          <p:nvPr>
            <p:ph type="pic" sz="quarter" idx="18" hasCustomPrompt="1"/>
          </p:nvPr>
        </p:nvSpPr>
        <p:spPr>
          <a:xfrm>
            <a:off x="-1" y="1682444"/>
            <a:ext cx="3038482"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5" name="文字版面配置區 18">
            <a:extLst>
              <a:ext uri="{FF2B5EF4-FFF2-40B4-BE49-F238E27FC236}">
                <a16:creationId xmlns:a16="http://schemas.microsoft.com/office/drawing/2014/main" id="{266BDB66-2D52-4EC8-9493-68E1F60A8A43}"/>
              </a:ext>
            </a:extLst>
          </p:cNvPr>
          <p:cNvSpPr>
            <a:spLocks noGrp="1"/>
          </p:cNvSpPr>
          <p:nvPr>
            <p:ph type="body" sz="quarter" idx="19" hasCustomPrompt="1"/>
          </p:nvPr>
        </p:nvSpPr>
        <p:spPr>
          <a:xfrm>
            <a:off x="3038483" y="1239586"/>
            <a:ext cx="3067032" cy="442859"/>
          </a:xfrm>
          <a:prstGeom prst="rect">
            <a:avLst/>
          </a:prstGeom>
          <a:solidFill>
            <a:srgbClr val="69BE28"/>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6" name="文字版面配置區 18">
            <a:extLst>
              <a:ext uri="{FF2B5EF4-FFF2-40B4-BE49-F238E27FC236}">
                <a16:creationId xmlns:a16="http://schemas.microsoft.com/office/drawing/2014/main" id="{3C31F96A-9B22-4F64-960B-01D384DE939C}"/>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7" name="圖片版面配置區 5">
            <a:extLst>
              <a:ext uri="{FF2B5EF4-FFF2-40B4-BE49-F238E27FC236}">
                <a16:creationId xmlns:a16="http://schemas.microsoft.com/office/drawing/2014/main" id="{A298E8CE-357A-4140-B5E4-AD22FD39D943}"/>
              </a:ext>
            </a:extLst>
          </p:cNvPr>
          <p:cNvSpPr>
            <a:spLocks noGrp="1"/>
          </p:cNvSpPr>
          <p:nvPr>
            <p:ph type="pic" sz="quarter" idx="21" hasCustomPrompt="1"/>
          </p:nvPr>
        </p:nvSpPr>
        <p:spPr>
          <a:xfrm>
            <a:off x="3038483" y="1682444"/>
            <a:ext cx="3038483"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8" name="文字版面配置區 18">
            <a:extLst>
              <a:ext uri="{FF2B5EF4-FFF2-40B4-BE49-F238E27FC236}">
                <a16:creationId xmlns:a16="http://schemas.microsoft.com/office/drawing/2014/main" id="{33C4F6F6-31CE-4FD9-A3D7-A7D1D0FC0738}"/>
              </a:ext>
            </a:extLst>
          </p:cNvPr>
          <p:cNvSpPr>
            <a:spLocks noGrp="1"/>
          </p:cNvSpPr>
          <p:nvPr>
            <p:ph type="body" sz="quarter" idx="22" hasCustomPrompt="1"/>
          </p:nvPr>
        </p:nvSpPr>
        <p:spPr>
          <a:xfrm>
            <a:off x="6076968" y="1239586"/>
            <a:ext cx="3067032" cy="442859"/>
          </a:xfrm>
          <a:prstGeom prst="rect">
            <a:avLst/>
          </a:prstGeom>
          <a:solidFill>
            <a:schemeClr val="accent3"/>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9" name="文字版面配置區 18">
            <a:extLst>
              <a:ext uri="{FF2B5EF4-FFF2-40B4-BE49-F238E27FC236}">
                <a16:creationId xmlns:a16="http://schemas.microsoft.com/office/drawing/2014/main" id="{0BEF69B6-881A-4FBB-BBB0-3A32C94FE729}"/>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20" name="圖片版面配置區 5">
            <a:extLst>
              <a:ext uri="{FF2B5EF4-FFF2-40B4-BE49-F238E27FC236}">
                <a16:creationId xmlns:a16="http://schemas.microsoft.com/office/drawing/2014/main" id="{2B47372B-F0BA-4731-9A36-256296AEF419}"/>
              </a:ext>
            </a:extLst>
          </p:cNvPr>
          <p:cNvSpPr>
            <a:spLocks noGrp="1"/>
          </p:cNvSpPr>
          <p:nvPr>
            <p:ph type="pic" sz="quarter" idx="24" hasCustomPrompt="1"/>
          </p:nvPr>
        </p:nvSpPr>
        <p:spPr>
          <a:xfrm>
            <a:off x="6076968" y="1682444"/>
            <a:ext cx="3067031"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8176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image" Target="../media/image1.png"/><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theme" Target="../theme/theme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grpSp>
        <p:nvGrpSpPr>
          <p:cNvPr id="8" name="Group 2"/>
          <p:cNvGrpSpPr/>
          <p:nvPr userDrawn="1"/>
        </p:nvGrpSpPr>
        <p:grpSpPr>
          <a:xfrm rot="5400000">
            <a:off x="8526780" y="388620"/>
            <a:ext cx="1005840" cy="228600"/>
            <a:chOff x="17255" y="4635475"/>
            <a:chExt cx="898831" cy="241248"/>
          </a:xfrm>
          <a:solidFill>
            <a:srgbClr val="F39A1E"/>
          </a:solidFill>
        </p:grpSpPr>
        <p:sp>
          <p:nvSpPr>
            <p:cNvPr id="9" name="Rectangle 4"/>
            <p:cNvSpPr/>
            <p:nvPr/>
          </p:nvSpPr>
          <p:spPr>
            <a:xfrm>
              <a:off x="17255" y="4635475"/>
              <a:ext cx="898831" cy="241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5"/>
            <p:cNvSpPr txBox="1"/>
            <p:nvPr/>
          </p:nvSpPr>
          <p:spPr>
            <a:xfrm>
              <a:off x="98316" y="4680383"/>
              <a:ext cx="817119" cy="183091"/>
            </a:xfrm>
            <a:prstGeom prst="rect">
              <a:avLst/>
            </a:prstGeom>
            <a:grpFill/>
          </p:spPr>
          <p:txBody>
            <a:bodyPr wrap="square" lIns="0" tIns="0" rIns="0" bIns="0" rtlCol="0">
              <a:noAutofit/>
            </a:bodyPr>
            <a:lstStyle/>
            <a:p>
              <a:r>
                <a:rPr lang="en-US" sz="900" dirty="0">
                  <a:solidFill>
                    <a:schemeClr val="bg1"/>
                  </a:solidFill>
                  <a:latin typeface="Calibri" panose="020F0502020204030204" pitchFamily="34" charset="0"/>
                </a:rPr>
                <a:t>UNCLASSIFIED</a:t>
              </a:r>
            </a:p>
          </p:txBody>
        </p:sp>
      </p:grpSp>
      <p:sp>
        <p:nvSpPr>
          <p:cNvPr id="15" name="文字版面配置區 14"/>
          <p:cNvSpPr>
            <a:spLocks noGrp="1"/>
          </p:cNvSpPr>
          <p:nvPr>
            <p:ph type="body" idx="1"/>
          </p:nvPr>
        </p:nvSpPr>
        <p:spPr>
          <a:xfrm>
            <a:off x="323850" y="1028526"/>
            <a:ext cx="8218488" cy="355944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grpSp>
        <p:nvGrpSpPr>
          <p:cNvPr id="4" name="群組 3"/>
          <p:cNvGrpSpPr/>
          <p:nvPr userDrawn="1"/>
        </p:nvGrpSpPr>
        <p:grpSpPr>
          <a:xfrm>
            <a:off x="323850" y="4760384"/>
            <a:ext cx="5973740" cy="275609"/>
            <a:chOff x="323850" y="4760384"/>
            <a:chExt cx="5973740" cy="275609"/>
          </a:xfrm>
        </p:grpSpPr>
        <p:sp>
          <p:nvSpPr>
            <p:cNvPr id="5"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lumMod val="50000"/>
                    </a:schemeClr>
                  </a:solidFill>
                  <a:effectLst/>
                  <a:latin typeface="+mn-lt"/>
                  <a:ea typeface="+mn-ea"/>
                  <a:cs typeface="+mn-cs"/>
                </a:rPr>
                <a:t>MediaTek Proprietary and Confidential. © 2021 MediaTek Inc. All rights reserved.</a:t>
              </a:r>
              <a:endParaRPr lang="en-GB" sz="600" dirty="0">
                <a:solidFill>
                  <a:schemeClr val="bg1">
                    <a:lumMod val="50000"/>
                  </a:schemeClr>
                </a:solidFill>
                <a:latin typeface="+mn-lt"/>
              </a:endParaRPr>
            </a:p>
          </p:txBody>
        </p:sp>
        <p:pic>
          <p:nvPicPr>
            <p:cNvPr id="3" name="圖片 2"/>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spTree>
    <p:extLst>
      <p:ext uri="{BB962C8B-B14F-4D97-AF65-F5344CB8AC3E}">
        <p14:creationId xmlns:p14="http://schemas.microsoft.com/office/powerpoint/2010/main" val="2240172516"/>
      </p:ext>
    </p:extLst>
  </p:cSld>
  <p:clrMap bg1="lt1" tx1="dk1" bg2="lt2" tx2="dk2" accent1="accent1" accent2="accent2" accent3="accent3" accent4="accent4" accent5="accent5" accent6="accent6" hlink="hlink" folHlink="folHlink"/>
  <p:sldLayoutIdLst>
    <p:sldLayoutId id="2147483806" r:id="rId1"/>
    <p:sldLayoutId id="2147483808" r:id="rId2"/>
    <p:sldLayoutId id="2147483809" r:id="rId3"/>
    <p:sldLayoutId id="2147483810" r:id="rId4"/>
    <p:sldLayoutId id="2147483811" r:id="rId5"/>
    <p:sldLayoutId id="2147483837" r:id="rId6"/>
    <p:sldLayoutId id="2147483838" r:id="rId7"/>
    <p:sldLayoutId id="2147483812" r:id="rId8"/>
    <p:sldLayoutId id="2147483822" r:id="rId9"/>
    <p:sldLayoutId id="2147483823" r:id="rId10"/>
    <p:sldLayoutId id="2147483824" r:id="rId11"/>
    <p:sldLayoutId id="2147483825" r:id="rId12"/>
    <p:sldLayoutId id="2147483827" r:id="rId13"/>
    <p:sldLayoutId id="2147483815" r:id="rId14"/>
    <p:sldLayoutId id="2147483816" r:id="rId15"/>
    <p:sldLayoutId id="2147483856" r:id="rId16"/>
    <p:sldLayoutId id="214748385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100000"/>
        </a:lnSpc>
        <a:spcBef>
          <a:spcPct val="0"/>
        </a:spcBef>
        <a:buNone/>
        <a:defRPr sz="2800" b="1" u="none" kern="1200" baseline="0">
          <a:solidFill>
            <a:srgbClr val="F39A1E"/>
          </a:solidFill>
          <a:latin typeface="+mj-lt"/>
          <a:ea typeface="+mj-ea"/>
          <a:cs typeface="Arial"/>
        </a:defRPr>
      </a:lvl1pPr>
    </p:titleStyle>
    <p:bodyStyle>
      <a:lvl1pPr marL="271463" indent="-271463" algn="l" defTabSz="914400" rtl="0" eaLnBrk="1" latinLnBrk="0" hangingPunct="1">
        <a:lnSpc>
          <a:spcPct val="90000"/>
        </a:lnSpc>
        <a:spcBef>
          <a:spcPts val="1200"/>
        </a:spcBef>
        <a:buFont typeface="Arial" panose="020B0604020202020204" pitchFamily="34" charset="0"/>
        <a:buChar char="•"/>
        <a:defRPr lang="zh-TW" altLang="en-US" sz="2000" b="1" kern="1200" baseline="0" dirty="0" smtClean="0">
          <a:solidFill>
            <a:schemeClr val="tx1"/>
          </a:solidFill>
          <a:latin typeface="+mj-lt"/>
          <a:ea typeface="+mn-ea"/>
          <a:cs typeface="Arial"/>
        </a:defRPr>
      </a:lvl1pPr>
      <a:lvl2pPr marL="804863" indent="-358775" algn="l" defTabSz="914400" rtl="0" eaLnBrk="1" latinLnBrk="0" hangingPunct="1">
        <a:lnSpc>
          <a:spcPct val="90000"/>
        </a:lnSpc>
        <a:spcBef>
          <a:spcPts val="900"/>
        </a:spcBef>
        <a:buFont typeface="Calibri Light" panose="020F0302020204030204" pitchFamily="34" charset="0"/>
        <a:buChar char="–"/>
        <a:defRPr sz="1600" b="1" kern="1200" baseline="0">
          <a:solidFill>
            <a:schemeClr val="tx1"/>
          </a:solidFill>
          <a:latin typeface="+mj-lt"/>
          <a:ea typeface="+mn-ea"/>
          <a:cs typeface="Arial"/>
        </a:defRPr>
      </a:lvl2pPr>
      <a:lvl3pPr marL="1077913" indent="-174625" algn="l" defTabSz="914400" rtl="0" eaLnBrk="1" latinLnBrk="0" hangingPunct="1">
        <a:lnSpc>
          <a:spcPct val="90000"/>
        </a:lnSpc>
        <a:spcBef>
          <a:spcPts val="600"/>
        </a:spcBef>
        <a:buFont typeface="Arial" panose="020B0604020202020204" pitchFamily="34" charset="0"/>
        <a:buChar char="-"/>
        <a:defRPr sz="1200" kern="1200" baseline="0">
          <a:solidFill>
            <a:schemeClr val="tx1"/>
          </a:solidFill>
          <a:latin typeface="+mj-lt"/>
          <a:ea typeface="+mn-ea"/>
          <a:cs typeface="Arial"/>
        </a:defRPr>
      </a:lvl3pPr>
      <a:lvl4pPr marL="1257300" indent="-177800" algn="l" defTabSz="914400" rtl="0" eaLnBrk="1" latinLnBrk="0" hangingPunct="1">
        <a:lnSpc>
          <a:spcPct val="90000"/>
        </a:lnSpc>
        <a:spcBef>
          <a:spcPts val="500"/>
        </a:spcBef>
        <a:buFont typeface="Arial" panose="020B0604020202020204" pitchFamily="34" charset="0"/>
        <a:buChar char="•"/>
        <a:defRPr sz="1200" kern="1200" baseline="0">
          <a:solidFill>
            <a:schemeClr val="tx1"/>
          </a:solidFill>
          <a:latin typeface="+mj-lt"/>
          <a:ea typeface="+mn-ea"/>
          <a:cs typeface="Arial"/>
        </a:defRPr>
      </a:lvl4pPr>
      <a:lvl5pPr marL="1435100" indent="-177800" algn="l" defTabSz="914400" rtl="0" eaLnBrk="1" latinLnBrk="0" hangingPunct="1">
        <a:lnSpc>
          <a:spcPct val="90000"/>
        </a:lnSpc>
        <a:spcBef>
          <a:spcPts val="500"/>
        </a:spcBef>
        <a:buFont typeface="Arial" panose="020B0604020202020204" pitchFamily="34" charset="0"/>
        <a:buChar char="-"/>
        <a:defRPr sz="1100" kern="1200" baseline="0">
          <a:solidFill>
            <a:schemeClr val="tx1"/>
          </a:solidFill>
          <a:latin typeface="+mj-lt"/>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56">
          <p15:clr>
            <a:srgbClr val="F26B43"/>
          </p15:clr>
        </p15:guide>
        <p15:guide id="2" orient="horz" pos="383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grpSp>
        <p:nvGrpSpPr>
          <p:cNvPr id="8" name="Group 2"/>
          <p:cNvGrpSpPr/>
          <p:nvPr/>
        </p:nvGrpSpPr>
        <p:grpSpPr>
          <a:xfrm rot="5400000">
            <a:off x="8526780" y="388620"/>
            <a:ext cx="1005840" cy="228600"/>
            <a:chOff x="17255" y="4635475"/>
            <a:chExt cx="898831" cy="241248"/>
          </a:xfrm>
          <a:solidFill>
            <a:srgbClr val="F39A1E"/>
          </a:solidFill>
        </p:grpSpPr>
        <p:sp>
          <p:nvSpPr>
            <p:cNvPr id="9" name="Rectangle 4"/>
            <p:cNvSpPr/>
            <p:nvPr/>
          </p:nvSpPr>
          <p:spPr>
            <a:xfrm>
              <a:off x="17255" y="4635475"/>
              <a:ext cx="898831" cy="241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5"/>
            <p:cNvSpPr txBox="1"/>
            <p:nvPr/>
          </p:nvSpPr>
          <p:spPr>
            <a:xfrm>
              <a:off x="98316" y="4680383"/>
              <a:ext cx="817119" cy="183091"/>
            </a:xfrm>
            <a:prstGeom prst="rect">
              <a:avLst/>
            </a:prstGeom>
            <a:grpFill/>
          </p:spPr>
          <p:txBody>
            <a:bodyPr wrap="square" lIns="0" tIns="0" rIns="0" bIns="0" rtlCol="0">
              <a:noAutofit/>
            </a:bodyPr>
            <a:lstStyle/>
            <a:p>
              <a:r>
                <a:rPr lang="en-US" sz="900" dirty="0">
                  <a:solidFill>
                    <a:schemeClr val="bg1"/>
                  </a:solidFill>
                  <a:latin typeface="Calibri" panose="020F0502020204030204" pitchFamily="34" charset="0"/>
                </a:rPr>
                <a:t>UNCLASSIFIED</a:t>
              </a:r>
            </a:p>
          </p:txBody>
        </p:sp>
      </p:grpSp>
      <p:sp>
        <p:nvSpPr>
          <p:cNvPr id="15" name="文字版面配置區 14"/>
          <p:cNvSpPr>
            <a:spLocks noGrp="1"/>
          </p:cNvSpPr>
          <p:nvPr>
            <p:ph type="body" idx="1"/>
          </p:nvPr>
        </p:nvSpPr>
        <p:spPr>
          <a:xfrm>
            <a:off x="323850" y="1028526"/>
            <a:ext cx="8218488" cy="355944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grpSp>
        <p:nvGrpSpPr>
          <p:cNvPr id="4" name="群組 3"/>
          <p:cNvGrpSpPr/>
          <p:nvPr/>
        </p:nvGrpSpPr>
        <p:grpSpPr>
          <a:xfrm>
            <a:off x="323850" y="4760384"/>
            <a:ext cx="5973740" cy="275609"/>
            <a:chOff x="323850" y="4760384"/>
            <a:chExt cx="5973740" cy="275609"/>
          </a:xfrm>
        </p:grpSpPr>
        <p:sp>
          <p:nvSpPr>
            <p:cNvPr id="5"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lumMod val="50000"/>
                    </a:schemeClr>
                  </a:solidFill>
                  <a:effectLst/>
                  <a:latin typeface="+mn-lt"/>
                  <a:ea typeface="+mn-ea"/>
                  <a:cs typeface="+mn-cs"/>
                </a:rPr>
                <a:t>MediaTek Proprietary and Confidential. © 2021 MediaTek Inc. All rights reserved.</a:t>
              </a:r>
              <a:endParaRPr lang="en-GB" sz="600" dirty="0">
                <a:solidFill>
                  <a:schemeClr val="bg1">
                    <a:lumMod val="50000"/>
                  </a:schemeClr>
                </a:solidFill>
                <a:latin typeface="+mn-lt"/>
              </a:endParaRPr>
            </a:p>
          </p:txBody>
        </p:sp>
        <p:pic>
          <p:nvPicPr>
            <p:cNvPr id="3" name="圖片 2"/>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11" name="Group 2">
            <a:extLst>
              <a:ext uri="{FF2B5EF4-FFF2-40B4-BE49-F238E27FC236}">
                <a16:creationId xmlns:a16="http://schemas.microsoft.com/office/drawing/2014/main" id="{9758079D-7590-446B-AB6C-40607FA799EB}"/>
              </a:ext>
            </a:extLst>
          </p:cNvPr>
          <p:cNvGrpSpPr/>
          <p:nvPr userDrawn="1"/>
        </p:nvGrpSpPr>
        <p:grpSpPr>
          <a:xfrm rot="5400000">
            <a:off x="8526780" y="388620"/>
            <a:ext cx="1005840" cy="228600"/>
            <a:chOff x="17255" y="4635475"/>
            <a:chExt cx="898831" cy="241248"/>
          </a:xfrm>
          <a:solidFill>
            <a:srgbClr val="F39A1E"/>
          </a:solidFill>
        </p:grpSpPr>
        <p:sp>
          <p:nvSpPr>
            <p:cNvPr id="12" name="Rectangle 4">
              <a:extLst>
                <a:ext uri="{FF2B5EF4-FFF2-40B4-BE49-F238E27FC236}">
                  <a16:creationId xmlns:a16="http://schemas.microsoft.com/office/drawing/2014/main" id="{FDFED162-FF81-4FAD-ABD5-BC6E24A52DB4}"/>
                </a:ext>
              </a:extLst>
            </p:cNvPr>
            <p:cNvSpPr/>
            <p:nvPr/>
          </p:nvSpPr>
          <p:spPr>
            <a:xfrm>
              <a:off x="17255" y="4635475"/>
              <a:ext cx="898831" cy="241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5">
              <a:extLst>
                <a:ext uri="{FF2B5EF4-FFF2-40B4-BE49-F238E27FC236}">
                  <a16:creationId xmlns:a16="http://schemas.microsoft.com/office/drawing/2014/main" id="{C76CBCF8-D8DB-49D3-B055-4DA33EC63DF2}"/>
                </a:ext>
              </a:extLst>
            </p:cNvPr>
            <p:cNvSpPr txBox="1"/>
            <p:nvPr/>
          </p:nvSpPr>
          <p:spPr>
            <a:xfrm>
              <a:off x="98316" y="4680383"/>
              <a:ext cx="817119" cy="183091"/>
            </a:xfrm>
            <a:prstGeom prst="rect">
              <a:avLst/>
            </a:prstGeom>
            <a:grpFill/>
          </p:spPr>
          <p:txBody>
            <a:bodyPr wrap="square" lIns="0" tIns="0" rIns="0" bIns="0" rtlCol="0">
              <a:noAutofit/>
            </a:bodyPr>
            <a:lstStyle/>
            <a:p>
              <a:r>
                <a:rPr lang="en-US" sz="900" dirty="0">
                  <a:solidFill>
                    <a:schemeClr val="bg1"/>
                  </a:solidFill>
                  <a:latin typeface="Calibri" panose="020F0502020204030204" pitchFamily="34" charset="0"/>
                </a:rPr>
                <a:t>UNCLASSIFIED</a:t>
              </a:r>
            </a:p>
          </p:txBody>
        </p:sp>
      </p:grpSp>
      <p:grpSp>
        <p:nvGrpSpPr>
          <p:cNvPr id="14" name="群組 13">
            <a:extLst>
              <a:ext uri="{FF2B5EF4-FFF2-40B4-BE49-F238E27FC236}">
                <a16:creationId xmlns:a16="http://schemas.microsoft.com/office/drawing/2014/main" id="{49C98E93-258D-49BF-A37F-B582B8C5F8AF}"/>
              </a:ext>
            </a:extLst>
          </p:cNvPr>
          <p:cNvGrpSpPr/>
          <p:nvPr userDrawn="1"/>
        </p:nvGrpSpPr>
        <p:grpSpPr>
          <a:xfrm>
            <a:off x="323850" y="4760384"/>
            <a:ext cx="5973740" cy="275609"/>
            <a:chOff x="323850" y="4760384"/>
            <a:chExt cx="5973740" cy="275609"/>
          </a:xfrm>
        </p:grpSpPr>
        <p:sp>
          <p:nvSpPr>
            <p:cNvPr id="16" name="Footer Placeholder 3">
              <a:extLst>
                <a:ext uri="{FF2B5EF4-FFF2-40B4-BE49-F238E27FC236}">
                  <a16:creationId xmlns:a16="http://schemas.microsoft.com/office/drawing/2014/main" id="{951F83F2-8A5D-4ED6-82C1-C2E6A002BF3F}"/>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lumMod val="50000"/>
                    </a:schemeClr>
                  </a:solidFill>
                  <a:effectLst/>
                  <a:latin typeface="+mn-lt"/>
                  <a:ea typeface="+mn-ea"/>
                  <a:cs typeface="+mn-cs"/>
                </a:rPr>
                <a:t>MediaTek Proprietary and Confidential. © 2021 MediaTek Inc. All rights reserved.</a:t>
              </a:r>
              <a:endParaRPr lang="en-GB" sz="600" dirty="0">
                <a:solidFill>
                  <a:schemeClr val="bg1">
                    <a:lumMod val="50000"/>
                  </a:schemeClr>
                </a:solidFill>
                <a:latin typeface="+mn-lt"/>
              </a:endParaRPr>
            </a:p>
          </p:txBody>
        </p:sp>
        <p:pic>
          <p:nvPicPr>
            <p:cNvPr id="17" name="圖片 16">
              <a:extLst>
                <a:ext uri="{FF2B5EF4-FFF2-40B4-BE49-F238E27FC236}">
                  <a16:creationId xmlns:a16="http://schemas.microsoft.com/office/drawing/2014/main" id="{FF9C08B6-6C78-4010-8BEF-4C0DAC77F917}"/>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spTree>
    <p:extLst>
      <p:ext uri="{BB962C8B-B14F-4D97-AF65-F5344CB8AC3E}">
        <p14:creationId xmlns:p14="http://schemas.microsoft.com/office/powerpoint/2010/main" val="355695135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8" r:id="rId19"/>
    <p:sldLayoutId id="2147483879" r:id="rId20"/>
    <p:sldLayoutId id="2147483880" r:id="rId21"/>
    <p:sldLayoutId id="214748388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100000"/>
        </a:lnSpc>
        <a:spcBef>
          <a:spcPct val="0"/>
        </a:spcBef>
        <a:buNone/>
        <a:defRPr sz="2800" b="1" u="none" kern="1200" baseline="0">
          <a:solidFill>
            <a:srgbClr val="F39A1E"/>
          </a:solidFill>
          <a:latin typeface="+mj-lt"/>
          <a:ea typeface="+mj-ea"/>
          <a:cs typeface="Arial"/>
        </a:defRPr>
      </a:lvl1pPr>
    </p:titleStyle>
    <p:bodyStyle>
      <a:lvl1pPr marL="271463" indent="-271463" algn="l" defTabSz="914400" rtl="0" eaLnBrk="1" latinLnBrk="0" hangingPunct="1">
        <a:lnSpc>
          <a:spcPct val="90000"/>
        </a:lnSpc>
        <a:spcBef>
          <a:spcPts val="1200"/>
        </a:spcBef>
        <a:buFont typeface="Arial" panose="020B0604020202020204" pitchFamily="34" charset="0"/>
        <a:buChar char="•"/>
        <a:defRPr lang="zh-TW" altLang="en-US" sz="2000" b="1" kern="1200" baseline="0" dirty="0" smtClean="0">
          <a:solidFill>
            <a:schemeClr val="tx1"/>
          </a:solidFill>
          <a:latin typeface="+mj-lt"/>
          <a:ea typeface="+mn-ea"/>
          <a:cs typeface="Arial"/>
        </a:defRPr>
      </a:lvl1pPr>
      <a:lvl2pPr marL="804863" indent="-358775" algn="l" defTabSz="914400" rtl="0" eaLnBrk="1" latinLnBrk="0" hangingPunct="1">
        <a:lnSpc>
          <a:spcPct val="90000"/>
        </a:lnSpc>
        <a:spcBef>
          <a:spcPts val="900"/>
        </a:spcBef>
        <a:buFont typeface="Calibri Light" panose="020F0302020204030204" pitchFamily="34" charset="0"/>
        <a:buChar char="–"/>
        <a:defRPr sz="1600" b="1" kern="1200" baseline="0">
          <a:solidFill>
            <a:schemeClr val="tx1"/>
          </a:solidFill>
          <a:latin typeface="+mj-lt"/>
          <a:ea typeface="+mn-ea"/>
          <a:cs typeface="Arial"/>
        </a:defRPr>
      </a:lvl2pPr>
      <a:lvl3pPr marL="1077913" indent="-174625" algn="l" defTabSz="914400" rtl="0" eaLnBrk="1" latinLnBrk="0" hangingPunct="1">
        <a:lnSpc>
          <a:spcPct val="90000"/>
        </a:lnSpc>
        <a:spcBef>
          <a:spcPts val="600"/>
        </a:spcBef>
        <a:buFont typeface="Arial" panose="020B0604020202020204" pitchFamily="34" charset="0"/>
        <a:buChar char="-"/>
        <a:defRPr sz="1200" kern="1200" baseline="0">
          <a:solidFill>
            <a:schemeClr val="tx1"/>
          </a:solidFill>
          <a:latin typeface="+mj-lt"/>
          <a:ea typeface="+mn-ea"/>
          <a:cs typeface="Arial"/>
        </a:defRPr>
      </a:lvl3pPr>
      <a:lvl4pPr marL="1257300" indent="-177800" algn="l" defTabSz="914400" rtl="0" eaLnBrk="1" latinLnBrk="0" hangingPunct="1">
        <a:lnSpc>
          <a:spcPct val="90000"/>
        </a:lnSpc>
        <a:spcBef>
          <a:spcPts val="500"/>
        </a:spcBef>
        <a:buFont typeface="Arial" panose="020B0604020202020204" pitchFamily="34" charset="0"/>
        <a:buChar char="•"/>
        <a:defRPr sz="1200" kern="1200" baseline="0">
          <a:solidFill>
            <a:schemeClr val="tx1"/>
          </a:solidFill>
          <a:latin typeface="+mj-lt"/>
          <a:ea typeface="+mn-ea"/>
          <a:cs typeface="Arial"/>
        </a:defRPr>
      </a:lvl4pPr>
      <a:lvl5pPr marL="1435100" indent="-177800" algn="l" defTabSz="914400" rtl="0" eaLnBrk="1" latinLnBrk="0" hangingPunct="1">
        <a:lnSpc>
          <a:spcPct val="90000"/>
        </a:lnSpc>
        <a:spcBef>
          <a:spcPts val="500"/>
        </a:spcBef>
        <a:buFont typeface="Arial" panose="020B0604020202020204" pitchFamily="34" charset="0"/>
        <a:buChar char="-"/>
        <a:defRPr sz="1100" kern="1200" baseline="0">
          <a:solidFill>
            <a:schemeClr val="tx1"/>
          </a:solidFill>
          <a:latin typeface="+mj-lt"/>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56">
          <p15:clr>
            <a:srgbClr val="F26B43"/>
          </p15:clr>
        </p15:guide>
        <p15:guide id="2" orient="horz" pos="383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39A1E"/>
        </a:solidFill>
        <a:effectLst/>
      </p:bgPr>
    </p:bg>
    <p:spTree>
      <p:nvGrpSpPr>
        <p:cNvPr id="1" name=""/>
        <p:cNvGrpSpPr/>
        <p:nvPr/>
      </p:nvGrpSpPr>
      <p:grpSpPr>
        <a:xfrm>
          <a:off x="0" y="0"/>
          <a:ext cx="0" cy="0"/>
          <a:chOff x="0" y="0"/>
          <a:chExt cx="0" cy="0"/>
        </a:xfrm>
      </p:grpSpPr>
      <p:pic>
        <p:nvPicPr>
          <p:cNvPr id="1644" name="圖片 1643">
            <a:extLst>
              <a:ext uri="{FF2B5EF4-FFF2-40B4-BE49-F238E27FC236}">
                <a16:creationId xmlns:a16="http://schemas.microsoft.com/office/drawing/2014/main" id="{CC6B121D-85E8-4ED7-AF42-7E852007BA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96723" y="392535"/>
            <a:ext cx="1636370" cy="446855"/>
          </a:xfrm>
          <a:prstGeom prst="rect">
            <a:avLst/>
          </a:prstGeom>
        </p:spPr>
      </p:pic>
      <p:sp>
        <p:nvSpPr>
          <p:cNvPr id="1103" name="文字方塊 1102"/>
          <p:cNvSpPr txBox="1"/>
          <p:nvPr/>
        </p:nvSpPr>
        <p:spPr>
          <a:xfrm>
            <a:off x="196973" y="2982436"/>
            <a:ext cx="6839255" cy="1969770"/>
          </a:xfrm>
          <a:prstGeom prst="rect">
            <a:avLst/>
          </a:prstGeom>
          <a:noFill/>
        </p:spPr>
        <p:txBody>
          <a:bodyPr wrap="square" rtlCol="0">
            <a:spAutoFit/>
          </a:bodyPr>
          <a:lstStyle/>
          <a:p>
            <a:r>
              <a:rPr lang="en-US" altLang="zh-TW" sz="900" b="1" kern="1200" dirty="0" err="1">
                <a:solidFill>
                  <a:schemeClr val="bg1"/>
                </a:solidFill>
                <a:effectLst/>
                <a:latin typeface="+mn-lt"/>
                <a:ea typeface="+mn-ea"/>
                <a:cs typeface="+mn-cs"/>
              </a:rPr>
              <a:t>MediaTek</a:t>
            </a:r>
            <a:r>
              <a:rPr lang="en-US" altLang="zh-TW" sz="900" b="1" kern="1200" dirty="0">
                <a:solidFill>
                  <a:schemeClr val="bg1"/>
                </a:solidFill>
                <a:effectLst/>
                <a:latin typeface="+mn-lt"/>
                <a:ea typeface="+mn-ea"/>
                <a:cs typeface="+mn-cs"/>
              </a:rPr>
              <a:t> Proprietary and Confidential</a:t>
            </a:r>
            <a:endParaRPr lang="zh-TW" altLang="zh-TW" sz="900" b="1" kern="1200" dirty="0">
              <a:solidFill>
                <a:schemeClr val="bg1"/>
              </a:solidFill>
              <a:effectLst/>
              <a:latin typeface="+mn-lt"/>
              <a:ea typeface="+mn-ea"/>
              <a:cs typeface="+mn-cs"/>
            </a:endParaRPr>
          </a:p>
          <a:p>
            <a:r>
              <a:rPr lang="en-US" altLang="zh-TW" sz="900" b="1" kern="1200" dirty="0">
                <a:solidFill>
                  <a:schemeClr val="bg1"/>
                </a:solidFill>
                <a:effectLst/>
                <a:latin typeface="+mn-lt"/>
                <a:ea typeface="+mn-ea"/>
                <a:cs typeface="+mn-cs"/>
              </a:rPr>
              <a:t> </a:t>
            </a:r>
            <a:endParaRPr lang="zh-TW" altLang="zh-TW" sz="900" b="1"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2021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All rights reserved. The term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refers to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and/or its affiliates.</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This document has been prepared solely for informational purposes. The content herein is made available to a restricted number of clients or partners, for internal use, pursuant to a license agreement or any other applicable agreement and subject to this notice. THIS DOCUMENT AND ANY ORAL INFORMATION PROVIDED BY MEDIATEK IN CONNECTION WITH THIS DOCUMENT (COLLECTIVELY THIS “DOCUMENT”), IF ANY, ARE PROVIDED “AS IS” WITHOUT WARRANTY OF ANY KIND, WHETHER EXPRESS, IMPLIED, STATUTORY, OR OTHERWISE. MEDIATEK DOES NOT WARRANT OR MAKE ANY REPRESENTATIONS OR GUARANTEE REGARDING THE USE OR THE RESULT OF THE USE OF THIS DOCUMENT IN TERMS OF CORRECTNESS, ACCURACY, TIMELINESS, RELIABILITY, OR OTHERWISE. </a:t>
            </a:r>
            <a:r>
              <a:rPr lang="en-US" altLang="zh-TW" sz="800" kern="1200" cap="all" dirty="0" err="1">
                <a:solidFill>
                  <a:schemeClr val="bg1"/>
                </a:solidFill>
                <a:effectLst/>
                <a:latin typeface="+mn-lt"/>
                <a:ea typeface="+mn-ea"/>
                <a:cs typeface="+mn-cs"/>
              </a:rPr>
              <a:t>MediaTek</a:t>
            </a:r>
            <a:r>
              <a:rPr lang="en-US" altLang="zh-TW" sz="800" kern="1200" cap="all" dirty="0">
                <a:solidFill>
                  <a:schemeClr val="bg1"/>
                </a:solidFill>
                <a:effectLst/>
                <a:latin typeface="+mn-lt"/>
                <a:ea typeface="+mn-ea"/>
                <a:cs typeface="+mn-cs"/>
              </a:rPr>
              <a:t> specifically disclaims all warranties of merchantability, non-infringement and fitness for a particular purpose and any warranties arising out of course of performance, course of dealing or usage of trade. </a:t>
            </a:r>
            <a:r>
              <a:rPr lang="en-US" altLang="zh-TW" sz="800" kern="1200" dirty="0">
                <a:solidFill>
                  <a:schemeClr val="bg1"/>
                </a:solidFill>
                <a:effectLst/>
                <a:latin typeface="+mn-lt"/>
                <a:ea typeface="+mn-ea"/>
                <a:cs typeface="+mn-cs"/>
              </a:rPr>
              <a:t>This Document must be held in strict confidence and may not be communicated, reproduced, distributed or disclosed to any third party or to any other person, or being referred to publicly, in whole or in part at any time except with </a:t>
            </a:r>
            <a:r>
              <a:rPr lang="en-US" altLang="zh-TW" sz="800" kern="1200" dirty="0" err="1">
                <a:solidFill>
                  <a:schemeClr val="bg1"/>
                </a:solidFill>
                <a:effectLst/>
                <a:latin typeface="+mn-lt"/>
                <a:ea typeface="+mn-ea"/>
                <a:cs typeface="+mn-cs"/>
              </a:rPr>
              <a:t>MediaTek’s</a:t>
            </a:r>
            <a:r>
              <a:rPr lang="en-US" altLang="zh-TW" sz="800" kern="1200" dirty="0">
                <a:solidFill>
                  <a:schemeClr val="bg1"/>
                </a:solidFill>
                <a:effectLst/>
                <a:latin typeface="+mn-lt"/>
                <a:ea typeface="+mn-ea"/>
                <a:cs typeface="+mn-cs"/>
              </a:rPr>
              <a:t> prior written consent, which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reserves the right to deny for any reason. You agree to indemnify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any loss or damages suffered by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your unauthorized use or disclosure of this Document, in whole or in part.  If you are not the intended recipient of this document, please delete and destroy all copies immediately.</a:t>
            </a:r>
            <a:endParaRPr lang="zh-TW" altLang="zh-TW" sz="800" kern="1200" dirty="0">
              <a:solidFill>
                <a:schemeClr val="bg1"/>
              </a:solidFill>
              <a:effectLst/>
              <a:latin typeface="+mn-lt"/>
              <a:ea typeface="+mn-ea"/>
              <a:cs typeface="+mn-cs"/>
            </a:endParaRPr>
          </a:p>
        </p:txBody>
      </p:sp>
      <p:grpSp>
        <p:nvGrpSpPr>
          <p:cNvPr id="1104" name="Rocketman"/>
          <p:cNvGrpSpPr/>
          <p:nvPr/>
        </p:nvGrpSpPr>
        <p:grpSpPr>
          <a:xfrm>
            <a:off x="7353064" y="2584519"/>
            <a:ext cx="1278496" cy="1934603"/>
            <a:chOff x="6389688" y="2279650"/>
            <a:chExt cx="2001837" cy="2820988"/>
          </a:xfrm>
        </p:grpSpPr>
        <p:sp>
          <p:nvSpPr>
            <p:cNvPr id="1105"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6"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7"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8"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9"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0"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1"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2"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3"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4"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5"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038747059"/>
      </p:ext>
    </p:extLst>
  </p:cSld>
  <p:clrMap bg1="lt1" tx1="dk1" bg2="lt2" tx2="dk2" accent1="accent1" accent2="accent2" accent3="accent3" accent4="accent4" accent5="accent5" accent6="accent6" hlink="hlink" folHlink="folHlink"/>
  <p:sldLayoutIdLst>
    <p:sldLayoutId id="2147483884" r:id="rId1"/>
  </p:sldLayoutIdLst>
  <p:hf hdr="0"/>
  <p:txStyles>
    <p:titleStyle>
      <a:lvl1pPr algn="l" defTabSz="685617" rtl="0" eaLnBrk="1" latinLnBrk="0" hangingPunct="1">
        <a:lnSpc>
          <a:spcPct val="82000"/>
        </a:lnSpc>
        <a:spcBef>
          <a:spcPct val="0"/>
        </a:spcBef>
        <a:buNone/>
        <a:defRPr sz="2699" b="1" kern="1200">
          <a:solidFill>
            <a:schemeClr val="tx2"/>
          </a:solidFill>
          <a:latin typeface="+mj-lt"/>
          <a:ea typeface="+mj-ea"/>
          <a:cs typeface="+mj-cs"/>
        </a:defRPr>
      </a:lvl1pPr>
    </p:titleStyle>
    <p:bodyStyle>
      <a:lvl1pPr marL="203543" indent="-203543" algn="l" defTabSz="685617" rtl="0" eaLnBrk="1" latinLnBrk="0" hangingPunct="1">
        <a:lnSpc>
          <a:spcPct val="90000"/>
        </a:lnSpc>
        <a:spcBef>
          <a:spcPts val="900"/>
        </a:spcBef>
        <a:buFont typeface="Arial" panose="020B0604020202020204" pitchFamily="34" charset="0"/>
        <a:buChar char="•"/>
        <a:defRPr sz="1949" kern="1200">
          <a:solidFill>
            <a:schemeClr val="tx1"/>
          </a:solidFill>
          <a:latin typeface="+mn-lt"/>
          <a:ea typeface="+mn-ea"/>
          <a:cs typeface="+mn-cs"/>
        </a:defRPr>
      </a:lvl1pPr>
      <a:lvl2pPr marL="603486" indent="-269009" algn="l" defTabSz="685617" rtl="0" eaLnBrk="1" latinLnBrk="0" hangingPunct="1">
        <a:lnSpc>
          <a:spcPct val="90000"/>
        </a:lnSpc>
        <a:spcBef>
          <a:spcPts val="675"/>
        </a:spcBef>
        <a:buFont typeface="Calibri Light" panose="020F0302020204030204" pitchFamily="34" charset="0"/>
        <a:buChar char="–"/>
        <a:defRPr sz="1500" kern="1200">
          <a:solidFill>
            <a:schemeClr val="tx1"/>
          </a:solidFill>
          <a:latin typeface="+mn-lt"/>
          <a:ea typeface="+mn-ea"/>
          <a:cs typeface="+mn-cs"/>
        </a:defRPr>
      </a:lvl2pPr>
      <a:lvl3pPr marL="808219" indent="-130934" algn="l" defTabSz="685617"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942724" indent="-133314" algn="l" defTabSz="685617"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076038" indent="-133314" algn="l" defTabSz="685617"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447"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56"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064"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873"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3">
          <p15:clr>
            <a:srgbClr val="F26B43"/>
          </p15:clr>
        </p15:guide>
        <p15:guide id="2" pos="5443">
          <p15:clr>
            <a:srgbClr val="F26B43"/>
          </p15:clr>
        </p15:guide>
        <p15:guide id="3" orient="horz" pos="582">
          <p15:clr>
            <a:srgbClr val="F26B43"/>
          </p15:clr>
        </p15:guide>
        <p15:guide id="4" orient="horz" pos="1071">
          <p15:clr>
            <a:srgbClr val="F26B43"/>
          </p15:clr>
        </p15:guide>
        <p15:guide id="5" orient="horz" pos="3833">
          <p15:clr>
            <a:srgbClr val="F26B43"/>
          </p15:clr>
        </p15:guide>
        <p15:guide id="6" orient="horz" pos="1164">
          <p15:clr>
            <a:srgbClr val="F26B43"/>
          </p15:clr>
        </p15:guide>
        <p15:guide id="7" pos="737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9A1E"/>
        </a:solidFill>
        <a:effectLst/>
      </p:bgPr>
    </p:bg>
    <p:spTree>
      <p:nvGrpSpPr>
        <p:cNvPr id="1" name=""/>
        <p:cNvGrpSpPr/>
        <p:nvPr/>
      </p:nvGrpSpPr>
      <p:grpSpPr>
        <a:xfrm>
          <a:off x="0" y="0"/>
          <a:ext cx="0" cy="0"/>
          <a:chOff x="0" y="0"/>
          <a:chExt cx="0" cy="0"/>
        </a:xfrm>
      </p:grpSpPr>
      <p:sp>
        <p:nvSpPr>
          <p:cNvPr id="4"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2370667" y="2093213"/>
            <a:ext cx="6310345" cy="1518087"/>
          </a:xfrm>
          <a:prstGeom prst="rect">
            <a:avLst/>
          </a:prstGeom>
        </p:spPr>
        <p:txBody>
          <a:bodyPr>
            <a:normAutofit/>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latin typeface="Calibri" pitchFamily="34" charset="0"/>
              </a:rPr>
              <a:t>WCT CD1 </a:t>
            </a:r>
            <a:br>
              <a:rPr lang="en-US" altLang="zh-TW" dirty="0">
                <a:latin typeface="Calibri" pitchFamily="34" charset="0"/>
              </a:rPr>
            </a:br>
            <a:r>
              <a:rPr lang="en-US" altLang="zh-TW" dirty="0">
                <a:latin typeface="Calibri" pitchFamily="34" charset="0"/>
              </a:rPr>
              <a:t>NTU CVSD Tool Flow</a:t>
            </a:r>
            <a:endParaRPr lang="zh-TW" altLang="en-US" dirty="0"/>
          </a:p>
        </p:txBody>
      </p:sp>
      <p:sp>
        <p:nvSpPr>
          <p:cNvPr id="5"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53104" y="4027333"/>
            <a:ext cx="4218896" cy="640462"/>
          </a:xfrm>
          <a:prstGeom prst="rect">
            <a:avLst/>
          </a:prstGeom>
        </p:spPr>
        <p:txBody>
          <a:bodyPr>
            <a:noAutofit/>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solidFill>
                  <a:schemeClr val="bg1"/>
                </a:solidFill>
                <a:latin typeface="Calibri" panose="020F0502020204030204" pitchFamily="34" charset="0"/>
                <a:ea typeface="Microsoft YaHei" panose="020B0503020204020204" pitchFamily="34" charset="-122"/>
              </a:defRPr>
            </a:lvl1pPr>
          </a:lstStyle>
          <a:p>
            <a:r>
              <a:rPr lang="en-GB" altLang="zh-TW" sz="1600" dirty="0"/>
              <a:t>DE9 Nat Huang and He-Jun Chen</a:t>
            </a:r>
          </a:p>
          <a:p>
            <a:r>
              <a:rPr lang="en-GB" altLang="zh-TW" sz="1600" dirty="0"/>
              <a:t>DE5 Friedrich Lee</a:t>
            </a:r>
          </a:p>
        </p:txBody>
      </p:sp>
    </p:spTree>
    <p:extLst>
      <p:ext uri="{BB962C8B-B14F-4D97-AF65-F5344CB8AC3E}">
        <p14:creationId xmlns:p14="http://schemas.microsoft.com/office/powerpoint/2010/main" val="286570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300B740-8978-40FD-89DF-A3583562AEEE}"/>
              </a:ext>
            </a:extLst>
          </p:cNvPr>
          <p:cNvSpPr>
            <a:spLocks noGrp="1"/>
          </p:cNvSpPr>
          <p:nvPr>
            <p:ph type="sldNum" sz="quarter" idx="4"/>
          </p:nvPr>
        </p:nvSpPr>
        <p:spPr/>
        <p:txBody>
          <a:bodyPr/>
          <a:lstStyle/>
          <a:p>
            <a:fld id="{0AEF9A4B-07C9-404C-9053-A3A2AC3AD5D6}" type="slidenum">
              <a:rPr lang="en-GB" smtClean="0"/>
              <a:pPr/>
              <a:t>10</a:t>
            </a:fld>
            <a:endParaRPr lang="en-GB" dirty="0"/>
          </a:p>
        </p:txBody>
      </p:sp>
      <p:sp>
        <p:nvSpPr>
          <p:cNvPr id="4" name="標題 3">
            <a:extLst>
              <a:ext uri="{FF2B5EF4-FFF2-40B4-BE49-F238E27FC236}">
                <a16:creationId xmlns:a16="http://schemas.microsoft.com/office/drawing/2014/main" id="{8922C763-6E7E-4615-B2CC-75BC0DBBE483}"/>
              </a:ext>
            </a:extLst>
          </p:cNvPr>
          <p:cNvSpPr>
            <a:spLocks noGrp="1"/>
          </p:cNvSpPr>
          <p:nvPr>
            <p:ph type="title"/>
          </p:nvPr>
        </p:nvSpPr>
        <p:spPr/>
        <p:txBody>
          <a:bodyPr/>
          <a:lstStyle/>
          <a:p>
            <a:r>
              <a:rPr lang="en-US" altLang="zh-TW" dirty="0"/>
              <a:t>Gate-level – EPS Intro &amp; Flow</a:t>
            </a:r>
            <a:endParaRPr lang="zh-TW" altLang="en-US" dirty="0"/>
          </a:p>
        </p:txBody>
      </p:sp>
      <p:graphicFrame>
        <p:nvGraphicFramePr>
          <p:cNvPr id="5" name="內容版面配置區 4">
            <a:hlinkClick r:id="" action="ppaction://ole?verb=0"/>
            <a:extLst>
              <a:ext uri="{FF2B5EF4-FFF2-40B4-BE49-F238E27FC236}">
                <a16:creationId xmlns:a16="http://schemas.microsoft.com/office/drawing/2014/main" id="{7EC8FCBB-12A1-4CEE-B84C-75C9513C411B}"/>
              </a:ext>
            </a:extLst>
          </p:cNvPr>
          <p:cNvGraphicFramePr>
            <a:graphicFrameLocks noGrp="1" noChangeAspect="1"/>
          </p:cNvGraphicFramePr>
          <p:nvPr>
            <p:ph sz="quarter" idx="10"/>
            <p:extLst>
              <p:ext uri="{D42A27DB-BD31-4B8C-83A1-F6EECF244321}">
                <p14:modId xmlns:p14="http://schemas.microsoft.com/office/powerpoint/2010/main" val="297502054"/>
              </p:ext>
            </p:extLst>
          </p:nvPr>
        </p:nvGraphicFramePr>
        <p:xfrm>
          <a:off x="323850" y="1185863"/>
          <a:ext cx="914400" cy="771525"/>
        </p:xfrm>
        <a:graphic>
          <a:graphicData uri="http://schemas.openxmlformats.org/presentationml/2006/ole">
            <mc:AlternateContent xmlns:mc="http://schemas.openxmlformats.org/markup-compatibility/2006">
              <mc:Choice xmlns:v="urn:schemas-microsoft-com:vml" Requires="v">
                <p:oleObj spid="_x0000_s1027" name="Presentation" showAsIcon="1" r:id="rId3" imgW="914400" imgH="771525" progId="PowerPoint.Show.12">
                  <p:embed/>
                </p:oleObj>
              </mc:Choice>
              <mc:Fallback>
                <p:oleObj name="Presentation" showAsIcon="1" r:id="rId3" imgW="914400" imgH="771525" progId="PowerPoint.Show.12">
                  <p:embed/>
                  <p:pic>
                    <p:nvPicPr>
                      <p:cNvPr id="5" name="內容版面配置區 4">
                        <a:hlinkClick r:id="" action="ppaction://ole?verb=0"/>
                        <a:extLst>
                          <a:ext uri="{FF2B5EF4-FFF2-40B4-BE49-F238E27FC236}">
                            <a16:creationId xmlns:a16="http://schemas.microsoft.com/office/drawing/2014/main" id="{7EC8FCBB-12A1-4CEE-B84C-75C9513C411B}"/>
                          </a:ext>
                        </a:extLst>
                      </p:cNvPr>
                      <p:cNvPicPr/>
                      <p:nvPr/>
                    </p:nvPicPr>
                    <p:blipFill>
                      <a:blip r:embed="rId4"/>
                      <a:stretch>
                        <a:fillRect/>
                      </a:stretch>
                    </p:blipFill>
                    <p:spPr>
                      <a:xfrm>
                        <a:off x="323850" y="118586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4391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A6B051C-8F88-436F-8957-5FB0626919C2}"/>
              </a:ext>
            </a:extLst>
          </p:cNvPr>
          <p:cNvSpPr>
            <a:spLocks noGrp="1"/>
          </p:cNvSpPr>
          <p:nvPr>
            <p:ph type="sldNum" sz="quarter" idx="4"/>
          </p:nvPr>
        </p:nvSpPr>
        <p:spPr/>
        <p:txBody>
          <a:bodyPr/>
          <a:lstStyle/>
          <a:p>
            <a:fld id="{0AEF9A4B-07C9-404C-9053-A3A2AC3AD5D6}" type="slidenum">
              <a:rPr lang="en-GB" smtClean="0"/>
              <a:pPr/>
              <a:t>11</a:t>
            </a:fld>
            <a:endParaRPr lang="en-GB" dirty="0"/>
          </a:p>
        </p:txBody>
      </p:sp>
      <p:sp>
        <p:nvSpPr>
          <p:cNvPr id="3" name="內容版面配置區 2">
            <a:extLst>
              <a:ext uri="{FF2B5EF4-FFF2-40B4-BE49-F238E27FC236}">
                <a16:creationId xmlns:a16="http://schemas.microsoft.com/office/drawing/2014/main" id="{E0380C18-BE8C-4256-9173-0A7308B53F47}"/>
              </a:ext>
            </a:extLst>
          </p:cNvPr>
          <p:cNvSpPr>
            <a:spLocks noGrp="1"/>
          </p:cNvSpPr>
          <p:nvPr>
            <p:ph sz="quarter" idx="10"/>
          </p:nvPr>
        </p:nvSpPr>
        <p:spPr/>
        <p:txBody>
          <a:bodyPr/>
          <a:lstStyle/>
          <a:p>
            <a:r>
              <a:rPr lang="en-US" altLang="zh-TW" b="0" dirty="0"/>
              <a:t>Analysis type</a:t>
            </a:r>
          </a:p>
          <a:p>
            <a:pPr lvl="1"/>
            <a:r>
              <a:rPr lang="en-US" altLang="zh-TW" b="0" dirty="0"/>
              <a:t>Average power analysis: no simulation needed, circuit behavior model for early phase analysis</a:t>
            </a:r>
          </a:p>
          <a:p>
            <a:pPr lvl="1"/>
            <a:r>
              <a:rPr lang="en-US" altLang="zh-TW" b="0" dirty="0"/>
              <a:t>Time-based power analysis: </a:t>
            </a:r>
            <a:r>
              <a:rPr lang="en-US" altLang="zh-TW" dirty="0"/>
              <a:t>simulation needed</a:t>
            </a:r>
            <a:r>
              <a:rPr lang="en-US" altLang="zh-TW" b="0" dirty="0"/>
              <a:t>, more precise analysis</a:t>
            </a:r>
          </a:p>
          <a:p>
            <a:r>
              <a:rPr lang="en-US" altLang="zh-TW" b="0" dirty="0"/>
              <a:t>Analysis result for backend optimization: average power, peak power, max slope, etc.</a:t>
            </a:r>
          </a:p>
          <a:p>
            <a:r>
              <a:rPr lang="en-US" altLang="zh-TW" b="0" dirty="0"/>
              <a:t>Use simplified time-based power analysis in final project</a:t>
            </a:r>
          </a:p>
          <a:p>
            <a:pPr lvl="1"/>
            <a:r>
              <a:rPr lang="en-US" altLang="zh-TW" b="0" dirty="0"/>
              <a:t>IDLE, ACTIVE, IDLE_AFTER_ACTIVE window power</a:t>
            </a:r>
          </a:p>
          <a:p>
            <a:pPr lvl="1"/>
            <a:r>
              <a:rPr lang="en-US" altLang="zh-TW" b="0" dirty="0"/>
              <a:t>Difference between IDLE and IDLE_AFTER_ACTIVE</a:t>
            </a:r>
          </a:p>
          <a:p>
            <a:pPr lvl="1"/>
            <a:endParaRPr lang="zh-TW" altLang="en-US" b="0" dirty="0"/>
          </a:p>
        </p:txBody>
      </p:sp>
      <p:sp>
        <p:nvSpPr>
          <p:cNvPr id="4" name="標題 3">
            <a:extLst>
              <a:ext uri="{FF2B5EF4-FFF2-40B4-BE49-F238E27FC236}">
                <a16:creationId xmlns:a16="http://schemas.microsoft.com/office/drawing/2014/main" id="{74AF846A-76D7-419D-9CAE-04A6E65D4365}"/>
              </a:ext>
            </a:extLst>
          </p:cNvPr>
          <p:cNvSpPr>
            <a:spLocks noGrp="1"/>
          </p:cNvSpPr>
          <p:nvPr>
            <p:ph type="title"/>
          </p:nvPr>
        </p:nvSpPr>
        <p:spPr/>
        <p:txBody>
          <a:bodyPr/>
          <a:lstStyle/>
          <a:p>
            <a:r>
              <a:rPr lang="en-US" altLang="zh-TW" dirty="0"/>
              <a:t>Gate-level – </a:t>
            </a:r>
            <a:r>
              <a:rPr lang="en-US" altLang="zh-TW" dirty="0" err="1"/>
              <a:t>PrimeTime</a:t>
            </a:r>
            <a:r>
              <a:rPr lang="en-US" altLang="zh-TW" dirty="0"/>
              <a:t> Intro</a:t>
            </a:r>
            <a:endParaRPr lang="zh-TW" altLang="en-US" dirty="0"/>
          </a:p>
        </p:txBody>
      </p:sp>
      <p:pic>
        <p:nvPicPr>
          <p:cNvPr id="5" name="圖片 4">
            <a:extLst>
              <a:ext uri="{FF2B5EF4-FFF2-40B4-BE49-F238E27FC236}">
                <a16:creationId xmlns:a16="http://schemas.microsoft.com/office/drawing/2014/main" id="{A2FF8116-F714-4C02-872B-929A921BF7D6}"/>
              </a:ext>
            </a:extLst>
          </p:cNvPr>
          <p:cNvPicPr>
            <a:picLocks noChangeAspect="1"/>
          </p:cNvPicPr>
          <p:nvPr/>
        </p:nvPicPr>
        <p:blipFill>
          <a:blip r:embed="rId2"/>
          <a:stretch>
            <a:fillRect/>
          </a:stretch>
        </p:blipFill>
        <p:spPr>
          <a:xfrm>
            <a:off x="1624292" y="3785260"/>
            <a:ext cx="5359400" cy="701067"/>
          </a:xfrm>
          <a:prstGeom prst="rect">
            <a:avLst/>
          </a:prstGeom>
        </p:spPr>
      </p:pic>
      <p:cxnSp>
        <p:nvCxnSpPr>
          <p:cNvPr id="6" name="直線接點 5">
            <a:extLst>
              <a:ext uri="{FF2B5EF4-FFF2-40B4-BE49-F238E27FC236}">
                <a16:creationId xmlns:a16="http://schemas.microsoft.com/office/drawing/2014/main" id="{CC0403C0-5AD3-40D6-A239-5C2ED831DA4A}"/>
              </a:ext>
            </a:extLst>
          </p:cNvPr>
          <p:cNvCxnSpPr>
            <a:cxnSpLocks/>
          </p:cNvCxnSpPr>
          <p:nvPr/>
        </p:nvCxnSpPr>
        <p:spPr>
          <a:xfrm>
            <a:off x="3839666"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F38D96FD-17ED-4978-8454-6B9E153671FE}"/>
              </a:ext>
            </a:extLst>
          </p:cNvPr>
          <p:cNvCxnSpPr>
            <a:cxnSpLocks/>
          </p:cNvCxnSpPr>
          <p:nvPr/>
        </p:nvCxnSpPr>
        <p:spPr>
          <a:xfrm>
            <a:off x="5595157"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E27060E2-5121-4F77-BB72-EE1AAB975850}"/>
              </a:ext>
            </a:extLst>
          </p:cNvPr>
          <p:cNvCxnSpPr>
            <a:cxnSpLocks/>
          </p:cNvCxnSpPr>
          <p:nvPr/>
        </p:nvCxnSpPr>
        <p:spPr>
          <a:xfrm>
            <a:off x="6636231"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820025ED-460F-4509-AA72-B969830E3B7B}"/>
              </a:ext>
            </a:extLst>
          </p:cNvPr>
          <p:cNvCxnSpPr>
            <a:cxnSpLocks/>
          </p:cNvCxnSpPr>
          <p:nvPr/>
        </p:nvCxnSpPr>
        <p:spPr>
          <a:xfrm>
            <a:off x="2798266"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37781F7-90A5-4415-9A71-AC965F881414}"/>
              </a:ext>
            </a:extLst>
          </p:cNvPr>
          <p:cNvCxnSpPr>
            <a:cxnSpLocks/>
          </p:cNvCxnSpPr>
          <p:nvPr/>
        </p:nvCxnSpPr>
        <p:spPr>
          <a:xfrm>
            <a:off x="2798266" y="3647941"/>
            <a:ext cx="1041400" cy="0"/>
          </a:xfrm>
          <a:prstGeom prst="straightConnector1">
            <a:avLst/>
          </a:prstGeom>
          <a:ln w="19050">
            <a:solidFill>
              <a:srgbClr val="00A1DE"/>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08272C3F-7B67-49B6-A62A-430645B1D468}"/>
              </a:ext>
            </a:extLst>
          </p:cNvPr>
          <p:cNvCxnSpPr>
            <a:cxnSpLocks/>
          </p:cNvCxnSpPr>
          <p:nvPr/>
        </p:nvCxnSpPr>
        <p:spPr>
          <a:xfrm>
            <a:off x="3839666" y="3642861"/>
            <a:ext cx="1755491" cy="0"/>
          </a:xfrm>
          <a:prstGeom prst="straightConnector1">
            <a:avLst/>
          </a:prstGeom>
          <a:ln w="19050">
            <a:solidFill>
              <a:srgbClr val="00A1DE"/>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5EAC9A2-F0D0-4080-B1EA-6793FE7418DB}"/>
              </a:ext>
            </a:extLst>
          </p:cNvPr>
          <p:cNvCxnSpPr>
            <a:cxnSpLocks/>
          </p:cNvCxnSpPr>
          <p:nvPr/>
        </p:nvCxnSpPr>
        <p:spPr>
          <a:xfrm>
            <a:off x="5595157" y="3642861"/>
            <a:ext cx="1041074" cy="0"/>
          </a:xfrm>
          <a:prstGeom prst="straightConnector1">
            <a:avLst/>
          </a:prstGeom>
          <a:ln w="19050">
            <a:solidFill>
              <a:srgbClr val="00A1DE"/>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B73DA77-0052-47C9-BA0E-A5FD4511B6BC}"/>
              </a:ext>
            </a:extLst>
          </p:cNvPr>
          <p:cNvSpPr txBox="1"/>
          <p:nvPr/>
        </p:nvSpPr>
        <p:spPr>
          <a:xfrm>
            <a:off x="3216965" y="3466050"/>
            <a:ext cx="297607" cy="131718"/>
          </a:xfrm>
          <a:prstGeom prst="rect">
            <a:avLst/>
          </a:prstGeom>
        </p:spPr>
        <p:txBody>
          <a:bodyPr wrap="none" lIns="0" tIns="0" rIns="0" bIns="0" rtlCol="0">
            <a:noAutofit/>
          </a:bodyPr>
          <a:lstStyle>
            <a:defPPr>
              <a:defRPr lang="en-US"/>
            </a:defPPr>
            <a:lvl1pPr>
              <a:defRPr sz="1000" b="1">
                <a:solidFill>
                  <a:srgbClr val="00A1DE"/>
                </a:solidFill>
              </a:defRPr>
            </a:lvl1pPr>
          </a:lstStyle>
          <a:p>
            <a:r>
              <a:rPr lang="en-US" altLang="zh-TW" sz="800" dirty="0"/>
              <a:t>IDLE</a:t>
            </a:r>
            <a:endParaRPr lang="zh-TW" altLang="en-US" sz="800" dirty="0"/>
          </a:p>
        </p:txBody>
      </p:sp>
      <p:sp>
        <p:nvSpPr>
          <p:cNvPr id="14" name="文字方塊 13">
            <a:extLst>
              <a:ext uri="{FF2B5EF4-FFF2-40B4-BE49-F238E27FC236}">
                <a16:creationId xmlns:a16="http://schemas.microsoft.com/office/drawing/2014/main" id="{6C935EDE-36D7-4EE2-8706-558697F45B59}"/>
              </a:ext>
            </a:extLst>
          </p:cNvPr>
          <p:cNvSpPr txBox="1"/>
          <p:nvPr/>
        </p:nvSpPr>
        <p:spPr>
          <a:xfrm>
            <a:off x="5677347" y="3458052"/>
            <a:ext cx="1368817" cy="230609"/>
          </a:xfrm>
          <a:prstGeom prst="rect">
            <a:avLst/>
          </a:prstGeom>
        </p:spPr>
        <p:txBody>
          <a:bodyPr wrap="none" lIns="0" tIns="0" rIns="0" bIns="0" rtlCol="0">
            <a:noAutofit/>
          </a:bodyPr>
          <a:lstStyle/>
          <a:p>
            <a:r>
              <a:rPr lang="en-US" altLang="zh-TW" sz="800" b="1" dirty="0">
                <a:solidFill>
                  <a:srgbClr val="00A1DE"/>
                </a:solidFill>
              </a:rPr>
              <a:t>IDLE_AFTER_ACTIVE</a:t>
            </a:r>
            <a:endParaRPr lang="zh-TW" altLang="en-US" sz="800" b="1" dirty="0">
              <a:solidFill>
                <a:srgbClr val="00A1DE"/>
              </a:solidFill>
            </a:endParaRPr>
          </a:p>
        </p:txBody>
      </p:sp>
      <p:sp>
        <p:nvSpPr>
          <p:cNvPr id="15" name="文字方塊 14">
            <a:extLst>
              <a:ext uri="{FF2B5EF4-FFF2-40B4-BE49-F238E27FC236}">
                <a16:creationId xmlns:a16="http://schemas.microsoft.com/office/drawing/2014/main" id="{EA56DBF0-EC46-4922-826D-CB02D1E5E08D}"/>
              </a:ext>
            </a:extLst>
          </p:cNvPr>
          <p:cNvSpPr txBox="1"/>
          <p:nvPr/>
        </p:nvSpPr>
        <p:spPr>
          <a:xfrm>
            <a:off x="4478223" y="3454728"/>
            <a:ext cx="436366" cy="146867"/>
          </a:xfrm>
          <a:prstGeom prst="rect">
            <a:avLst/>
          </a:prstGeom>
        </p:spPr>
        <p:txBody>
          <a:bodyPr wrap="none" lIns="0" tIns="0" rIns="0" bIns="0" rtlCol="0">
            <a:noAutofit/>
          </a:bodyPr>
          <a:lstStyle>
            <a:defPPr>
              <a:defRPr lang="en-US"/>
            </a:defPPr>
            <a:lvl1pPr>
              <a:defRPr sz="1000" b="1">
                <a:solidFill>
                  <a:srgbClr val="00A1DE"/>
                </a:solidFill>
              </a:defRPr>
            </a:lvl1pPr>
          </a:lstStyle>
          <a:p>
            <a:r>
              <a:rPr lang="en-US" altLang="zh-TW" sz="800" dirty="0"/>
              <a:t>ACTIVE</a:t>
            </a:r>
            <a:endParaRPr lang="zh-TW" altLang="en-US" sz="800" dirty="0"/>
          </a:p>
        </p:txBody>
      </p:sp>
    </p:spTree>
    <p:extLst>
      <p:ext uri="{BB962C8B-B14F-4D97-AF65-F5344CB8AC3E}">
        <p14:creationId xmlns:p14="http://schemas.microsoft.com/office/powerpoint/2010/main" val="89001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FDDD4A7-2BC1-49D9-A421-382DB657332D}"/>
              </a:ext>
            </a:extLst>
          </p:cNvPr>
          <p:cNvSpPr>
            <a:spLocks noGrp="1"/>
          </p:cNvSpPr>
          <p:nvPr>
            <p:ph type="sldNum" sz="quarter" idx="4"/>
          </p:nvPr>
        </p:nvSpPr>
        <p:spPr/>
        <p:txBody>
          <a:bodyPr/>
          <a:lstStyle/>
          <a:p>
            <a:fld id="{0AEF9A4B-07C9-404C-9053-A3A2AC3AD5D6}" type="slidenum">
              <a:rPr lang="en-GB" smtClean="0"/>
              <a:pPr/>
              <a:t>12</a:t>
            </a:fld>
            <a:endParaRPr lang="en-GB" dirty="0"/>
          </a:p>
        </p:txBody>
      </p:sp>
      <p:sp>
        <p:nvSpPr>
          <p:cNvPr id="3" name="內容版面配置區 2">
            <a:extLst>
              <a:ext uri="{FF2B5EF4-FFF2-40B4-BE49-F238E27FC236}">
                <a16:creationId xmlns:a16="http://schemas.microsoft.com/office/drawing/2014/main" id="{7FF401EE-3340-47E8-806E-58D50ED888C7}"/>
              </a:ext>
            </a:extLst>
          </p:cNvPr>
          <p:cNvSpPr>
            <a:spLocks noGrp="1"/>
          </p:cNvSpPr>
          <p:nvPr>
            <p:ph sz="quarter" idx="10"/>
          </p:nvPr>
        </p:nvSpPr>
        <p:spPr>
          <a:xfrm>
            <a:off x="323849" y="723900"/>
            <a:ext cx="8218489" cy="4145037"/>
          </a:xfrm>
        </p:spPr>
        <p:txBody>
          <a:bodyPr>
            <a:normAutofit/>
          </a:bodyPr>
          <a:lstStyle/>
          <a:p>
            <a:r>
              <a:rPr lang="en-US" altLang="zh-TW" sz="1400" b="0" dirty="0"/>
              <a:t>Use gate-level waveform for analysis</a:t>
            </a:r>
          </a:p>
          <a:p>
            <a:r>
              <a:rPr lang="en-US" altLang="zh-TW" sz="1400" b="0" dirty="0"/>
              <a:t>%&gt;</a:t>
            </a:r>
            <a:r>
              <a:rPr lang="zh-TW" altLang="en-US" sz="1400" b="0" dirty="0"/>
              <a:t> </a:t>
            </a:r>
            <a:r>
              <a:rPr lang="en-US" altLang="zh-TW" sz="1400" b="0" dirty="0"/>
              <a:t>bash try_04_run</a:t>
            </a:r>
          </a:p>
          <a:p>
            <a:pPr lvl="1"/>
            <a:r>
              <a:rPr lang="en-US" altLang="zh-TW" sz="1300" b="0" dirty="0"/>
              <a:t>Gen 3 reports (try_{idle/active/</a:t>
            </a:r>
            <a:r>
              <a:rPr lang="en-US" altLang="zh-TW" sz="1300" b="0" dirty="0" err="1"/>
              <a:t>idle_after_active</a:t>
            </a:r>
            <a:r>
              <a:rPr lang="en-US" altLang="zh-TW" sz="1300" b="0" dirty="0"/>
              <a:t>}.power) by </a:t>
            </a:r>
            <a:r>
              <a:rPr lang="en-US" altLang="zh-TW" sz="1300" b="0" dirty="0" err="1">
                <a:solidFill>
                  <a:srgbClr val="FD9A1E"/>
                </a:solidFill>
              </a:rPr>
              <a:t>tcl</a:t>
            </a:r>
            <a:r>
              <a:rPr lang="en-US" altLang="zh-TW" sz="1300" b="0" dirty="0">
                <a:solidFill>
                  <a:srgbClr val="FD9A1E"/>
                </a:solidFill>
              </a:rPr>
              <a:t> setting</a:t>
            </a:r>
          </a:p>
          <a:p>
            <a:pPr lvl="1"/>
            <a:r>
              <a:rPr lang="en-US" altLang="zh-TW" sz="1300" b="0" dirty="0"/>
              <a:t>Parsing report and check </a:t>
            </a:r>
            <a:r>
              <a:rPr lang="en-US" altLang="zh-TW" sz="1300" b="0" dirty="0">
                <a:solidFill>
                  <a:srgbClr val="FD9A1E"/>
                </a:solidFill>
              </a:rPr>
              <a:t>result</a:t>
            </a:r>
            <a:r>
              <a:rPr lang="en-US" altLang="zh-TW" sz="1300" b="0" dirty="0"/>
              <a:t> on terminal</a:t>
            </a:r>
          </a:p>
          <a:p>
            <a:r>
              <a:rPr lang="en-US" altLang="zh-TW" sz="1400" b="0" dirty="0"/>
              <a:t>Suggestion (fix window)</a:t>
            </a:r>
          </a:p>
          <a:p>
            <a:pPr lvl="1"/>
            <a:r>
              <a:rPr lang="en-US" altLang="zh-TW" sz="1200" b="0" dirty="0"/>
              <a:t>idle window: 1000 ns</a:t>
            </a:r>
          </a:p>
          <a:p>
            <a:pPr lvl="1"/>
            <a:r>
              <a:rPr lang="en-US" altLang="zh-TW" sz="1200" b="0" dirty="0" err="1"/>
              <a:t>Idle_after_active</a:t>
            </a:r>
            <a:r>
              <a:rPr lang="en-US" altLang="zh-TW" sz="1200" b="0" dirty="0"/>
              <a:t> window: 1000 ns</a:t>
            </a:r>
          </a:p>
        </p:txBody>
      </p:sp>
      <p:sp>
        <p:nvSpPr>
          <p:cNvPr id="4" name="標題 3">
            <a:extLst>
              <a:ext uri="{FF2B5EF4-FFF2-40B4-BE49-F238E27FC236}">
                <a16:creationId xmlns:a16="http://schemas.microsoft.com/office/drawing/2014/main" id="{E32CE982-3478-4285-8AD8-33399287F365}"/>
              </a:ext>
            </a:extLst>
          </p:cNvPr>
          <p:cNvSpPr>
            <a:spLocks noGrp="1"/>
          </p:cNvSpPr>
          <p:nvPr>
            <p:ph type="title"/>
          </p:nvPr>
        </p:nvSpPr>
        <p:spPr>
          <a:xfrm>
            <a:off x="323850" y="106681"/>
            <a:ext cx="8218488" cy="534687"/>
          </a:xfrm>
        </p:spPr>
        <p:txBody>
          <a:bodyPr/>
          <a:lstStyle/>
          <a:p>
            <a:r>
              <a:rPr lang="en-US" altLang="zh-TW" dirty="0"/>
              <a:t>Gate-level – </a:t>
            </a:r>
            <a:r>
              <a:rPr lang="en-US" altLang="zh-TW" dirty="0" err="1"/>
              <a:t>PrimeTime</a:t>
            </a:r>
            <a:r>
              <a:rPr lang="en-US" altLang="zh-TW" dirty="0"/>
              <a:t> Flow</a:t>
            </a:r>
            <a:endParaRPr lang="zh-TW" altLang="en-US" dirty="0"/>
          </a:p>
        </p:txBody>
      </p:sp>
      <p:sp>
        <p:nvSpPr>
          <p:cNvPr id="5" name="文字方塊 4">
            <a:extLst>
              <a:ext uri="{FF2B5EF4-FFF2-40B4-BE49-F238E27FC236}">
                <a16:creationId xmlns:a16="http://schemas.microsoft.com/office/drawing/2014/main" id="{162D65F0-0F49-42A3-8D10-E906BCFF8BAA}"/>
              </a:ext>
            </a:extLst>
          </p:cNvPr>
          <p:cNvSpPr txBox="1"/>
          <p:nvPr/>
        </p:nvSpPr>
        <p:spPr>
          <a:xfrm>
            <a:off x="4305299" y="2238777"/>
            <a:ext cx="4781391" cy="853440"/>
          </a:xfrm>
          <a:prstGeom prst="rect">
            <a:avLst/>
          </a:prstGeom>
          <a:ln w="12700">
            <a:solidFill>
              <a:srgbClr val="FE9B1E"/>
            </a:solidFill>
          </a:ln>
        </p:spPr>
        <p:txBody>
          <a:bodyPr wrap="none" lIns="0" tIns="0" rIns="0" bIns="0" rtlCol="0">
            <a:noAutofit/>
          </a:bodyPr>
          <a:lstStyle/>
          <a:p>
            <a:r>
              <a:rPr lang="en-US" altLang="zh-TW" sz="1200" dirty="0"/>
              <a:t> </a:t>
            </a:r>
            <a:r>
              <a:rPr lang="en-US" altLang="zh-TW" sz="1200" dirty="0" err="1"/>
              <a:t>read_vcd</a:t>
            </a:r>
            <a:r>
              <a:rPr lang="en-US" altLang="zh-TW" sz="1200" dirty="0"/>
              <a:t> option:</a:t>
            </a:r>
          </a:p>
          <a:p>
            <a:pPr marL="171450" indent="-171450">
              <a:buFont typeface="Arial" panose="020B0604020202020204" pitchFamily="34" charset="0"/>
              <a:buChar char="•"/>
            </a:pPr>
            <a:r>
              <a:rPr lang="en-US" altLang="zh-TW" sz="1200" dirty="0"/>
              <a:t>-</a:t>
            </a:r>
            <a:r>
              <a:rPr lang="en-US" altLang="zh-TW" sz="1200" dirty="0" err="1"/>
              <a:t>strip_path</a:t>
            </a:r>
            <a:r>
              <a:rPr lang="en-US" altLang="zh-TW" sz="1200" dirty="0"/>
              <a:t>: set analysis hierarchy, e.g. testbed/</a:t>
            </a:r>
            <a:r>
              <a:rPr lang="en-US" altLang="zh-TW" sz="1200" dirty="0" err="1"/>
              <a:t>u_GSIM</a:t>
            </a:r>
            <a:endParaRPr lang="en-US" altLang="zh-TW" sz="1200" dirty="0"/>
          </a:p>
          <a:p>
            <a:pPr marL="171450" indent="-171450">
              <a:buFont typeface="Arial" panose="020B0604020202020204" pitchFamily="34" charset="0"/>
              <a:buChar char="•"/>
            </a:pPr>
            <a:r>
              <a:rPr lang="en-US" altLang="zh-TW" sz="1200" dirty="0"/>
              <a:t>-time: set time window with </a:t>
            </a:r>
            <a:r>
              <a:rPr lang="en-US" altLang="zh-TW" sz="1200" b="1" u="sng" dirty="0"/>
              <a:t>absolute time</a:t>
            </a:r>
            <a:r>
              <a:rPr lang="en-US" altLang="zh-TW" sz="1200" dirty="0"/>
              <a:t>, e.g. {0 1000}</a:t>
            </a:r>
          </a:p>
          <a:p>
            <a:pPr marL="171450" indent="-171450">
              <a:buFont typeface="Arial" panose="020B0604020202020204" pitchFamily="34" charset="0"/>
              <a:buChar char="•"/>
            </a:pPr>
            <a:r>
              <a:rPr lang="en-US" altLang="zh-TW" sz="1200" dirty="0"/>
              <a:t>-when: set time window satisfying </a:t>
            </a:r>
            <a:r>
              <a:rPr lang="en-US" altLang="zh-TW" sz="1200" b="1" u="sng" dirty="0"/>
              <a:t>Boolean condition</a:t>
            </a:r>
            <a:r>
              <a:rPr lang="en-US" altLang="zh-TW" sz="1200" dirty="0"/>
              <a:t>, e.g. {</a:t>
            </a:r>
            <a:r>
              <a:rPr lang="en-US" altLang="zh-TW" sz="1200" dirty="0" err="1"/>
              <a:t>i_module_en</a:t>
            </a:r>
            <a:r>
              <a:rPr lang="en-US" altLang="zh-TW" sz="1200" dirty="0"/>
              <a:t>}</a:t>
            </a:r>
          </a:p>
          <a:p>
            <a:endParaRPr lang="en-US" altLang="zh-TW" sz="1200" dirty="0"/>
          </a:p>
        </p:txBody>
      </p:sp>
      <p:sp>
        <p:nvSpPr>
          <p:cNvPr id="6" name="文字方塊 5">
            <a:extLst>
              <a:ext uri="{FF2B5EF4-FFF2-40B4-BE49-F238E27FC236}">
                <a16:creationId xmlns:a16="http://schemas.microsoft.com/office/drawing/2014/main" id="{FFB36E96-A847-42F1-9654-D28FF9F3FC1A}"/>
              </a:ext>
            </a:extLst>
          </p:cNvPr>
          <p:cNvSpPr txBox="1"/>
          <p:nvPr/>
        </p:nvSpPr>
        <p:spPr>
          <a:xfrm>
            <a:off x="4305299" y="3335484"/>
            <a:ext cx="4137660" cy="1511447"/>
          </a:xfrm>
          <a:prstGeom prst="rect">
            <a:avLst/>
          </a:prstGeom>
          <a:ln w="12700">
            <a:solidFill>
              <a:srgbClr val="FE9B1E"/>
            </a:solidFill>
          </a:ln>
        </p:spPr>
        <p:txBody>
          <a:bodyPr wrap="none" lIns="0" tIns="0" rIns="0" bIns="0" rtlCol="0">
            <a:noAutofit/>
          </a:bodyPr>
          <a:lstStyle/>
          <a:p>
            <a:r>
              <a:rPr lang="en-US" altLang="zh-TW" sz="1200" dirty="0"/>
              <a:t>parsing report:</a:t>
            </a:r>
          </a:p>
          <a:p>
            <a:r>
              <a:rPr lang="en-US" altLang="zh-TW" sz="1200" dirty="0"/>
              <a:t>(A) Idle power: </a:t>
            </a:r>
            <a:r>
              <a:rPr lang="en-US" altLang="zh-TW" sz="1200" dirty="0">
                <a:solidFill>
                  <a:srgbClr val="0000FF"/>
                </a:solidFill>
              </a:rPr>
              <a:t>X0</a:t>
            </a:r>
          </a:p>
          <a:p>
            <a:r>
              <a:rPr lang="en-US" altLang="zh-TW" sz="1200" dirty="0"/>
              <a:t>(B) </a:t>
            </a:r>
            <a:r>
              <a:rPr lang="en-US" altLang="zh-TW" sz="1200" dirty="0" err="1"/>
              <a:t>Idle_after_active</a:t>
            </a:r>
            <a:r>
              <a:rPr lang="en-US" altLang="zh-TW" sz="1200" dirty="0"/>
              <a:t> power: </a:t>
            </a:r>
            <a:r>
              <a:rPr lang="en-US" altLang="zh-TW" sz="1200" dirty="0">
                <a:solidFill>
                  <a:srgbClr val="0000FF"/>
                </a:solidFill>
              </a:rPr>
              <a:t>X1</a:t>
            </a:r>
          </a:p>
          <a:p>
            <a:r>
              <a:rPr lang="en-US" altLang="zh-TW" sz="1200" dirty="0"/>
              <a:t>(C) Active power: </a:t>
            </a:r>
            <a:r>
              <a:rPr lang="en-US" altLang="zh-TW" sz="1200" dirty="0">
                <a:solidFill>
                  <a:srgbClr val="0000FF"/>
                </a:solidFill>
              </a:rPr>
              <a:t>X2</a:t>
            </a:r>
          </a:p>
          <a:p>
            <a:r>
              <a:rPr lang="en-US" altLang="zh-TW" sz="1200" dirty="0"/>
              <a:t>if (A) &amp; (B) diff &lt; threshold</a:t>
            </a:r>
          </a:p>
          <a:p>
            <a:r>
              <a:rPr lang="en-US" altLang="zh-TW" sz="1200" dirty="0"/>
              <a:t>    === Power diff ration result PASS!!! ===</a:t>
            </a:r>
          </a:p>
          <a:p>
            <a:r>
              <a:rPr lang="en-US" altLang="zh-TW" sz="1200" dirty="0"/>
              <a:t>else</a:t>
            </a:r>
          </a:p>
          <a:p>
            <a:r>
              <a:rPr lang="en-US" altLang="zh-TW" sz="1200" dirty="0"/>
              <a:t>    === Power diff ration result FAIL!!! ===</a:t>
            </a:r>
          </a:p>
        </p:txBody>
      </p:sp>
      <p:cxnSp>
        <p:nvCxnSpPr>
          <p:cNvPr id="8" name="直線單箭頭接點 7">
            <a:extLst>
              <a:ext uri="{FF2B5EF4-FFF2-40B4-BE49-F238E27FC236}">
                <a16:creationId xmlns:a16="http://schemas.microsoft.com/office/drawing/2014/main" id="{CBBE4017-4A31-40FB-A0FA-6ADAEBD57362}"/>
              </a:ext>
            </a:extLst>
          </p:cNvPr>
          <p:cNvCxnSpPr>
            <a:cxnSpLocks/>
          </p:cNvCxnSpPr>
          <p:nvPr/>
        </p:nvCxnSpPr>
        <p:spPr>
          <a:xfrm>
            <a:off x="5405377" y="1643605"/>
            <a:ext cx="402160" cy="595171"/>
          </a:xfrm>
          <a:prstGeom prst="straightConnector1">
            <a:avLst/>
          </a:prstGeom>
          <a:ln w="19050">
            <a:solidFill>
              <a:srgbClr val="FE9B1E"/>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CC1A5915-A0FA-44DA-9952-C7E11AB3C152}"/>
              </a:ext>
            </a:extLst>
          </p:cNvPr>
          <p:cNvCxnSpPr>
            <a:cxnSpLocks/>
          </p:cNvCxnSpPr>
          <p:nvPr/>
        </p:nvCxnSpPr>
        <p:spPr>
          <a:xfrm>
            <a:off x="3298785" y="1824038"/>
            <a:ext cx="1006513" cy="1511447"/>
          </a:xfrm>
          <a:prstGeom prst="straightConnector1">
            <a:avLst/>
          </a:prstGeom>
          <a:ln w="19050">
            <a:solidFill>
              <a:srgbClr val="FE9B1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4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7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5A27529-A455-4AE5-AFCC-7E3CD23603ED}"/>
              </a:ext>
            </a:extLst>
          </p:cNvPr>
          <p:cNvSpPr>
            <a:spLocks noGrp="1"/>
          </p:cNvSpPr>
          <p:nvPr>
            <p:ph type="sldNum" sz="quarter" idx="4"/>
          </p:nvPr>
        </p:nvSpPr>
        <p:spPr/>
        <p:txBody>
          <a:bodyPr/>
          <a:lstStyle/>
          <a:p>
            <a:fld id="{0AEF9A4B-07C9-404C-9053-A3A2AC3AD5D6}" type="slidenum">
              <a:rPr lang="en-GB" smtClean="0"/>
              <a:pPr/>
              <a:t>2</a:t>
            </a:fld>
            <a:endParaRPr lang="en-GB" dirty="0"/>
          </a:p>
        </p:txBody>
      </p:sp>
      <p:sp>
        <p:nvSpPr>
          <p:cNvPr id="4" name="標題 3">
            <a:extLst>
              <a:ext uri="{FF2B5EF4-FFF2-40B4-BE49-F238E27FC236}">
                <a16:creationId xmlns:a16="http://schemas.microsoft.com/office/drawing/2014/main" id="{B718E64F-D26C-4896-A0A3-877B98CD79E5}"/>
              </a:ext>
            </a:extLst>
          </p:cNvPr>
          <p:cNvSpPr>
            <a:spLocks noGrp="1"/>
          </p:cNvSpPr>
          <p:nvPr>
            <p:ph type="title"/>
          </p:nvPr>
        </p:nvSpPr>
        <p:spPr/>
        <p:txBody>
          <a:bodyPr/>
          <a:lstStyle/>
          <a:p>
            <a:r>
              <a:rPr lang="en-US" altLang="zh-TW" dirty="0"/>
              <a:t>Final Project Design Flow</a:t>
            </a:r>
            <a:endParaRPr lang="zh-TW" altLang="en-US" dirty="0"/>
          </a:p>
        </p:txBody>
      </p:sp>
      <p:pic>
        <p:nvPicPr>
          <p:cNvPr id="6" name="Content Placeholder 5"/>
          <p:cNvPicPr>
            <a:picLocks noGrp="1" noChangeAspect="1"/>
          </p:cNvPicPr>
          <p:nvPr>
            <p:ph sz="quarter" idx="10"/>
          </p:nvPr>
        </p:nvPicPr>
        <p:blipFill>
          <a:blip r:embed="rId2"/>
          <a:stretch>
            <a:fillRect/>
          </a:stretch>
        </p:blipFill>
        <p:spPr>
          <a:xfrm>
            <a:off x="323850" y="1810703"/>
            <a:ext cx="8218488" cy="2101531"/>
          </a:xfrm>
          <a:prstGeom prst="rect">
            <a:avLst/>
          </a:prstGeom>
        </p:spPr>
      </p:pic>
    </p:spTree>
    <p:extLst>
      <p:ext uri="{BB962C8B-B14F-4D97-AF65-F5344CB8AC3E}">
        <p14:creationId xmlns:p14="http://schemas.microsoft.com/office/powerpoint/2010/main" val="214097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C6C9F19-092C-4A65-8BC7-DF1EAF53B0CD}"/>
              </a:ext>
            </a:extLst>
          </p:cNvPr>
          <p:cNvSpPr>
            <a:spLocks noGrp="1"/>
          </p:cNvSpPr>
          <p:nvPr>
            <p:ph type="sldNum" sz="quarter" idx="4"/>
          </p:nvPr>
        </p:nvSpPr>
        <p:spPr/>
        <p:txBody>
          <a:bodyPr/>
          <a:lstStyle/>
          <a:p>
            <a:fld id="{0AEF9A4B-07C9-404C-9053-A3A2AC3AD5D6}" type="slidenum">
              <a:rPr lang="en-GB" smtClean="0"/>
              <a:pPr/>
              <a:t>3</a:t>
            </a:fld>
            <a:endParaRPr lang="en-GB" dirty="0"/>
          </a:p>
        </p:txBody>
      </p:sp>
      <p:sp>
        <p:nvSpPr>
          <p:cNvPr id="3" name="內容版面配置區 2">
            <a:extLst>
              <a:ext uri="{FF2B5EF4-FFF2-40B4-BE49-F238E27FC236}">
                <a16:creationId xmlns:a16="http://schemas.microsoft.com/office/drawing/2014/main" id="{D44629CD-BC10-4B0F-9FD5-D423F5ACA078}"/>
              </a:ext>
            </a:extLst>
          </p:cNvPr>
          <p:cNvSpPr>
            <a:spLocks noGrp="1"/>
          </p:cNvSpPr>
          <p:nvPr>
            <p:ph sz="quarter" idx="10"/>
          </p:nvPr>
        </p:nvSpPr>
        <p:spPr>
          <a:xfrm>
            <a:off x="323849" y="1007706"/>
            <a:ext cx="8218489" cy="3448547"/>
          </a:xfrm>
        </p:spPr>
        <p:txBody>
          <a:bodyPr/>
          <a:lstStyle/>
          <a:p>
            <a:r>
              <a:rPr lang="en-US" altLang="zh-TW" b="0" dirty="0"/>
              <a:t>Data/Control flow: architecture</a:t>
            </a:r>
          </a:p>
          <a:p>
            <a:r>
              <a:rPr lang="en-US" altLang="zh-TW" b="0" dirty="0"/>
              <a:t>Block diagram</a:t>
            </a:r>
          </a:p>
          <a:p>
            <a:r>
              <a:rPr lang="en-US" altLang="zh-TW" b="0" dirty="0"/>
              <a:t>Timing diagram: control dependency</a:t>
            </a:r>
          </a:p>
          <a:p>
            <a:r>
              <a:rPr lang="en-US" altLang="zh-TW" b="0" dirty="0"/>
              <a:t>Area estimation: prediction before implement (storage, ALU, and margin ratio)</a:t>
            </a:r>
          </a:p>
          <a:p>
            <a:r>
              <a:rPr lang="en-US" altLang="zh-TW" b="0" dirty="0"/>
              <a:t>Verification plan: how to guarantee full function</a:t>
            </a:r>
          </a:p>
        </p:txBody>
      </p:sp>
      <p:sp>
        <p:nvSpPr>
          <p:cNvPr id="4" name="標題 3">
            <a:extLst>
              <a:ext uri="{FF2B5EF4-FFF2-40B4-BE49-F238E27FC236}">
                <a16:creationId xmlns:a16="http://schemas.microsoft.com/office/drawing/2014/main" id="{002DAAF8-9A4A-410B-8E6E-A6BD9629F1E8}"/>
              </a:ext>
            </a:extLst>
          </p:cNvPr>
          <p:cNvSpPr>
            <a:spLocks noGrp="1"/>
          </p:cNvSpPr>
          <p:nvPr>
            <p:ph type="title"/>
          </p:nvPr>
        </p:nvSpPr>
        <p:spPr/>
        <p:txBody>
          <a:bodyPr/>
          <a:lstStyle/>
          <a:p>
            <a:r>
              <a:rPr lang="en-US" altLang="zh-TW" dirty="0"/>
              <a:t>Architecture Plan</a:t>
            </a:r>
            <a:endParaRPr lang="zh-TW" altLang="en-US" dirty="0"/>
          </a:p>
        </p:txBody>
      </p:sp>
    </p:spTree>
    <p:extLst>
      <p:ext uri="{BB962C8B-B14F-4D97-AF65-F5344CB8AC3E}">
        <p14:creationId xmlns:p14="http://schemas.microsoft.com/office/powerpoint/2010/main" val="165900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5954E33-FA5C-46EC-8006-B4D76AD365E5}"/>
              </a:ext>
            </a:extLst>
          </p:cNvPr>
          <p:cNvSpPr>
            <a:spLocks noGrp="1"/>
          </p:cNvSpPr>
          <p:nvPr>
            <p:ph type="sldNum" sz="quarter" idx="4"/>
          </p:nvPr>
        </p:nvSpPr>
        <p:spPr/>
        <p:txBody>
          <a:bodyPr/>
          <a:lstStyle/>
          <a:p>
            <a:fld id="{0AEF9A4B-07C9-404C-9053-A3A2AC3AD5D6}" type="slidenum">
              <a:rPr lang="en-GB" smtClean="0"/>
              <a:pPr/>
              <a:t>4</a:t>
            </a:fld>
            <a:endParaRPr lang="en-GB" dirty="0"/>
          </a:p>
        </p:txBody>
      </p:sp>
      <p:sp>
        <p:nvSpPr>
          <p:cNvPr id="3" name="內容版面配置區 2">
            <a:extLst>
              <a:ext uri="{FF2B5EF4-FFF2-40B4-BE49-F238E27FC236}">
                <a16:creationId xmlns:a16="http://schemas.microsoft.com/office/drawing/2014/main" id="{A915694A-AA18-494D-BD82-2C10E5EABCFC}"/>
              </a:ext>
            </a:extLst>
          </p:cNvPr>
          <p:cNvSpPr>
            <a:spLocks noGrp="1"/>
          </p:cNvSpPr>
          <p:nvPr>
            <p:ph sz="quarter" idx="10"/>
          </p:nvPr>
        </p:nvSpPr>
        <p:spPr/>
        <p:txBody>
          <a:bodyPr/>
          <a:lstStyle/>
          <a:p>
            <a:r>
              <a:rPr lang="en-US" altLang="zh-TW" b="0" dirty="0"/>
              <a:t>RTL coding: flexibility(parameter/generate), readability</a:t>
            </a:r>
          </a:p>
          <a:p>
            <a:r>
              <a:rPr lang="en-US" altLang="zh-TW" b="0" dirty="0"/>
              <a:t>Verification testcases (fix/random patterns)</a:t>
            </a:r>
          </a:p>
          <a:p>
            <a:r>
              <a:rPr lang="en-US" altLang="zh-TW" b="0" dirty="0"/>
              <a:t>Lint*</a:t>
            </a:r>
          </a:p>
          <a:p>
            <a:r>
              <a:rPr lang="en-US" altLang="zh-TW" b="0" dirty="0"/>
              <a:t>Coverage*</a:t>
            </a:r>
          </a:p>
        </p:txBody>
      </p:sp>
      <p:sp>
        <p:nvSpPr>
          <p:cNvPr id="4" name="標題 3">
            <a:extLst>
              <a:ext uri="{FF2B5EF4-FFF2-40B4-BE49-F238E27FC236}">
                <a16:creationId xmlns:a16="http://schemas.microsoft.com/office/drawing/2014/main" id="{8CDCEA0B-092A-4822-96FD-A37AAC7FCABA}"/>
              </a:ext>
            </a:extLst>
          </p:cNvPr>
          <p:cNvSpPr>
            <a:spLocks noGrp="1"/>
          </p:cNvSpPr>
          <p:nvPr>
            <p:ph type="title"/>
          </p:nvPr>
        </p:nvSpPr>
        <p:spPr/>
        <p:txBody>
          <a:bodyPr/>
          <a:lstStyle/>
          <a:p>
            <a:r>
              <a:rPr lang="en-US" altLang="zh-TW" dirty="0"/>
              <a:t>RTL Design/Verification</a:t>
            </a:r>
            <a:endParaRPr lang="zh-TW" altLang="en-US" dirty="0"/>
          </a:p>
        </p:txBody>
      </p:sp>
    </p:spTree>
    <p:extLst>
      <p:ext uri="{BB962C8B-B14F-4D97-AF65-F5344CB8AC3E}">
        <p14:creationId xmlns:p14="http://schemas.microsoft.com/office/powerpoint/2010/main" val="253821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3090DBD-4970-4DF7-A5E7-6BF4A02FF2D0}"/>
              </a:ext>
            </a:extLst>
          </p:cNvPr>
          <p:cNvSpPr>
            <a:spLocks noGrp="1"/>
          </p:cNvSpPr>
          <p:nvPr>
            <p:ph type="sldNum" sz="quarter" idx="4"/>
          </p:nvPr>
        </p:nvSpPr>
        <p:spPr/>
        <p:txBody>
          <a:bodyPr/>
          <a:lstStyle/>
          <a:p>
            <a:fld id="{0AEF9A4B-07C9-404C-9053-A3A2AC3AD5D6}" type="slidenum">
              <a:rPr lang="en-GB" smtClean="0"/>
              <a:pPr/>
              <a:t>5</a:t>
            </a:fld>
            <a:endParaRPr lang="en-GB" dirty="0"/>
          </a:p>
        </p:txBody>
      </p:sp>
      <p:sp>
        <p:nvSpPr>
          <p:cNvPr id="3" name="內容版面配置區 2">
            <a:extLst>
              <a:ext uri="{FF2B5EF4-FFF2-40B4-BE49-F238E27FC236}">
                <a16:creationId xmlns:a16="http://schemas.microsoft.com/office/drawing/2014/main" id="{93F6E88A-F90B-4ACA-98B7-7496A01E6B58}"/>
              </a:ext>
            </a:extLst>
          </p:cNvPr>
          <p:cNvSpPr>
            <a:spLocks noGrp="1"/>
          </p:cNvSpPr>
          <p:nvPr>
            <p:ph sz="quarter" idx="10"/>
          </p:nvPr>
        </p:nvSpPr>
        <p:spPr/>
        <p:txBody>
          <a:bodyPr>
            <a:normAutofit/>
          </a:bodyPr>
          <a:lstStyle/>
          <a:p>
            <a:r>
              <a:rPr lang="en-US" altLang="zh-TW" sz="1400" b="0" dirty="0"/>
              <a:t>What is Lint?</a:t>
            </a:r>
          </a:p>
          <a:p>
            <a:pPr lvl="1"/>
            <a:r>
              <a:rPr lang="en-US" altLang="zh-TW" sz="1200" b="0" dirty="0"/>
              <a:t>A kind of </a:t>
            </a:r>
            <a:r>
              <a:rPr lang="en-US" altLang="zh-TW" sz="1200" b="0" dirty="0">
                <a:solidFill>
                  <a:schemeClr val="accent3"/>
                </a:solidFill>
              </a:rPr>
              <a:t>static</a:t>
            </a:r>
            <a:r>
              <a:rPr lang="en-US" altLang="zh-TW" sz="1200" b="0" dirty="0"/>
              <a:t> verification method that checks your RTL source code (</a:t>
            </a:r>
            <a:r>
              <a:rPr lang="en-US" altLang="zh-TW" sz="1200" b="0" dirty="0">
                <a:solidFill>
                  <a:schemeClr val="accent3"/>
                </a:solidFill>
              </a:rPr>
              <a:t>no simulation needed</a:t>
            </a:r>
            <a:r>
              <a:rPr lang="en-US" altLang="zh-TW" sz="1200" b="0" dirty="0"/>
              <a:t>) based on a series of rule</a:t>
            </a:r>
          </a:p>
          <a:p>
            <a:r>
              <a:rPr lang="en-US" altLang="zh-TW" sz="1400" b="0" dirty="0"/>
              <a:t>Advantages of Lint</a:t>
            </a:r>
          </a:p>
          <a:p>
            <a:pPr lvl="1"/>
            <a:r>
              <a:rPr lang="en-US" altLang="zh-TW" sz="1200" b="0" dirty="0"/>
              <a:t>No sim pattern needed, easy to apply at early design stage</a:t>
            </a:r>
          </a:p>
          <a:p>
            <a:pPr lvl="1"/>
            <a:r>
              <a:rPr lang="en-US" altLang="zh-TW" sz="1200" b="0" dirty="0"/>
              <a:t>Save lengthy of debug time due to syntax error / bad coding style</a:t>
            </a:r>
          </a:p>
          <a:p>
            <a:pPr lvl="1"/>
            <a:r>
              <a:rPr lang="en-US" altLang="zh-TW" sz="1200" b="0" dirty="0"/>
              <a:t>Avoid potential mismatch between simulation and synthesis</a:t>
            </a:r>
          </a:p>
          <a:p>
            <a:r>
              <a:rPr lang="en-US" altLang="zh-TW" sz="1400" b="0" dirty="0"/>
              <a:t>Some common checking rules</a:t>
            </a:r>
          </a:p>
          <a:p>
            <a:pPr lvl="1"/>
            <a:r>
              <a:rPr lang="en-US" altLang="zh-TW" sz="1200" b="0" dirty="0" err="1"/>
              <a:t>Unsynthesizable</a:t>
            </a:r>
            <a:r>
              <a:rPr lang="en-US" altLang="zh-TW" sz="1200" b="0" dirty="0"/>
              <a:t> constructs</a:t>
            </a:r>
          </a:p>
          <a:p>
            <a:pPr lvl="1"/>
            <a:r>
              <a:rPr lang="en-US" altLang="zh-TW" sz="1200" b="0" dirty="0"/>
              <a:t>Unused declarations</a:t>
            </a:r>
          </a:p>
          <a:p>
            <a:pPr lvl="1"/>
            <a:r>
              <a:rPr lang="en-US" altLang="zh-TW" sz="1200" b="0" dirty="0"/>
              <a:t>Driven and undriven signals</a:t>
            </a:r>
          </a:p>
          <a:p>
            <a:pPr lvl="1"/>
            <a:r>
              <a:rPr lang="en-US" altLang="zh-TW" sz="1200" b="0" dirty="0"/>
              <a:t>Incorrect usage of blocking and non-blocking assignments</a:t>
            </a:r>
          </a:p>
          <a:p>
            <a:pPr lvl="1"/>
            <a:r>
              <a:rPr lang="en-US" altLang="zh-TW" sz="1200" b="0" dirty="0"/>
              <a:t>…</a:t>
            </a:r>
          </a:p>
        </p:txBody>
      </p:sp>
      <p:sp>
        <p:nvSpPr>
          <p:cNvPr id="4" name="標題 3">
            <a:extLst>
              <a:ext uri="{FF2B5EF4-FFF2-40B4-BE49-F238E27FC236}">
                <a16:creationId xmlns:a16="http://schemas.microsoft.com/office/drawing/2014/main" id="{711F9B2A-A10C-4804-902D-517BEF54FFA1}"/>
              </a:ext>
            </a:extLst>
          </p:cNvPr>
          <p:cNvSpPr>
            <a:spLocks noGrp="1"/>
          </p:cNvSpPr>
          <p:nvPr>
            <p:ph type="title"/>
          </p:nvPr>
        </p:nvSpPr>
        <p:spPr/>
        <p:txBody>
          <a:bodyPr/>
          <a:lstStyle/>
          <a:p>
            <a:r>
              <a:rPr lang="en-US" altLang="zh-TW" dirty="0"/>
              <a:t>RTL</a:t>
            </a:r>
            <a:r>
              <a:rPr lang="zh-TW" altLang="en-US" dirty="0"/>
              <a:t> </a:t>
            </a:r>
            <a:r>
              <a:rPr lang="en-US" altLang="zh-TW" dirty="0"/>
              <a:t>Verification – Lint Intro</a:t>
            </a:r>
            <a:endParaRPr lang="zh-TW" altLang="en-US" dirty="0"/>
          </a:p>
        </p:txBody>
      </p:sp>
    </p:spTree>
    <p:extLst>
      <p:ext uri="{BB962C8B-B14F-4D97-AF65-F5344CB8AC3E}">
        <p14:creationId xmlns:p14="http://schemas.microsoft.com/office/powerpoint/2010/main" val="414189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3A363D6-D79C-4447-8F96-9F796B538E5A}"/>
              </a:ext>
            </a:extLst>
          </p:cNvPr>
          <p:cNvSpPr>
            <a:spLocks noGrp="1"/>
          </p:cNvSpPr>
          <p:nvPr>
            <p:ph type="sldNum" sz="quarter" idx="4"/>
          </p:nvPr>
        </p:nvSpPr>
        <p:spPr/>
        <p:txBody>
          <a:bodyPr/>
          <a:lstStyle/>
          <a:p>
            <a:fld id="{0AEF9A4B-07C9-404C-9053-A3A2AC3AD5D6}" type="slidenum">
              <a:rPr lang="en-GB" smtClean="0"/>
              <a:pPr/>
              <a:t>6</a:t>
            </a:fld>
            <a:endParaRPr lang="en-GB" dirty="0"/>
          </a:p>
        </p:txBody>
      </p:sp>
      <p:sp>
        <p:nvSpPr>
          <p:cNvPr id="3" name="內容版面配置區 2">
            <a:extLst>
              <a:ext uri="{FF2B5EF4-FFF2-40B4-BE49-F238E27FC236}">
                <a16:creationId xmlns:a16="http://schemas.microsoft.com/office/drawing/2014/main" id="{9BBBD915-3A04-4DF8-ABBE-A5394F35D121}"/>
              </a:ext>
            </a:extLst>
          </p:cNvPr>
          <p:cNvSpPr>
            <a:spLocks noGrp="1"/>
          </p:cNvSpPr>
          <p:nvPr>
            <p:ph sz="quarter" idx="10"/>
          </p:nvPr>
        </p:nvSpPr>
        <p:spPr>
          <a:xfrm>
            <a:off x="323849" y="1007706"/>
            <a:ext cx="8218489" cy="1483599"/>
          </a:xfrm>
        </p:spPr>
        <p:txBody>
          <a:bodyPr>
            <a:normAutofit/>
          </a:bodyPr>
          <a:lstStyle/>
          <a:p>
            <a:r>
              <a:rPr lang="en-US" altLang="zh-TW" sz="1400" b="0" dirty="0"/>
              <a:t>In </a:t>
            </a:r>
            <a:r>
              <a:rPr lang="en-US" altLang="zh-TW" sz="1400" b="0" i="1" dirty="0"/>
              <a:t>Lint</a:t>
            </a:r>
            <a:r>
              <a:rPr lang="en-US" altLang="zh-TW" sz="1400" b="0" dirty="0"/>
              <a:t> folder</a:t>
            </a:r>
          </a:p>
          <a:p>
            <a:pPr lvl="1">
              <a:buFont typeface="+mj-lt"/>
              <a:buAutoNum type="arabicPeriod"/>
            </a:pPr>
            <a:r>
              <a:rPr lang="en-US" altLang="zh-TW" sz="1200" i="1" dirty="0">
                <a:solidFill>
                  <a:schemeClr val="bg2"/>
                </a:solidFill>
              </a:rPr>
              <a:t>./</a:t>
            </a:r>
            <a:r>
              <a:rPr lang="en-US" altLang="zh-TW" sz="1200" i="1" dirty="0" err="1">
                <a:solidFill>
                  <a:schemeClr val="bg2"/>
                </a:solidFill>
              </a:rPr>
              <a:t>run_lint</a:t>
            </a:r>
            <a:r>
              <a:rPr lang="en-US" altLang="zh-TW" sz="1200" dirty="0">
                <a:solidFill>
                  <a:schemeClr val="bg2"/>
                </a:solidFill>
              </a:rPr>
              <a:t> </a:t>
            </a:r>
          </a:p>
          <a:p>
            <a:pPr lvl="1">
              <a:buFont typeface="+mj-lt"/>
              <a:buAutoNum type="arabicPeriod"/>
            </a:pPr>
            <a:r>
              <a:rPr lang="en-US" altLang="zh-TW" sz="1200" b="0" dirty="0"/>
              <a:t>If lint completes successfully, you should see a summary of</a:t>
            </a:r>
            <a:r>
              <a:rPr lang="zh-TW" altLang="en-US" sz="1200" b="0" dirty="0"/>
              <a:t> </a:t>
            </a:r>
            <a:r>
              <a:rPr lang="en-US" altLang="zh-TW" sz="1200" b="0" dirty="0"/>
              <a:t>violation</a:t>
            </a:r>
          </a:p>
          <a:p>
            <a:pPr lvl="1">
              <a:buFont typeface="+mj-lt"/>
              <a:buAutoNum type="arabicPeriod"/>
            </a:pPr>
            <a:r>
              <a:rPr lang="en-US" altLang="zh-TW" sz="1200" b="0" dirty="0"/>
              <a:t>Check detail report at </a:t>
            </a:r>
            <a:r>
              <a:rPr lang="en-US" altLang="zh-TW" sz="1200" b="0" dirty="0">
                <a:solidFill>
                  <a:schemeClr val="accent2"/>
                </a:solidFill>
              </a:rPr>
              <a:t>reports directory</a:t>
            </a:r>
          </a:p>
          <a:p>
            <a:pPr lvl="1">
              <a:buFont typeface="+mj-lt"/>
              <a:buAutoNum type="arabicPeriod"/>
            </a:pPr>
            <a:r>
              <a:rPr lang="en-US" altLang="zh-TW" sz="1200" b="0" dirty="0"/>
              <a:t>Fix all ERROR and review all WARNING</a:t>
            </a:r>
          </a:p>
          <a:p>
            <a:endParaRPr lang="zh-TW" altLang="en-US" sz="1400" b="0" dirty="0"/>
          </a:p>
        </p:txBody>
      </p:sp>
      <p:sp>
        <p:nvSpPr>
          <p:cNvPr id="4" name="標題 3">
            <a:extLst>
              <a:ext uri="{FF2B5EF4-FFF2-40B4-BE49-F238E27FC236}">
                <a16:creationId xmlns:a16="http://schemas.microsoft.com/office/drawing/2014/main" id="{44D59E0A-FE64-4A1A-B84C-109DD776E12C}"/>
              </a:ext>
            </a:extLst>
          </p:cNvPr>
          <p:cNvSpPr>
            <a:spLocks noGrp="1"/>
          </p:cNvSpPr>
          <p:nvPr>
            <p:ph type="title"/>
          </p:nvPr>
        </p:nvSpPr>
        <p:spPr/>
        <p:txBody>
          <a:bodyPr/>
          <a:lstStyle/>
          <a:p>
            <a:r>
              <a:rPr lang="en-US" altLang="zh-TW" dirty="0"/>
              <a:t>RTL Verification – Lint Flow</a:t>
            </a:r>
            <a:endParaRPr lang="zh-TW" altLang="en-US" dirty="0"/>
          </a:p>
        </p:txBody>
      </p:sp>
      <p:pic>
        <p:nvPicPr>
          <p:cNvPr id="6" name="圖片 5" descr="一張含有 文字 的圖片&#10;&#10;自動產生的描述">
            <a:extLst>
              <a:ext uri="{FF2B5EF4-FFF2-40B4-BE49-F238E27FC236}">
                <a16:creationId xmlns:a16="http://schemas.microsoft.com/office/drawing/2014/main" id="{6A4FF63E-FF0F-45A3-9A1E-63A16CDF107F}"/>
              </a:ext>
            </a:extLst>
          </p:cNvPr>
          <p:cNvPicPr>
            <a:picLocks noChangeAspect="1"/>
          </p:cNvPicPr>
          <p:nvPr/>
        </p:nvPicPr>
        <p:blipFill>
          <a:blip r:embed="rId2"/>
          <a:stretch>
            <a:fillRect/>
          </a:stretch>
        </p:blipFill>
        <p:spPr>
          <a:xfrm>
            <a:off x="546303" y="2652195"/>
            <a:ext cx="3741433" cy="1943899"/>
          </a:xfrm>
          <a:prstGeom prst="rect">
            <a:avLst/>
          </a:prstGeom>
        </p:spPr>
      </p:pic>
      <p:pic>
        <p:nvPicPr>
          <p:cNvPr id="8" name="圖片 7" descr="一張含有 文字, 室內, 螢幕擷取畫面, 電腦 的圖片&#10;&#10;自動產生的描述">
            <a:extLst>
              <a:ext uri="{FF2B5EF4-FFF2-40B4-BE49-F238E27FC236}">
                <a16:creationId xmlns:a16="http://schemas.microsoft.com/office/drawing/2014/main" id="{14C8F759-19EB-464C-B2D9-FD9CA6047B0F}"/>
              </a:ext>
            </a:extLst>
          </p:cNvPr>
          <p:cNvPicPr>
            <a:picLocks noChangeAspect="1"/>
          </p:cNvPicPr>
          <p:nvPr/>
        </p:nvPicPr>
        <p:blipFill>
          <a:blip r:embed="rId3"/>
          <a:stretch>
            <a:fillRect/>
          </a:stretch>
        </p:blipFill>
        <p:spPr>
          <a:xfrm>
            <a:off x="4672217" y="2652195"/>
            <a:ext cx="4399637" cy="906202"/>
          </a:xfrm>
          <a:prstGeom prst="rect">
            <a:avLst/>
          </a:prstGeom>
        </p:spPr>
      </p:pic>
      <p:sp>
        <p:nvSpPr>
          <p:cNvPr id="9" name="矩形 8">
            <a:extLst>
              <a:ext uri="{FF2B5EF4-FFF2-40B4-BE49-F238E27FC236}">
                <a16:creationId xmlns:a16="http://schemas.microsoft.com/office/drawing/2014/main" id="{456FF16B-C2E3-4C27-81A4-62D5F8D5795B}"/>
              </a:ext>
            </a:extLst>
          </p:cNvPr>
          <p:cNvSpPr/>
          <p:nvPr/>
        </p:nvSpPr>
        <p:spPr>
          <a:xfrm>
            <a:off x="683609" y="3526137"/>
            <a:ext cx="625181" cy="993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4"/>
                </a:solidFill>
              </a:ln>
              <a:noFill/>
            </a:endParaRPr>
          </a:p>
        </p:txBody>
      </p:sp>
      <p:sp>
        <p:nvSpPr>
          <p:cNvPr id="10" name="矩形 9">
            <a:extLst>
              <a:ext uri="{FF2B5EF4-FFF2-40B4-BE49-F238E27FC236}">
                <a16:creationId xmlns:a16="http://schemas.microsoft.com/office/drawing/2014/main" id="{24180C97-0C90-42E2-860D-343B4754DA5D}"/>
              </a:ext>
            </a:extLst>
          </p:cNvPr>
          <p:cNvSpPr/>
          <p:nvPr/>
        </p:nvSpPr>
        <p:spPr>
          <a:xfrm>
            <a:off x="2141878" y="3111626"/>
            <a:ext cx="2015282" cy="993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4"/>
                </a:solidFill>
              </a:ln>
              <a:noFill/>
            </a:endParaRPr>
          </a:p>
        </p:txBody>
      </p:sp>
      <p:cxnSp>
        <p:nvCxnSpPr>
          <p:cNvPr id="12" name="直線單箭頭接點 11">
            <a:extLst>
              <a:ext uri="{FF2B5EF4-FFF2-40B4-BE49-F238E27FC236}">
                <a16:creationId xmlns:a16="http://schemas.microsoft.com/office/drawing/2014/main" id="{7CD2F5C7-8BA7-45A8-90DB-C45E760EA65A}"/>
              </a:ext>
            </a:extLst>
          </p:cNvPr>
          <p:cNvCxnSpPr>
            <a:stCxn id="9" idx="3"/>
          </p:cNvCxnSpPr>
          <p:nvPr/>
        </p:nvCxnSpPr>
        <p:spPr>
          <a:xfrm flipV="1">
            <a:off x="1308790" y="3412202"/>
            <a:ext cx="3312874" cy="16359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3090DBD-4970-4DF7-A5E7-6BF4A02FF2D0}"/>
              </a:ext>
            </a:extLst>
          </p:cNvPr>
          <p:cNvSpPr>
            <a:spLocks noGrp="1"/>
          </p:cNvSpPr>
          <p:nvPr>
            <p:ph type="sldNum" sz="quarter" idx="4"/>
          </p:nvPr>
        </p:nvSpPr>
        <p:spPr/>
        <p:txBody>
          <a:bodyPr/>
          <a:lstStyle/>
          <a:p>
            <a:fld id="{0AEF9A4B-07C9-404C-9053-A3A2AC3AD5D6}" type="slidenum">
              <a:rPr lang="en-GB" smtClean="0"/>
              <a:pPr/>
              <a:t>7</a:t>
            </a:fld>
            <a:endParaRPr lang="en-GB" dirty="0"/>
          </a:p>
        </p:txBody>
      </p:sp>
      <p:sp>
        <p:nvSpPr>
          <p:cNvPr id="3" name="內容版面配置區 2">
            <a:extLst>
              <a:ext uri="{FF2B5EF4-FFF2-40B4-BE49-F238E27FC236}">
                <a16:creationId xmlns:a16="http://schemas.microsoft.com/office/drawing/2014/main" id="{93F6E88A-F90B-4ACA-98B7-7496A01E6B58}"/>
              </a:ext>
            </a:extLst>
          </p:cNvPr>
          <p:cNvSpPr>
            <a:spLocks noGrp="1"/>
          </p:cNvSpPr>
          <p:nvPr>
            <p:ph sz="quarter" idx="10"/>
          </p:nvPr>
        </p:nvSpPr>
        <p:spPr>
          <a:xfrm>
            <a:off x="323849" y="1007706"/>
            <a:ext cx="8218489" cy="3707363"/>
          </a:xfrm>
        </p:spPr>
        <p:txBody>
          <a:bodyPr>
            <a:normAutofit/>
          </a:bodyPr>
          <a:lstStyle/>
          <a:p>
            <a:r>
              <a:rPr lang="en-US" altLang="zh-TW" sz="1400" b="0" dirty="0"/>
              <a:t>How do we know if our simulation has covered all scenarios / find all bugs?</a:t>
            </a:r>
          </a:p>
          <a:p>
            <a:r>
              <a:rPr lang="en-US" altLang="zh-TW" sz="1400" b="0" dirty="0"/>
              <a:t>Coverage helps quantify the completeness of verification</a:t>
            </a:r>
          </a:p>
          <a:p>
            <a:r>
              <a:rPr lang="en-US" altLang="zh-TW" sz="1400" b="0" dirty="0"/>
              <a:t>Code coverage</a:t>
            </a:r>
          </a:p>
          <a:p>
            <a:pPr lvl="1"/>
            <a:r>
              <a:rPr lang="en-US" altLang="zh-TW" sz="1200" b="0" dirty="0"/>
              <a:t>Cover the design </a:t>
            </a:r>
            <a:r>
              <a:rPr lang="en-US" altLang="zh-TW" sz="1200" dirty="0"/>
              <a:t>structure</a:t>
            </a:r>
          </a:p>
          <a:p>
            <a:pPr lvl="1"/>
            <a:r>
              <a:rPr lang="en-US" altLang="zh-TW" sz="1200" b="0" dirty="0"/>
              <a:t>Automatically generated by simulator (line, condition, toggle, branch, FSM)</a:t>
            </a:r>
          </a:p>
          <a:p>
            <a:pPr lvl="1"/>
            <a:r>
              <a:rPr lang="en-US" altLang="zh-TW" sz="1200" b="0" dirty="0"/>
              <a:t>Does 100% code coverage mean no bug?</a:t>
            </a:r>
          </a:p>
          <a:p>
            <a:r>
              <a:rPr lang="en-US" altLang="zh-TW" sz="1400" b="0" dirty="0"/>
              <a:t>In this project, you will try to use </a:t>
            </a:r>
            <a:r>
              <a:rPr lang="en-US" altLang="zh-TW" sz="1400" dirty="0"/>
              <a:t>line coverage</a:t>
            </a:r>
            <a:r>
              <a:rPr lang="en-US" altLang="zh-TW" sz="1400" b="0" dirty="0"/>
              <a:t> to review your design and verification quality</a:t>
            </a:r>
          </a:p>
        </p:txBody>
      </p:sp>
      <p:sp>
        <p:nvSpPr>
          <p:cNvPr id="4" name="標題 3">
            <a:extLst>
              <a:ext uri="{FF2B5EF4-FFF2-40B4-BE49-F238E27FC236}">
                <a16:creationId xmlns:a16="http://schemas.microsoft.com/office/drawing/2014/main" id="{711F9B2A-A10C-4804-902D-517BEF54FFA1}"/>
              </a:ext>
            </a:extLst>
          </p:cNvPr>
          <p:cNvSpPr>
            <a:spLocks noGrp="1"/>
          </p:cNvSpPr>
          <p:nvPr>
            <p:ph type="title"/>
          </p:nvPr>
        </p:nvSpPr>
        <p:spPr/>
        <p:txBody>
          <a:bodyPr/>
          <a:lstStyle/>
          <a:p>
            <a:r>
              <a:rPr lang="en-US" altLang="zh-TW" dirty="0"/>
              <a:t>RTL</a:t>
            </a:r>
            <a:r>
              <a:rPr lang="zh-TW" altLang="en-US" dirty="0"/>
              <a:t> </a:t>
            </a:r>
            <a:r>
              <a:rPr lang="en-US" altLang="zh-TW" dirty="0"/>
              <a:t>Verification – Coverage Intro</a:t>
            </a:r>
            <a:endParaRPr lang="zh-TW" altLang="en-US" dirty="0"/>
          </a:p>
        </p:txBody>
      </p:sp>
    </p:spTree>
    <p:extLst>
      <p:ext uri="{BB962C8B-B14F-4D97-AF65-F5344CB8AC3E}">
        <p14:creationId xmlns:p14="http://schemas.microsoft.com/office/powerpoint/2010/main" val="405429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19D445B-141A-4516-B839-AAF6C04B2B34}"/>
              </a:ext>
            </a:extLst>
          </p:cNvPr>
          <p:cNvSpPr>
            <a:spLocks noGrp="1"/>
          </p:cNvSpPr>
          <p:nvPr>
            <p:ph type="sldNum" sz="quarter" idx="4"/>
          </p:nvPr>
        </p:nvSpPr>
        <p:spPr/>
        <p:txBody>
          <a:bodyPr/>
          <a:lstStyle/>
          <a:p>
            <a:fld id="{0AEF9A4B-07C9-404C-9053-A3A2AC3AD5D6}" type="slidenum">
              <a:rPr lang="en-GB" smtClean="0"/>
              <a:pPr/>
              <a:t>8</a:t>
            </a:fld>
            <a:endParaRPr lang="en-GB" dirty="0"/>
          </a:p>
        </p:txBody>
      </p:sp>
      <p:sp>
        <p:nvSpPr>
          <p:cNvPr id="4" name="標題 3">
            <a:extLst>
              <a:ext uri="{FF2B5EF4-FFF2-40B4-BE49-F238E27FC236}">
                <a16:creationId xmlns:a16="http://schemas.microsoft.com/office/drawing/2014/main" id="{643F49B4-3952-4501-9DE6-C38C9C507236}"/>
              </a:ext>
            </a:extLst>
          </p:cNvPr>
          <p:cNvSpPr>
            <a:spLocks noGrp="1"/>
          </p:cNvSpPr>
          <p:nvPr>
            <p:ph type="title"/>
          </p:nvPr>
        </p:nvSpPr>
        <p:spPr/>
        <p:txBody>
          <a:bodyPr/>
          <a:lstStyle/>
          <a:p>
            <a:r>
              <a:rPr lang="en-US" altLang="zh-TW" dirty="0"/>
              <a:t>RTL Verification – Coverage Flow</a:t>
            </a:r>
            <a:endParaRPr lang="zh-TW" altLang="en-US" dirty="0"/>
          </a:p>
        </p:txBody>
      </p:sp>
      <p:sp>
        <p:nvSpPr>
          <p:cNvPr id="7" name="內容版面配置區 6">
            <a:extLst>
              <a:ext uri="{FF2B5EF4-FFF2-40B4-BE49-F238E27FC236}">
                <a16:creationId xmlns:a16="http://schemas.microsoft.com/office/drawing/2014/main" id="{B47D6A25-FB36-49FC-B8F5-C8B4EAF1877A}"/>
              </a:ext>
            </a:extLst>
          </p:cNvPr>
          <p:cNvSpPr>
            <a:spLocks noGrp="1"/>
          </p:cNvSpPr>
          <p:nvPr>
            <p:ph sz="quarter" idx="10"/>
          </p:nvPr>
        </p:nvSpPr>
        <p:spPr/>
        <p:txBody>
          <a:bodyPr>
            <a:normAutofit/>
          </a:bodyPr>
          <a:lstStyle/>
          <a:p>
            <a:r>
              <a:rPr lang="en-US" altLang="zh-TW" sz="1400" b="0" dirty="0"/>
              <a:t>RTL coding → compile and sim with coverage options → coverage report review → RTL signoff</a:t>
            </a:r>
          </a:p>
          <a:p>
            <a:endParaRPr lang="en-US" altLang="zh-TW" sz="1400" b="0" dirty="0"/>
          </a:p>
          <a:p>
            <a:endParaRPr lang="en-US" altLang="zh-TW" sz="1400" b="0" dirty="0"/>
          </a:p>
          <a:p>
            <a:endParaRPr lang="en-US" altLang="zh-TW" sz="1400" b="0" dirty="0"/>
          </a:p>
          <a:p>
            <a:r>
              <a:rPr lang="en-US" altLang="zh-TW" sz="1400" b="0" dirty="0"/>
              <a:t>Possible cause of uncovered code</a:t>
            </a:r>
          </a:p>
          <a:p>
            <a:pPr lvl="1"/>
            <a:r>
              <a:rPr lang="en-US" altLang="zh-TW" sz="1200" b="0" dirty="0"/>
              <a:t>Simulation pattern insufficient → Add pattern</a:t>
            </a:r>
          </a:p>
          <a:p>
            <a:pPr lvl="1"/>
            <a:r>
              <a:rPr lang="en-US" altLang="zh-TW" sz="1200" b="0" dirty="0"/>
              <a:t>Spec limitation → Review and waive</a:t>
            </a:r>
          </a:p>
          <a:p>
            <a:pPr lvl="1"/>
            <a:r>
              <a:rPr lang="en-US" altLang="zh-TW" sz="1200" b="0" dirty="0"/>
              <a:t>Logically unreachable code → Modify RTL</a:t>
            </a:r>
          </a:p>
        </p:txBody>
      </p:sp>
      <p:sp>
        <p:nvSpPr>
          <p:cNvPr id="13" name="箭號: 弧形下彎 12">
            <a:extLst>
              <a:ext uri="{FF2B5EF4-FFF2-40B4-BE49-F238E27FC236}">
                <a16:creationId xmlns:a16="http://schemas.microsoft.com/office/drawing/2014/main" id="{C1F8EBB1-D6A4-4602-922E-7E7E1A7FA60F}"/>
              </a:ext>
            </a:extLst>
          </p:cNvPr>
          <p:cNvSpPr/>
          <p:nvPr/>
        </p:nvSpPr>
        <p:spPr>
          <a:xfrm flipH="1" flipV="1">
            <a:off x="1086763" y="1575373"/>
            <a:ext cx="4697620" cy="441137"/>
          </a:xfrm>
          <a:prstGeom prst="curvedDownArrow">
            <a:avLst>
              <a:gd name="adj1" fmla="val 0"/>
              <a:gd name="adj2" fmla="val 38165"/>
              <a:gd name="adj3" fmla="val 17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8" name="圖片 7">
            <a:extLst>
              <a:ext uri="{FF2B5EF4-FFF2-40B4-BE49-F238E27FC236}">
                <a16:creationId xmlns:a16="http://schemas.microsoft.com/office/drawing/2014/main" id="{23F524C9-21EE-44E2-B8AC-FD74AC5BB6E5}"/>
              </a:ext>
            </a:extLst>
          </p:cNvPr>
          <p:cNvPicPr>
            <a:picLocks noChangeAspect="1"/>
          </p:cNvPicPr>
          <p:nvPr/>
        </p:nvPicPr>
        <p:blipFill>
          <a:blip r:embed="rId2"/>
          <a:stretch>
            <a:fillRect/>
          </a:stretch>
        </p:blipFill>
        <p:spPr>
          <a:xfrm>
            <a:off x="5287744" y="2571750"/>
            <a:ext cx="3599172" cy="356244"/>
          </a:xfrm>
          <a:prstGeom prst="rect">
            <a:avLst/>
          </a:prstGeom>
        </p:spPr>
      </p:pic>
      <p:pic>
        <p:nvPicPr>
          <p:cNvPr id="10" name="圖片 9" descr="一張含有 文字 的圖片&#10;&#10;自動產生的描述">
            <a:extLst>
              <a:ext uri="{FF2B5EF4-FFF2-40B4-BE49-F238E27FC236}">
                <a16:creationId xmlns:a16="http://schemas.microsoft.com/office/drawing/2014/main" id="{E0017CF4-633E-45A2-8E20-9827325A4DF9}"/>
              </a:ext>
            </a:extLst>
          </p:cNvPr>
          <p:cNvPicPr>
            <a:picLocks noChangeAspect="1"/>
          </p:cNvPicPr>
          <p:nvPr/>
        </p:nvPicPr>
        <p:blipFill>
          <a:blip r:embed="rId3"/>
          <a:stretch>
            <a:fillRect/>
          </a:stretch>
        </p:blipFill>
        <p:spPr>
          <a:xfrm>
            <a:off x="5725651" y="3395777"/>
            <a:ext cx="2447364" cy="918425"/>
          </a:xfrm>
          <a:prstGeom prst="rect">
            <a:avLst/>
          </a:prstGeom>
        </p:spPr>
      </p:pic>
      <p:sp>
        <p:nvSpPr>
          <p:cNvPr id="12" name="矩形 11">
            <a:extLst>
              <a:ext uri="{FF2B5EF4-FFF2-40B4-BE49-F238E27FC236}">
                <a16:creationId xmlns:a16="http://schemas.microsoft.com/office/drawing/2014/main" id="{65B189A1-8A81-4B7A-BAEE-DDF6FD3062AD}"/>
              </a:ext>
            </a:extLst>
          </p:cNvPr>
          <p:cNvSpPr/>
          <p:nvPr/>
        </p:nvSpPr>
        <p:spPr>
          <a:xfrm>
            <a:off x="5448422" y="2745944"/>
            <a:ext cx="3415123" cy="7029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4"/>
                </a:solidFill>
              </a:ln>
              <a:noFill/>
            </a:endParaRPr>
          </a:p>
        </p:txBody>
      </p:sp>
      <p:cxnSp>
        <p:nvCxnSpPr>
          <p:cNvPr id="14" name="直線單箭頭接點 13">
            <a:extLst>
              <a:ext uri="{FF2B5EF4-FFF2-40B4-BE49-F238E27FC236}">
                <a16:creationId xmlns:a16="http://schemas.microsoft.com/office/drawing/2014/main" id="{A59671EF-082B-4D9F-9619-9C6217A8245F}"/>
              </a:ext>
            </a:extLst>
          </p:cNvPr>
          <p:cNvCxnSpPr>
            <a:cxnSpLocks/>
          </p:cNvCxnSpPr>
          <p:nvPr/>
        </p:nvCxnSpPr>
        <p:spPr>
          <a:xfrm>
            <a:off x="6824404" y="2781090"/>
            <a:ext cx="0" cy="58144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29B30179-6BD1-423F-B7CB-D763A66518DC}"/>
              </a:ext>
            </a:extLst>
          </p:cNvPr>
          <p:cNvSpPr txBox="1"/>
          <p:nvPr/>
        </p:nvSpPr>
        <p:spPr>
          <a:xfrm>
            <a:off x="6871146" y="2962869"/>
            <a:ext cx="476189" cy="278637"/>
          </a:xfrm>
          <a:prstGeom prst="rect">
            <a:avLst/>
          </a:prstGeom>
        </p:spPr>
        <p:txBody>
          <a:bodyPr wrap="square" lIns="0" tIns="0" rIns="0" bIns="0" rtlCol="0">
            <a:noAutofit/>
          </a:bodyPr>
          <a:lstStyle/>
          <a:p>
            <a:r>
              <a:rPr lang="en-US" altLang="zh-TW" sz="1050" dirty="0"/>
              <a:t>double click</a:t>
            </a:r>
            <a:endParaRPr lang="zh-TW" altLang="en-US" sz="1050" dirty="0"/>
          </a:p>
        </p:txBody>
      </p:sp>
      <p:sp>
        <p:nvSpPr>
          <p:cNvPr id="20" name="橢圓 19">
            <a:extLst>
              <a:ext uri="{FF2B5EF4-FFF2-40B4-BE49-F238E27FC236}">
                <a16:creationId xmlns:a16="http://schemas.microsoft.com/office/drawing/2014/main" id="{0F57EA07-CB19-447B-ACE2-8B694A7F04E2}"/>
              </a:ext>
            </a:extLst>
          </p:cNvPr>
          <p:cNvSpPr/>
          <p:nvPr/>
        </p:nvSpPr>
        <p:spPr>
          <a:xfrm>
            <a:off x="7321042" y="3362538"/>
            <a:ext cx="774170" cy="18112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53F5743D-42BB-416F-8AD2-5A7D4BAB1D90}"/>
              </a:ext>
            </a:extLst>
          </p:cNvPr>
          <p:cNvSpPr txBox="1"/>
          <p:nvPr/>
        </p:nvSpPr>
        <p:spPr>
          <a:xfrm>
            <a:off x="7454211" y="3176214"/>
            <a:ext cx="906851" cy="164777"/>
          </a:xfrm>
          <a:prstGeom prst="rect">
            <a:avLst/>
          </a:prstGeom>
        </p:spPr>
        <p:txBody>
          <a:bodyPr wrap="square" lIns="0" tIns="0" rIns="0" bIns="0" rtlCol="0">
            <a:noAutofit/>
          </a:bodyPr>
          <a:lstStyle/>
          <a:p>
            <a:r>
              <a:rPr lang="en-US" altLang="zh-TW" sz="1050" dirty="0"/>
              <a:t>view uncovered</a:t>
            </a:r>
            <a:endParaRPr lang="zh-TW" altLang="en-US" sz="1050" dirty="0"/>
          </a:p>
        </p:txBody>
      </p:sp>
      <p:sp>
        <p:nvSpPr>
          <p:cNvPr id="22" name="文字方塊 21">
            <a:extLst>
              <a:ext uri="{FF2B5EF4-FFF2-40B4-BE49-F238E27FC236}">
                <a16:creationId xmlns:a16="http://schemas.microsoft.com/office/drawing/2014/main" id="{82084A4C-9F57-477B-BBED-1BFBD934ABF7}"/>
              </a:ext>
            </a:extLst>
          </p:cNvPr>
          <p:cNvSpPr txBox="1"/>
          <p:nvPr/>
        </p:nvSpPr>
        <p:spPr>
          <a:xfrm>
            <a:off x="2571550" y="1301024"/>
            <a:ext cx="1062679" cy="164777"/>
          </a:xfrm>
          <a:prstGeom prst="rect">
            <a:avLst/>
          </a:prstGeom>
        </p:spPr>
        <p:txBody>
          <a:bodyPr wrap="square" lIns="0" tIns="0" rIns="0" bIns="0" rtlCol="0">
            <a:noAutofit/>
          </a:bodyPr>
          <a:lstStyle/>
          <a:p>
            <a:r>
              <a:rPr lang="en-US" altLang="zh-TW" sz="1000" b="1" i="1" dirty="0">
                <a:solidFill>
                  <a:schemeClr val="bg2"/>
                </a:solidFill>
              </a:rPr>
              <a:t>./03_run_vcs_sim</a:t>
            </a:r>
            <a:endParaRPr lang="zh-TW" altLang="en-US" sz="1000" b="1" i="1" dirty="0">
              <a:solidFill>
                <a:schemeClr val="bg2"/>
              </a:solidFill>
            </a:endParaRPr>
          </a:p>
        </p:txBody>
      </p:sp>
      <p:sp>
        <p:nvSpPr>
          <p:cNvPr id="23" name="文字方塊 22">
            <a:extLst>
              <a:ext uri="{FF2B5EF4-FFF2-40B4-BE49-F238E27FC236}">
                <a16:creationId xmlns:a16="http://schemas.microsoft.com/office/drawing/2014/main" id="{04DD0B19-B580-4257-ACF8-B86803DF81CD}"/>
              </a:ext>
            </a:extLst>
          </p:cNvPr>
          <p:cNvSpPr txBox="1"/>
          <p:nvPr/>
        </p:nvSpPr>
        <p:spPr>
          <a:xfrm>
            <a:off x="5107817" y="1301024"/>
            <a:ext cx="1062679" cy="164777"/>
          </a:xfrm>
          <a:prstGeom prst="rect">
            <a:avLst/>
          </a:prstGeom>
        </p:spPr>
        <p:txBody>
          <a:bodyPr wrap="square" lIns="0" tIns="0" rIns="0" bIns="0" rtlCol="0">
            <a:noAutofit/>
          </a:bodyPr>
          <a:lstStyle/>
          <a:p>
            <a:r>
              <a:rPr lang="en-US" altLang="zh-TW" sz="1000" b="1" i="1" dirty="0">
                <a:solidFill>
                  <a:schemeClr val="bg2"/>
                </a:solidFill>
              </a:rPr>
              <a:t>./04_run_dve</a:t>
            </a:r>
            <a:endParaRPr lang="zh-TW" altLang="en-US" sz="1000" b="1" i="1" dirty="0">
              <a:solidFill>
                <a:schemeClr val="bg2"/>
              </a:solidFill>
            </a:endParaRPr>
          </a:p>
        </p:txBody>
      </p:sp>
    </p:spTree>
    <p:extLst>
      <p:ext uri="{BB962C8B-B14F-4D97-AF65-F5344CB8AC3E}">
        <p14:creationId xmlns:p14="http://schemas.microsoft.com/office/powerpoint/2010/main" val="312725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FF19129-AEF9-4D6B-8384-832F35E95511}"/>
              </a:ext>
            </a:extLst>
          </p:cNvPr>
          <p:cNvSpPr>
            <a:spLocks noGrp="1"/>
          </p:cNvSpPr>
          <p:nvPr>
            <p:ph type="sldNum" sz="quarter" idx="4"/>
          </p:nvPr>
        </p:nvSpPr>
        <p:spPr/>
        <p:txBody>
          <a:bodyPr/>
          <a:lstStyle/>
          <a:p>
            <a:fld id="{0AEF9A4B-07C9-404C-9053-A3A2AC3AD5D6}" type="slidenum">
              <a:rPr lang="en-GB" smtClean="0"/>
              <a:pPr/>
              <a:t>9</a:t>
            </a:fld>
            <a:endParaRPr lang="en-GB" dirty="0"/>
          </a:p>
        </p:txBody>
      </p:sp>
      <p:sp>
        <p:nvSpPr>
          <p:cNvPr id="3" name="內容版面配置區 2">
            <a:extLst>
              <a:ext uri="{FF2B5EF4-FFF2-40B4-BE49-F238E27FC236}">
                <a16:creationId xmlns:a16="http://schemas.microsoft.com/office/drawing/2014/main" id="{2BD82256-B689-4F76-97E7-7C5850D55521}"/>
              </a:ext>
            </a:extLst>
          </p:cNvPr>
          <p:cNvSpPr>
            <a:spLocks noGrp="1"/>
          </p:cNvSpPr>
          <p:nvPr>
            <p:ph sz="quarter" idx="10"/>
          </p:nvPr>
        </p:nvSpPr>
        <p:spPr/>
        <p:txBody>
          <a:bodyPr/>
          <a:lstStyle/>
          <a:p>
            <a:r>
              <a:rPr lang="en-US" altLang="zh-TW" b="0" dirty="0"/>
              <a:t>EPS (Early Phase Synthesis)*</a:t>
            </a:r>
          </a:p>
          <a:p>
            <a:r>
              <a:rPr lang="en-US" altLang="zh-TW" b="0" dirty="0" err="1"/>
              <a:t>PrimeTime</a:t>
            </a:r>
            <a:r>
              <a:rPr lang="en-US" altLang="zh-TW" b="0" dirty="0"/>
              <a:t>*</a:t>
            </a:r>
          </a:p>
        </p:txBody>
      </p:sp>
      <p:sp>
        <p:nvSpPr>
          <p:cNvPr id="4" name="標題 3">
            <a:extLst>
              <a:ext uri="{FF2B5EF4-FFF2-40B4-BE49-F238E27FC236}">
                <a16:creationId xmlns:a16="http://schemas.microsoft.com/office/drawing/2014/main" id="{31C47B15-16AC-4E44-8445-27F72FC1CBCE}"/>
              </a:ext>
            </a:extLst>
          </p:cNvPr>
          <p:cNvSpPr>
            <a:spLocks noGrp="1"/>
          </p:cNvSpPr>
          <p:nvPr>
            <p:ph type="title"/>
          </p:nvPr>
        </p:nvSpPr>
        <p:spPr/>
        <p:txBody>
          <a:bodyPr/>
          <a:lstStyle/>
          <a:p>
            <a:r>
              <a:rPr lang="en-US" altLang="zh-TW" dirty="0"/>
              <a:t>Gate-level</a:t>
            </a:r>
            <a:endParaRPr lang="zh-TW" altLang="en-US" dirty="0"/>
          </a:p>
        </p:txBody>
      </p:sp>
    </p:spTree>
    <p:extLst>
      <p:ext uri="{BB962C8B-B14F-4D97-AF65-F5344CB8AC3E}">
        <p14:creationId xmlns:p14="http://schemas.microsoft.com/office/powerpoint/2010/main" val="199582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MediaTek">
  <a:themeElements>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fontScheme name="Mediatek_Calibri">
      <a:majorFont>
        <a:latin typeface="Calibri"/>
        <a:ea typeface="Microsoft YaHei"/>
        <a:cs typeface=""/>
      </a:majorFont>
      <a:minorFont>
        <a:latin typeface="Calibri"/>
        <a:ea typeface="Microsoft YaHei"/>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none" lIns="0" tIns="0" rIns="0" bIns="0">
        <a:noAutofit/>
      </a:bodyPr>
      <a:lstStyle>
        <a:defPPr>
          <a:defRPr dirty="0" smtClean="0"/>
        </a:defPPr>
      </a:lstStyle>
    </a:txDef>
  </a:objectDefaults>
  <a:extraClrSchemeLst/>
  <a:extLst>
    <a:ext uri="{05A4C25C-085E-4340-85A3-A5531E510DB2}">
      <thm15:themeFamily xmlns:thm15="http://schemas.microsoft.com/office/thememl/2012/main" name="簡報18" id="{DD4796E1-B786-4870-8484-0F84C737FEC2}" vid="{FAEEC17E-6799-4B17-9379-8A15BD7C3B72}"/>
    </a:ext>
  </a:extLst>
</a:theme>
</file>

<file path=ppt/theme/theme2.xml><?xml version="1.0" encoding="utf-8"?>
<a:theme xmlns:a="http://schemas.openxmlformats.org/drawingml/2006/main" name="2_MediaTek">
  <a:themeElements>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fontScheme name="Mediatek_Calibri">
      <a:majorFont>
        <a:latin typeface="Calibri"/>
        <a:ea typeface="Microsoft YaHei"/>
        <a:cs typeface=""/>
      </a:majorFont>
      <a:minorFont>
        <a:latin typeface="Calibri"/>
        <a:ea typeface="Microsoft YaHei"/>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none" lIns="0" tIns="0" rIns="0" bIns="0">
        <a:noAutofit/>
      </a:bodyPr>
      <a:lstStyle>
        <a:defPPr>
          <a:defRPr dirty="0" smtClean="0"/>
        </a:defPPr>
      </a:lstStyle>
    </a:txDef>
  </a:objectDefaults>
  <a:extraClrSchemeLst/>
  <a:extLst>
    <a:ext uri="{05A4C25C-085E-4340-85A3-A5531E510DB2}">
      <thm15:themeFamily xmlns:thm15="http://schemas.microsoft.com/office/thememl/2012/main" name="MediaTek_PowerPoint_Template_16x9_Unclassified (1).pptx" id="{645580DE-6D06-4AF2-944A-FF7823B26868}" vid="{426291E7-E81A-4841-A135-01B52094C86A}"/>
    </a:ext>
  </a:extLst>
</a:theme>
</file>

<file path=ppt/theme/theme3.xml><?xml version="1.0" encoding="utf-8"?>
<a:theme xmlns:a="http://schemas.openxmlformats.org/drawingml/2006/main" name="1_佈景主題1">
  <a:themeElements>
    <a:clrScheme name="MediaTek">
      <a:dk1>
        <a:sysClr val="windowText" lastClr="000000"/>
      </a:dk1>
      <a:lt1>
        <a:sysClr val="window" lastClr="FFFFFF"/>
      </a:lt1>
      <a:dk2>
        <a:srgbClr val="F39A1E"/>
      </a:dk2>
      <a:lt2>
        <a:srgbClr val="E7E6E6"/>
      </a:lt2>
      <a:accent1>
        <a:srgbClr val="69BE28"/>
      </a:accent1>
      <a:accent2>
        <a:srgbClr val="D71F85"/>
      </a:accent2>
      <a:accent3>
        <a:srgbClr val="00A1DE"/>
      </a:accent3>
      <a:accent4>
        <a:srgbClr val="F39A1E"/>
      </a:accent4>
      <a:accent5>
        <a:srgbClr val="FED100"/>
      </a:accent5>
      <a:accent6>
        <a:srgbClr val="353630"/>
      </a:accent6>
      <a:hlink>
        <a:srgbClr val="00A1DE"/>
      </a:hlink>
      <a:folHlink>
        <a:srgbClr val="D71F85"/>
      </a:folHlink>
    </a:clrScheme>
    <a:fontScheme name="MediaTek">
      <a:majorFont>
        <a:latin typeface="Calibri"/>
        <a:ea typeface=""/>
        <a:cs typeface=""/>
      </a:majorFont>
      <a:minorFont>
        <a:latin typeface="Calibri Light"/>
        <a:ea typeface=""/>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none" lIns="0" tIns="0" rIns="0" bIns="0">
        <a:noAutofit/>
      </a:bodyPr>
      <a:lstStyle>
        <a:defPPr>
          <a:defRPr dirty="0" smtClean="0"/>
        </a:defPPr>
      </a:lstStyle>
    </a:txDef>
  </a:objectDefaults>
  <a:extraClrSchemeLst/>
  <a:extLst>
    <a:ext uri="{05A4C25C-085E-4340-85A3-A5531E510DB2}">
      <thm15:themeFamily xmlns:thm15="http://schemas.microsoft.com/office/thememl/2012/main" name="MediaTek_PowerPoint_Template_16x9_Unclassified (1).pptx" id="{645580DE-6D06-4AF2-944A-FF7823B26868}" vid="{A29F2B1B-502A-4989-A462-154770E540C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ppt/theme/themeOverride2.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ppt/theme/themeOverride3.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ppt/theme/themeOverride4.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SCEnDecrypt xmlns="http://schemas.microsoft.com/sharepoint/v3">Not Encrypted</SCEnDecrypt>
    <SCEncryptBy xmlns="http://schemas.microsoft.com/sharepoint/v3">
      <UserInfo>
        <DisplayName/>
        <AccountId xsi:nil="true"/>
        <AccountType/>
      </UserInfo>
    </SCEncrypt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CF2A7D75E664D83999E31AA5C5C29" ma:contentTypeVersion="4" ma:contentTypeDescription="Create a new document." ma:contentTypeScope="" ma:versionID="0d32d943e6c7abbeef6c96e293789cb5">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ca6201d1974172ef2c302039d54fbbb6" ns1:_="" ns2:_="">
    <xsd:import namespace="http://schemas.microsoft.com/sharepoint/v3"/>
    <xsd:import namespace="http://schemas.microsoft.com/sharepoint/v4"/>
    <xsd:element name="properties">
      <xsd:complexType>
        <xsd:sequence>
          <xsd:element name="documentManagement">
            <xsd:complexType>
              <xsd:all>
                <xsd:element ref="ns1:SCEnDecrypt" minOccurs="0"/>
                <xsd:element ref="ns1:SCEncryptBy"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CEnDecrypt" ma:index="8" nillable="true" ma:displayName="En/Decrypt" ma:default="Not Encrypted" ma:format="RadioButtons" ma:internalName="SCEnDecrypt" ma:readOnly="false">
      <xsd:simpleType>
        <xsd:restriction base="dms:Choice">
          <xsd:enumeration value="Not Encrypted"/>
          <xsd:enumeration value="Encrypted"/>
          <xsd:enumeration value="Queue"/>
        </xsd:restriction>
      </xsd:simpleType>
    </xsd:element>
    <xsd:element name="SCEncryptBy" ma:index="9" nillable="true" ma:displayName="Encrypt By" ma:list="UserInfo" ma:SharePointGroup="0" ma:internalName="SCEncrypt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45EA8B-AEFD-4CAB-A80B-5A2161D51A87}">
  <ds:schemaRefs>
    <ds:schemaRef ds:uri="http://schemas.microsoft.com/sharepoint/v3/contenttype/forms"/>
  </ds:schemaRefs>
</ds:datastoreItem>
</file>

<file path=customXml/itemProps2.xml><?xml version="1.0" encoding="utf-8"?>
<ds:datastoreItem xmlns:ds="http://schemas.openxmlformats.org/officeDocument/2006/customXml" ds:itemID="{1B290066-2FD5-4238-86DC-2E79CF94F98C}">
  <ds:schemaRefs>
    <ds:schemaRef ds:uri="http://schemas.microsoft.com/office/2006/metadata/properties"/>
    <ds:schemaRef ds:uri="http://schemas.microsoft.com/sharepoint/v4"/>
    <ds:schemaRef ds:uri="http://schemas.microsoft.com/office/2006/documentManagement/types"/>
    <ds:schemaRef ds:uri="http://schemas.microsoft.com/sharepoint/v3"/>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BFE9D206-0423-4C09-A666-39D75468F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MediaTek_PPT_Template_Chinese_16x9_ConfidentialA_STELLA</Template>
  <TotalTime>4834</TotalTime>
  <Words>640</Words>
  <Application>Microsoft Office PowerPoint</Application>
  <PresentationFormat>如螢幕大小 (16:9)</PresentationFormat>
  <Paragraphs>102</Paragraphs>
  <Slides>13</Slides>
  <Notes>1</Notes>
  <HiddenSlides>0</HiddenSlides>
  <MMClips>0</MMClips>
  <ScaleCrop>false</ScaleCrop>
  <HeadingPairs>
    <vt:vector size="8" baseType="variant">
      <vt:variant>
        <vt:lpstr>使用字型</vt:lpstr>
      </vt:variant>
      <vt:variant>
        <vt:i4>7</vt:i4>
      </vt:variant>
      <vt:variant>
        <vt:lpstr>佈景主題</vt:lpstr>
      </vt:variant>
      <vt:variant>
        <vt:i4>3</vt:i4>
      </vt:variant>
      <vt:variant>
        <vt:lpstr>內嵌 OLE 伺服程式</vt:lpstr>
      </vt:variant>
      <vt:variant>
        <vt:i4>1</vt:i4>
      </vt:variant>
      <vt:variant>
        <vt:lpstr>投影片標題</vt:lpstr>
      </vt:variant>
      <vt:variant>
        <vt:i4>13</vt:i4>
      </vt:variant>
    </vt:vector>
  </HeadingPairs>
  <TitlesOfParts>
    <vt:vector size="24" baseType="lpstr">
      <vt:lpstr>Microsoft YaHei</vt:lpstr>
      <vt:lpstr>Riona Sans Regular</vt:lpstr>
      <vt:lpstr>新細明體</vt:lpstr>
      <vt:lpstr>Arial</vt:lpstr>
      <vt:lpstr>Calibri</vt:lpstr>
      <vt:lpstr>Calibri Light</vt:lpstr>
      <vt:lpstr>Wingdings</vt:lpstr>
      <vt:lpstr>1_MediaTek</vt:lpstr>
      <vt:lpstr>2_MediaTek</vt:lpstr>
      <vt:lpstr>1_佈景主題1</vt:lpstr>
      <vt:lpstr>Presentation</vt:lpstr>
      <vt:lpstr>PowerPoint 簡報</vt:lpstr>
      <vt:lpstr>Final Project Design Flow</vt:lpstr>
      <vt:lpstr>Architecture Plan</vt:lpstr>
      <vt:lpstr>RTL Design/Verification</vt:lpstr>
      <vt:lpstr>RTL Verification – Lint Intro</vt:lpstr>
      <vt:lpstr>RTL Verification – Lint Flow</vt:lpstr>
      <vt:lpstr>RTL Verification – Coverage Intro</vt:lpstr>
      <vt:lpstr>RTL Verification – Coverage Flow</vt:lpstr>
      <vt:lpstr>Gate-level</vt:lpstr>
      <vt:lpstr>Gate-level – EPS Intro &amp; Flow</vt:lpstr>
      <vt:lpstr>Gate-level – PrimeTime Intro</vt:lpstr>
      <vt:lpstr>Gate-level – PrimeTime Flow</vt:lpstr>
      <vt:lpstr>PowerPoint 簡報</vt:lpstr>
    </vt:vector>
  </TitlesOfParts>
  <Company>MediaTek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MediaTek Power Point Template</dc:title>
  <dc:creator>MediaTek DCC</dc:creator>
  <cp:keywords>Unclassified</cp:keywords>
  <cp:lastModifiedBy>CHI</cp:lastModifiedBy>
  <cp:revision>218</cp:revision>
  <dcterms:created xsi:type="dcterms:W3CDTF">2020-01-15T03:14:20Z</dcterms:created>
  <dcterms:modified xsi:type="dcterms:W3CDTF">2021-12-23T04:01:47Z</dcterms:modified>
  <cp:category>Unclassified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0x0101005DDCF2A7D75E664D83999E31AA5C5C29</vt:lpwstr>
  </property>
  <property fmtid="{D5CDD505-2E9C-101B-9397-08002B2CF9AE}" pid="3" name="ExpireDate">
    <vt:lpwstr>Permanent</vt:lpwstr>
  </property>
  <property fmtid="{D5CDD505-2E9C-101B-9397-08002B2CF9AE}" pid="4" name="Publisher">
    <vt:lpwstr>Carmen Kuo (郭建伶)</vt:lpwstr>
  </property>
</Properties>
</file>