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0" r:id="rId6"/>
    <p:sldId id="257" r:id="rId7"/>
    <p:sldId id="258" r:id="rId8"/>
    <p:sldId id="266" r:id="rId9"/>
    <p:sldId id="271" r:id="rId10"/>
    <p:sldId id="260" r:id="rId11"/>
    <p:sldId id="261" r:id="rId12"/>
    <p:sldId id="262" r:id="rId13"/>
    <p:sldId id="265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4650"/>
  </p:normalViewPr>
  <p:slideViewPr>
    <p:cSldViewPr snapToGrid="0" snapToObjects="1">
      <p:cViewPr>
        <p:scale>
          <a:sx n="110" d="100"/>
          <a:sy n="110" d="100"/>
        </p:scale>
        <p:origin x="3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83797-29CE-7B48-A5BD-48184748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83F0F8-8DEB-6345-9825-C4890B479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07C18-D43D-8140-B50A-98B9CC55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636CC-F9D7-8F48-A4F1-BDFDD92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999A1-8B42-CB41-8D23-453662D9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50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07F6E-DFFC-E141-80F2-9A8D12BA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818E51-E313-D341-8B32-98349A51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33B6AB-82C5-B544-B661-E210D130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9FE61-8D6A-B445-8475-19BD7276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ABA5-86DA-0949-B935-283F170D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60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94E946-6A52-4743-B321-0FFB718F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14AA5A-F78E-2C4A-ADF5-83581969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F2E16B-5C66-5B4E-8C80-899B1091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DA798-EA49-304E-8E3F-442C3EE9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ED8D4-A2B0-3641-89A3-6D6AE853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6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A6799-29F2-1043-B24D-CB92BC32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04AC1-B992-9545-AFB1-D427AEC7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14D5E-EFD8-F54B-81BE-746B8067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D41341-3538-E74B-974D-79379DBB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5362E-6BC6-E647-B276-DAABAFB3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692CD-4CAE-2542-8909-E3AD254E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5800F6-A0D7-3D4E-8DFA-300A791D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AF2BD-9F58-7645-9996-414BAC05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DF69B-8C5B-B54B-9601-760004EC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51DF4-417E-F744-822C-3CF77A1D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1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8751C-FD24-204D-95E9-45687878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467C3-4F17-494D-8D06-29B325B5E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5A816-9920-ED47-8129-AF32A2C24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868C30-0F37-AC43-B576-0ABC43BF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199AE4-29AF-D04E-BE30-1BCF4AD9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FBE075-985E-124B-8B40-C4335CFB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90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5BA6A-FCFF-2049-BEC7-911370AA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CCE5EF-70CC-1941-BC3B-410B76E9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270F-9731-3845-B620-DE884E33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EAF14B-BC52-924C-86A7-C31478D9A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98D458-0759-0549-9455-3F405D05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84CD35-0E5F-1C49-89F8-4188112D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F86003-CAC8-1640-B74D-38094DF1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527D66-8F7E-0647-94D9-DA782AD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33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3F1BC-CF36-D94E-8EC1-B658FEF1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D10EA-3571-AE4F-B9AD-378E5192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64DE0D-4A56-CF48-A248-21A33A40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D42E43-3775-6C42-BD00-992338EE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90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24B3FD-730E-A74F-A391-EAB62222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B3C670-E3CA-C64E-A41F-8B42BB30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AA3499-D401-4642-8C30-11D817A7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49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C9767-9711-2C44-9463-23E15037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5F9C2-95B0-8E4A-84F5-A44B31FF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87CA5C-9FF1-F848-ADE9-172A8DC2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F87638-126E-6E43-A8CF-C558C9C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1DDCAB-8772-884A-955C-9C77D5FA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82BB66-13B0-3146-9BC0-C5A96F2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08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B1A9D-3B63-0444-B8DD-6881F168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ABC0CF-6026-AC45-AD61-042445168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AECBD-5764-F445-BD30-63EB062B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F3AD4-7BC9-9143-80D0-2F5D4F81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77C71F-DCE0-9044-8339-C96E009C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802E88-C7A8-4048-B9C0-34766404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1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DC0FE48-1D24-C640-816D-8581FAF5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6955E-3C2D-3D46-9D01-8DD2DA72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DA83DE-37F7-DD48-8E65-80CDE904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B078-AF97-C945-B2C0-8D5DEA6A600C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FABB66-A905-6C44-933D-17A606F3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9947F-EA6F-1743-A3CE-5DC5424E4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88A6-86E3-3C4B-8640-31DE7F5B23A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754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15BBC-5F37-7047-97D9-1D55DEFFA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[CVSD] EPS Tutorial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C79EB-FA43-ED4B-8B3B-AE91A34D0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342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CB5A8-10EC-E448-98DE-9FF7C614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GUI to Find out RTL Congestion Bugs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3107C-828E-5746-980C-EB39D763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290950-01A1-2F4C-8F6F-F52EE01C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2" y="1510048"/>
            <a:ext cx="5050465" cy="49824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03E6AD-08B2-3848-B986-48B3D950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922" y="1510048"/>
            <a:ext cx="5580892" cy="5046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F1CEE1-AE3F-EA45-9744-FDD1F0DEDFD6}"/>
              </a:ext>
            </a:extLst>
          </p:cNvPr>
          <p:cNvSpPr txBox="1"/>
          <p:nvPr/>
        </p:nvSpPr>
        <p:spPr>
          <a:xfrm>
            <a:off x="7091916" y="2512445"/>
            <a:ext cx="231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Congestion map</a:t>
            </a: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8D1FB9-75DD-2447-9027-77537732E3D3}"/>
              </a:ext>
            </a:extLst>
          </p:cNvPr>
          <p:cNvSpPr txBox="1"/>
          <p:nvPr/>
        </p:nvSpPr>
        <p:spPr>
          <a:xfrm>
            <a:off x="10083210" y="3525459"/>
            <a:ext cx="138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Congestion </a:t>
            </a:r>
            <a:r>
              <a:rPr kumimoji="1" lang="en-US" altLang="zh-TW" dirty="0" err="1">
                <a:solidFill>
                  <a:srgbClr val="FF0000"/>
                </a:solidFill>
              </a:rPr>
              <a:t>distrebution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D187C7-7221-4744-90C3-A1043422C5AC}"/>
              </a:ext>
            </a:extLst>
          </p:cNvPr>
          <p:cNvSpPr/>
          <p:nvPr/>
        </p:nvSpPr>
        <p:spPr>
          <a:xfrm>
            <a:off x="7006855" y="3699224"/>
            <a:ext cx="1807535" cy="122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rgbClr val="FF0000"/>
                </a:solidFill>
              </a:rPr>
              <a:t>Hot spot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3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69D2-3200-0D41-BFD0-7DAD468A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GUI to Find out RTL Congestion Bugs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EF101A-9BD4-554B-840A-ECFAF2F3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621" cy="4351338"/>
          </a:xfrm>
        </p:spPr>
        <p:txBody>
          <a:bodyPr/>
          <a:lstStyle/>
          <a:p>
            <a:r>
              <a:rPr kumimoji="1" lang="en-US" altLang="zh-TW" dirty="0"/>
              <a:t>Review RTL for hot spot</a:t>
            </a:r>
          </a:p>
          <a:p>
            <a:pPr lvl="1"/>
            <a:r>
              <a:rPr kumimoji="1" lang="en-US" altLang="zh-TW" dirty="0"/>
              <a:t>Try to: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Remove redundant logic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Reorder combinational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Adding pipeline on congested critical path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510566-B6DC-BC45-8AC3-231BADB1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80" y="1469735"/>
            <a:ext cx="5818214" cy="52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9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7137C-E340-BE41-93CF-D7B31CC4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E00F2-23AD-1543-8119-55E25C7D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EPS and congestion introduction</a:t>
            </a:r>
          </a:p>
          <a:p>
            <a:pPr lvl="1"/>
            <a:r>
              <a:rPr kumimoji="1" lang="en-US" altLang="zh-TW" dirty="0"/>
              <a:t>Why EPS</a:t>
            </a:r>
          </a:p>
          <a:p>
            <a:pPr lvl="1"/>
            <a:r>
              <a:rPr kumimoji="1" lang="en-US" altLang="zh-TW" dirty="0"/>
              <a:t>Congestion</a:t>
            </a:r>
          </a:p>
          <a:p>
            <a:pPr lvl="1"/>
            <a:r>
              <a:rPr kumimoji="1" lang="en-US" altLang="zh-TW" dirty="0"/>
              <a:t>How to solve congestion</a:t>
            </a:r>
          </a:p>
          <a:p>
            <a:r>
              <a:rPr kumimoji="1" lang="en-US" altLang="zh-TW" dirty="0"/>
              <a:t>Use EPS in FP to enhance APR result</a:t>
            </a:r>
          </a:p>
          <a:p>
            <a:r>
              <a:rPr kumimoji="1" lang="en-US" altLang="zh-TW" dirty="0"/>
              <a:t>Design compiler topographical mode tutorial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16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47E91-0A5D-7E46-9143-58697185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Why EPS (Early-stage Physical Synthesis)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4D56-CEAB-814B-9652-ECEB0AFD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Physical aware synthesis (synthesis with APR engine)</a:t>
            </a:r>
          </a:p>
          <a:p>
            <a:pPr lvl="1"/>
            <a:r>
              <a:rPr kumimoji="1" lang="en-US" altLang="zh-TW" dirty="0"/>
              <a:t>Trail placement and routing with specified floor plan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Bridge between front-end and back-end</a:t>
            </a:r>
          </a:p>
          <a:p>
            <a:pPr lvl="1"/>
            <a:r>
              <a:rPr kumimoji="1" lang="en-US" altLang="zh-TW" dirty="0"/>
              <a:t>Over congested design will be impossible for PD team to solve during APR stage</a:t>
            </a:r>
          </a:p>
          <a:p>
            <a:pPr lvl="1"/>
            <a:r>
              <a:rPr kumimoji="1" lang="en-US" altLang="zh-TW" dirty="0"/>
              <a:t>EPS can reduce the iteration number between front RTL designer and PD team</a:t>
            </a:r>
          </a:p>
          <a:p>
            <a:pPr lvl="1"/>
            <a:r>
              <a:rPr kumimoji="1" lang="en-US" altLang="zh-TW" dirty="0"/>
              <a:t>RTL designer should fix congestion issue during EPS either through RTL change or floor plan change</a:t>
            </a:r>
          </a:p>
        </p:txBody>
      </p:sp>
    </p:spTree>
    <p:extLst>
      <p:ext uri="{BB962C8B-B14F-4D97-AF65-F5344CB8AC3E}">
        <p14:creationId xmlns:p14="http://schemas.microsoft.com/office/powerpoint/2010/main" val="6345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B78D2-10E9-E04F-B2BC-0E02043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Congestion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6CAB0-EEB4-7648-9F90-818012A2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4093610"/>
            <a:ext cx="5250122" cy="25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A032A-B539-FF46-AD0D-D4E46B6C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r>
              <a:rPr kumimoji="1" lang="en-US" altLang="zh-TW" dirty="0"/>
              <a:t>Definition: Routing tracks resources insufficient in particular area</a:t>
            </a:r>
          </a:p>
          <a:p>
            <a:r>
              <a:rPr kumimoji="1" lang="en-US" altLang="zh-TW" dirty="0"/>
              <a:t>Causes: </a:t>
            </a:r>
          </a:p>
          <a:p>
            <a:pPr lvl="1"/>
            <a:r>
              <a:rPr kumimoji="1" lang="en-US" altLang="zh-TW" dirty="0"/>
              <a:t>High cell density, high pin density(worse in smaller process), bad floor plan could cause congested region</a:t>
            </a:r>
          </a:p>
          <a:p>
            <a:pPr lvl="1"/>
            <a:r>
              <a:rPr kumimoji="1" lang="en-US" altLang="zh-TW" dirty="0"/>
              <a:t>Harsh timing constraint worsen the congestion problem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B2BED-FF1C-6940-AF50-9EB3E36D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30" y="3807900"/>
            <a:ext cx="1369891" cy="26579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A390FA8-212E-A644-80D1-FB332926414F}"/>
              </a:ext>
            </a:extLst>
          </p:cNvPr>
          <p:cNvSpPr txBox="1"/>
          <p:nvPr/>
        </p:nvSpPr>
        <p:spPr>
          <a:xfrm>
            <a:off x="8958805" y="5170055"/>
            <a:ext cx="141211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Insert buffer</a:t>
            </a:r>
          </a:p>
          <a:p>
            <a:pPr algn="ctr"/>
            <a:r>
              <a:rPr lang="zh-TW" altLang="en-US" sz="1600" dirty="0"/>
              <a:t>↑</a:t>
            </a:r>
            <a:r>
              <a:rPr lang="en-US" altLang="zh-TW" sz="1600" dirty="0"/>
              <a:t>Cell area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610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DDB9B-A24C-1E48-BAB1-0B5AA083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Solve Congestion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9B8BE-9986-BC43-B35D-6AF73DD1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Floor plan method:</a:t>
            </a:r>
          </a:p>
          <a:p>
            <a:pPr lvl="1"/>
            <a:r>
              <a:rPr kumimoji="1" lang="en-US" altLang="zh-TW" dirty="0"/>
              <a:t>Lowing Urate =&gt; </a:t>
            </a:r>
            <a:r>
              <a:rPr lang="zh-TW" altLang="en-US" dirty="0"/>
              <a:t>↑ </a:t>
            </a:r>
            <a:r>
              <a:rPr kumimoji="1" lang="en-US" altLang="zh-TW" dirty="0"/>
              <a:t>area</a:t>
            </a:r>
          </a:p>
          <a:p>
            <a:pPr lvl="1"/>
            <a:r>
              <a:rPr kumimoji="1" lang="en-US" altLang="zh-TW" dirty="0"/>
              <a:t>Close to 1:1 aspect ratio =&gt; ↓ SoC floor plan flexibility (need to consider other </a:t>
            </a:r>
            <a:r>
              <a:rPr kumimoji="1" lang="en-US" altLang="zh-TW" dirty="0" err="1"/>
              <a:t>subsys</a:t>
            </a:r>
            <a:r>
              <a:rPr kumimoji="1" lang="en-US" altLang="zh-TW" dirty="0"/>
              <a:t> in the SoC)</a:t>
            </a:r>
          </a:p>
          <a:p>
            <a:pPr lvl="1"/>
            <a:r>
              <a:rPr kumimoji="1" lang="en-US" altLang="zh-TW" dirty="0"/>
              <a:t>Reasonable SRAM or macro placement =&gt; no overhead</a:t>
            </a:r>
          </a:p>
          <a:p>
            <a:pPr lvl="2"/>
            <a:r>
              <a:rPr kumimoji="1" lang="en-US" altLang="zh-TW" dirty="0"/>
              <a:t>Placement should follow data flow</a:t>
            </a:r>
          </a:p>
          <a:p>
            <a:r>
              <a:rPr kumimoji="1" lang="en-US" altLang="zh-TW" dirty="0"/>
              <a:t>RTL level method:</a:t>
            </a:r>
          </a:p>
          <a:p>
            <a:pPr lvl="1"/>
            <a:r>
              <a:rPr kumimoji="1" lang="en-US" altLang="zh-TW" dirty="0"/>
              <a:t>Aware to redundant logic (useless cells or routing)</a:t>
            </a:r>
          </a:p>
          <a:p>
            <a:pPr lvl="2"/>
            <a:r>
              <a:rPr kumimoji="1" lang="en-US" altLang="zh-TW" dirty="0"/>
              <a:t>e.g., MUL first than MUX (redundant MUX cells due to early bit-width expansion) vs MUX first than MUL</a:t>
            </a:r>
          </a:p>
          <a:p>
            <a:pPr lvl="1"/>
            <a:r>
              <a:rPr kumimoji="1" lang="en-US" altLang="zh-TW" dirty="0"/>
              <a:t>Reasonable pipelining =&gt; Ease timing closure issue</a:t>
            </a:r>
          </a:p>
          <a:p>
            <a:pPr lvl="1"/>
            <a:r>
              <a:rPr kumimoji="1" lang="en-US" altLang="zh-TW" dirty="0" err="1"/>
              <a:t>Infer_mux</a:t>
            </a:r>
            <a:r>
              <a:rPr kumimoji="1" lang="en-US" altLang="zh-TW" dirty="0"/>
              <a:t> compiler directive =&gt; replace AOI/OAI MUX with MUX cell =&gt; Replace some of the over cell routing with in-cell routing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74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652A3-08C1-C54A-B7FB-76F98805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 EPS in FP to Enhance APR Result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4F2F0-CF0A-4147-BA58-8340D16E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Setting a strict floor plan (high Urate) during EPS to spot congestion weak point in your design</a:t>
            </a:r>
          </a:p>
          <a:p>
            <a:r>
              <a:rPr kumimoji="1" lang="en-US" altLang="zh-TW" dirty="0"/>
              <a:t>Try to fix the congestion issue through RTL level method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APR result can achieve higher Urate without DRC/LVS errors which were caused by routing tracks resources insufficient.</a:t>
            </a:r>
          </a:p>
        </p:txBody>
      </p:sp>
      <p:sp>
        <p:nvSpPr>
          <p:cNvPr id="4" name="弧形向左鍵 3">
            <a:extLst>
              <a:ext uri="{FF2B5EF4-FFF2-40B4-BE49-F238E27FC236}">
                <a16:creationId xmlns:a16="http://schemas.microsoft.com/office/drawing/2014/main" id="{91FBFBA1-C7A3-C444-A312-135F4A713DE2}"/>
              </a:ext>
            </a:extLst>
          </p:cNvPr>
          <p:cNvSpPr/>
          <p:nvPr/>
        </p:nvSpPr>
        <p:spPr>
          <a:xfrm>
            <a:off x="11134364" y="1958047"/>
            <a:ext cx="693516" cy="103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" name="弧形向左鍵 4">
            <a:extLst>
              <a:ext uri="{FF2B5EF4-FFF2-40B4-BE49-F238E27FC236}">
                <a16:creationId xmlns:a16="http://schemas.microsoft.com/office/drawing/2014/main" id="{24C100D3-4CF5-014B-9462-67DA5E8BC2C5}"/>
              </a:ext>
            </a:extLst>
          </p:cNvPr>
          <p:cNvSpPr/>
          <p:nvPr/>
        </p:nvSpPr>
        <p:spPr>
          <a:xfrm rot="10800000">
            <a:off x="144684" y="1958048"/>
            <a:ext cx="693516" cy="10397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1835213C-3DF2-074E-A4B4-2AA47BB7F8A9}"/>
              </a:ext>
            </a:extLst>
          </p:cNvPr>
          <p:cNvSpPr/>
          <p:nvPr/>
        </p:nvSpPr>
        <p:spPr>
          <a:xfrm>
            <a:off x="5497975" y="3333509"/>
            <a:ext cx="389861" cy="78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326AF-7026-AD40-BF32-4EEFF76C2DFA}"/>
              </a:ext>
            </a:extLst>
          </p:cNvPr>
          <p:cNvSpPr txBox="1"/>
          <p:nvPr/>
        </p:nvSpPr>
        <p:spPr>
          <a:xfrm>
            <a:off x="5894769" y="3429000"/>
            <a:ext cx="24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Congestion free design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51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A4E4E-293A-CC4D-95AB-9E3E313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Design Compiler Topographical Mode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3F70C-A9E1-9840-BEF4-C0AD9B83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Open topo mode for EPS synthesis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Load physical lib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r>
              <a:rPr kumimoji="1" lang="en-US" altLang="zh-TW" sz="2000" dirty="0"/>
              <a:t>Set physical constraint before synthesis (setting a strict constraint to spot congestion weak point)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r>
              <a:rPr kumimoji="1" lang="en-US" altLang="zh-TW" sz="2000" dirty="0"/>
              <a:t>Note that only </a:t>
            </a:r>
            <a:r>
              <a:rPr kumimoji="1" lang="en-US" altLang="zh-TW" sz="2000" dirty="0" err="1"/>
              <a:t>compile_ultra</a:t>
            </a:r>
            <a:r>
              <a:rPr kumimoji="1" lang="en-US" altLang="zh-TW" sz="2000" dirty="0"/>
              <a:t> is available for topo mode synthesis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  <p:pic>
        <p:nvPicPr>
          <p:cNvPr id="4" name="內容版面配置區 23">
            <a:extLst>
              <a:ext uri="{FF2B5EF4-FFF2-40B4-BE49-F238E27FC236}">
                <a16:creationId xmlns:a16="http://schemas.microsoft.com/office/drawing/2014/main" id="{D1D5E157-B2E4-9546-9474-90BE88AC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7" y="2239930"/>
            <a:ext cx="4034760" cy="355648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DAA3397-05AC-8C49-80EE-5BEF61FF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77" y="2985257"/>
            <a:ext cx="8316433" cy="127716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E2C069A-D2EF-9B4E-AB27-BCF094BE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97" y="4585672"/>
            <a:ext cx="3297865" cy="4051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FDE8AF3-4405-0946-B9A4-E9EEAFCC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365" y="4594474"/>
            <a:ext cx="2590800" cy="52070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DDF3B7F-07B4-6D4A-802A-614E74F39493}"/>
              </a:ext>
            </a:extLst>
          </p:cNvPr>
          <p:cNvCxnSpPr>
            <a:cxnSpLocks/>
          </p:cNvCxnSpPr>
          <p:nvPr/>
        </p:nvCxnSpPr>
        <p:spPr>
          <a:xfrm flipV="1">
            <a:off x="3054354" y="4594474"/>
            <a:ext cx="493011" cy="576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F10887D-2488-C54A-8CE6-3E625C27CE58}"/>
              </a:ext>
            </a:extLst>
          </p:cNvPr>
          <p:cNvCxnSpPr>
            <a:cxnSpLocks/>
          </p:cNvCxnSpPr>
          <p:nvPr/>
        </p:nvCxnSpPr>
        <p:spPr>
          <a:xfrm>
            <a:off x="3054354" y="4865457"/>
            <a:ext cx="493011" cy="224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2C6A2275-FC64-514F-8851-81B82AA3C6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195"/>
          <a:stretch/>
        </p:blipFill>
        <p:spPr>
          <a:xfrm>
            <a:off x="941277" y="5477926"/>
            <a:ext cx="2159000" cy="3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06991-C8CB-B44B-AF3A-9F092E16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GUI to Find out RTL Congestion Bugs 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E9A19-C30A-3F47-95A7-57E78DBB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767" cy="4351338"/>
          </a:xfrm>
        </p:spPr>
        <p:txBody>
          <a:bodyPr/>
          <a:lstStyle/>
          <a:p>
            <a:r>
              <a:rPr kumimoji="1" lang="en-US" altLang="zh-TW" dirty="0"/>
              <a:t>Start </a:t>
            </a:r>
            <a:r>
              <a:rPr kumimoji="1" lang="en-US" altLang="zh-TW" dirty="0" err="1"/>
              <a:t>gui</a:t>
            </a:r>
            <a:r>
              <a:rPr kumimoji="1" lang="en-US" altLang="zh-TW" dirty="0"/>
              <a:t> for RTL congestion debug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Start floorplan viewer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8BA73F-319E-9441-9C57-400A54CB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28" y="1498151"/>
            <a:ext cx="6259033" cy="52328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890881-11B4-974B-A940-A62124CB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4" y="2733504"/>
            <a:ext cx="3074080" cy="3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4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E5955-B421-3943-B33B-B47429CD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GUI to Find out RTL Congestion Bugs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5D22A-68B7-644C-AC07-ECCA478C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kumimoji="1" lang="en-US" altLang="zh-TW" dirty="0"/>
              <a:t>Enable standard cell visibility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CAC44C-4E01-C64F-B3A6-DC036C71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19" y="1371599"/>
            <a:ext cx="5390416" cy="53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CF2A7D75E664D83999E31AA5C5C29" ma:contentTypeVersion="4" ma:contentTypeDescription="Create a new document." ma:contentTypeScope="" ma:versionID="0d32d943e6c7abbeef6c96e293789cb5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ca6201d1974172ef2c302039d54fbbb6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SCEnDecrypt" minOccurs="0"/>
                <xsd:element ref="ns1:SCEncryptBy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CEnDecrypt" ma:index="8" nillable="true" ma:displayName="En/Decrypt" ma:default="Not Encrypted" ma:format="RadioButtons" ma:internalName="SCEnDecrypt" ma:readOnly="false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  <xsd:element name="SCEncryptBy" ma:index="9" nillable="true" ma:displayName="Encrypt By" ma:list="UserInfo" ma:SharePointGroup="0" ma:internalName="SCEncrypt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Props1.xml><?xml version="1.0" encoding="utf-8"?>
<ds:datastoreItem xmlns:ds="http://schemas.openxmlformats.org/officeDocument/2006/customXml" ds:itemID="{2C5F9FFB-E896-47C4-A901-93AD472BF2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FD71F3-13CF-4305-AADC-667EA0C95A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EF6D05-9448-42FA-B3E1-2243B27CA2B8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445</Words>
  <Application>Microsoft Office PowerPoint</Application>
  <PresentationFormat>寬螢幕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[CVSD] EPS Tutorial</vt:lpstr>
      <vt:lpstr>Outline</vt:lpstr>
      <vt:lpstr>Why EPS (Early-stage Physical Synthesis)</vt:lpstr>
      <vt:lpstr>Congestion</vt:lpstr>
      <vt:lpstr>How to Solve Congestion</vt:lpstr>
      <vt:lpstr>Use EPS in FP to Enhance APR Result</vt:lpstr>
      <vt:lpstr>Design Compiler Topographical Mode</vt:lpstr>
      <vt:lpstr>Using GUI to Find out RTL Congestion Bugs (1)</vt:lpstr>
      <vt:lpstr>Using GUI to Find out RTL Congestion Bugs (2)</vt:lpstr>
      <vt:lpstr>Using GUI to Find out RTL Congestion Bugs (3)</vt:lpstr>
      <vt:lpstr>Using GUI to Find out RTL Congestion Bugs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[CVSD] EPS Tutorial</dc:title>
  <dc:creator>Friedrich Lee (李偉哲)</dc:creator>
  <cp:lastModifiedBy>CHI</cp:lastModifiedBy>
  <cp:revision>6</cp:revision>
  <dcterms:created xsi:type="dcterms:W3CDTF">2021-12-12T07:02:05Z</dcterms:created>
  <dcterms:modified xsi:type="dcterms:W3CDTF">2022-01-05T08:35:37Z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0x0101005DDCF2A7D75E664D83999E31AA5C5C29</vt:lpwstr>
  </property>
</Properties>
</file>