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7" descr="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3048840" y="1048680"/>
            <a:ext cx="3045960" cy="30459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96B2ED1-9D79-4247-A1F1-CBDA476EA04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56;p1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>
            <a:off x="5535720" y="1388880"/>
            <a:ext cx="366696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022040" y="1794240"/>
            <a:ext cx="7099920" cy="6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Sober Worm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376000" y="2454840"/>
            <a:ext cx="4391280" cy="16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SPC Freeman, Brian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Class 25-915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Bravo Co. 401st</a:t>
            </a:r>
            <a:endParaRPr b="0" lang="en-US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Arial"/>
                <a:ea typeface="Arial"/>
              </a:rPr>
              <a:t>Wednesday 5MAR2025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Google Shape;98;p5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Family of around 20 worms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First discovered in 24OCT2003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Email to German and English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Targets Windows 32-bit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Sober Worm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2"/>
          <a:stretch/>
        </p:blipFill>
        <p:spPr>
          <a:xfrm>
            <a:off x="2743200" y="2178720"/>
            <a:ext cx="3592080" cy="265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Google Shape;98;p5_0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5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Sent email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Disables antivirus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Acts as spyware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Creates copies of itself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it Did Early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2549880" y="2286000"/>
            <a:ext cx="4044600" cy="269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oogle Shape;98;p5_1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5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z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What it Did Later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246120" y="2103120"/>
            <a:ext cx="2651760" cy="26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1" name="Google Shape;98;p5_2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it Functioned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2183040" y="2286000"/>
            <a:ext cx="4778280" cy="274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6" name="Google Shape;98;p5_3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Possible header: Safety_Mail Server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English subject: Viurs blocked every PC (Take care!)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German subject: berraschung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Attachment name: Privat.exe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Format of Attack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2743200" y="2233440"/>
            <a:ext cx="3657600" cy="279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1" name="Google Shape;98;p5_4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5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it was Used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651760" y="2468880"/>
            <a:ext cx="3840840" cy="256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6" name="Google Shape;98;p5_5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77" name="CustomShape 2"/>
          <p:cNvSpPr/>
          <p:nvPr/>
        </p:nvSpPr>
        <p:spPr>
          <a:xfrm>
            <a:off x="357480" y="829080"/>
            <a:ext cx="855360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7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v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u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8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L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d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k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J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0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6</a:t>
            </a:r>
            <a:endParaRPr b="0" lang="en-US" sz="2000" spc="-1" strike="noStrike">
              <a:latin typeface="Arial"/>
            </a:endParaRPr>
          </a:p>
          <a:p>
            <a:pPr marL="457200" indent="-355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C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179280"/>
            <a:ext cx="745740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How to Mitigate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rcRect l="22775" t="0" r="25222" b="0"/>
          <a:stretch/>
        </p:blipFill>
        <p:spPr>
          <a:xfrm>
            <a:off x="2623680" y="2194560"/>
            <a:ext cx="3897000" cy="274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2b4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rot="10800000">
            <a:off x="7457400" y="0"/>
            <a:ext cx="1686600" cy="1388520"/>
          </a:xfrm>
          <a:prstGeom prst="snip1Rect">
            <a:avLst>
              <a:gd name="adj" fmla="val 50000"/>
            </a:avLst>
          </a:prstGeom>
          <a:solidFill>
            <a:srgbClr val="d4bf9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06;p6" descr=""/>
          <p:cNvPicPr/>
          <p:nvPr/>
        </p:nvPicPr>
        <p:blipFill>
          <a:blip r:embed="rId1"/>
          <a:stretch/>
        </p:blipFill>
        <p:spPr>
          <a:xfrm>
            <a:off x="7607160" y="59040"/>
            <a:ext cx="1460520" cy="1460520"/>
          </a:xfrm>
          <a:prstGeom prst="rect">
            <a:avLst/>
          </a:prstGeom>
          <a:ln>
            <a:noFill/>
          </a:ln>
        </p:spPr>
      </p:pic>
      <p:sp>
        <p:nvSpPr>
          <p:cNvPr id="82" name="CustomShape 2"/>
          <p:cNvSpPr/>
          <p:nvPr/>
        </p:nvSpPr>
        <p:spPr>
          <a:xfrm>
            <a:off x="357480" y="829080"/>
            <a:ext cx="7323480" cy="40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https://www.f-secure.com/v-descs/sober.shtml</a:t>
            </a:r>
            <a:endParaRPr b="0" lang="en-US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https://www.microsoft.com/en-us/wdsi/threats/malware-encyclopedia-description?Name=Win32/Sober</a:t>
            </a:r>
            <a:endParaRPr b="0" lang="en-US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https://www.technewsworld.com/story/security-firms-warn-of-looming-sober-worm-threat-47764.html</a:t>
            </a:r>
            <a:endParaRPr b="0" lang="en-US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https://www.nbcnews.com/id/wbna7874164</a:t>
            </a:r>
            <a:endParaRPr b="0" lang="en-US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https://www.opendemocracy.net/en/spam_2535jsp/</a:t>
            </a:r>
            <a:endParaRPr b="0" lang="en-US" sz="2000" spc="-1" strike="noStrike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https://www.allaboutworms.com/the-sober-worm</a:t>
            </a:r>
            <a:endParaRPr b="0" lang="en-US" sz="2000" spc="-1" strike="noStrike">
              <a:latin typeface="Arial"/>
              <a:ea typeface="Noto Sans CJK SC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171000" y="179280"/>
            <a:ext cx="7183440" cy="64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Sources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2025-03-04T14:48:12Z</dcterms:modified>
  <cp:revision>3</cp:revision>
  <dc:subject/>
  <dc:title/>
</cp:coreProperties>
</file>