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03" d="100"/>
          <a:sy n="103" d="100"/>
        </p:scale>
        <p:origin x="89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6A45-E6C2-6343-B417-0E7C7F38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CCCFD-4631-3A4B-A524-5B7B3EA9A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3F46-7D6E-3341-8538-08001AFD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671B-150A-BA43-ADFE-27B56BA1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465B3-43C9-2047-B09B-5040031C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33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6D08-3A4E-FD4F-981E-76DB45A1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EA16-D4AC-154B-90A7-F405DDA9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922B-3581-614D-8C01-46C71D99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C32B-BDC4-0542-9810-6316B85F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2786-7C86-5548-A581-9E3072FB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86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1D83-9E58-CC40-A39E-DB97F7CE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895D3-E1FD-2C49-A32F-1D593482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F5E5-7846-4F4B-A3A5-E96A3D46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5201-4A6D-7F4B-88DD-007ACBDB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8482-B84B-4740-B250-9C70FEE8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7EC7-629A-C040-BECE-247D6244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8D6F-5975-E94D-9956-B8FD9BDC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2F25-5901-8D4B-ACB7-DDC4623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A858-1D90-AA4B-BADA-21E0DF3C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5172-E92F-624B-A4ED-58090007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12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BCC8-F3C3-3B4A-9868-2E18427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13D6-8580-ED46-AD5C-52F122DA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3660-F66B-8C48-BB9A-D6755021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989B-B83E-A041-B4FC-C49915DA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83F2-0EA6-1547-B31E-605A8C18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00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02B-20BC-7349-8AF8-4F8B3DA5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5663-4A8B-AA4E-8F1F-174AA110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53D5A-7197-D74B-A757-E3C09824C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6A2D-4372-B842-8E59-C89FB3E2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49D3C-D3B4-314D-9C2B-29170E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1063-914D-5A41-AB8C-567EBE51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28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B051-BC28-F447-9550-48B4C86D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F8AED-0D7B-5B4C-AC78-4D5BBF03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80E2-15B9-104F-8DCA-C0F5CDA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5A32C-554E-2846-ACAF-EC9B7397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39033-54FF-824A-B5CF-350551248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F4A07-7FAB-B646-82FD-932A01CB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F880-654A-2A49-8070-B4D910D0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97E3D-40BF-D04A-B08A-85E06AFF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11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A667-0175-D84F-A4BF-CF8BA858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1AF4-DB95-9E4F-AE44-2B08A65F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CF612-D187-6244-B994-7C4EF6F1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33C2A-A08A-2745-9EB6-63EDDA52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321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341CD-C3D8-FA49-91FD-DD69F825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CA28B-D808-AE46-B64F-6976D511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2415-4A61-F440-873A-127AF7BB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92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7E42-8382-D94E-B2D5-97B50A13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54FF-1770-374B-8E29-1CA208ED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E2CED-6A96-C748-95AA-6DFD83CAC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F7C5A-0CEA-5B47-9A0C-73041272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3D096-3E89-9D4E-B613-B19B71CA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1BA5-EE14-ED40-84CD-8A6C0974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79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FC88-0C45-984D-B4A5-4A085E1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D303D-D91A-A841-8F97-0BEAEF844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2EA8-2BE0-5B43-8BBE-93BD8BB87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F750A-832A-C444-9D3D-086E3705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4021-D2FB-DE4D-825F-CAD4CD35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AD26-8516-6640-9479-DD4FC996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078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A1516-FA94-E340-8621-ADF19996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A0239-7E24-844D-B1D1-483C90F3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BEF2-F128-9D47-98F8-B43D39865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52D4-33E2-614C-864D-D6129CE07CF2}" type="datetimeFigureOut">
              <a:rPr lang="en-IL" smtClean="0"/>
              <a:t>22/06/2020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BE09-6792-CB46-9BC8-AA4C3F1C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0E82-F1D8-264D-A194-3F42F5C2C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2AAD-6192-6D49-AAE3-CE14754014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56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E39650-3489-2C47-AB4F-379055A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984250"/>
            <a:ext cx="5155314" cy="2577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7B16A-D323-B640-AB68-D46D306B38BB}"/>
              </a:ext>
            </a:extLst>
          </p:cNvPr>
          <p:cNvSpPr txBox="1"/>
          <p:nvPr/>
        </p:nvSpPr>
        <p:spPr>
          <a:xfrm>
            <a:off x="2349775" y="363633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תמונת הפרש </a:t>
            </a:r>
            <a:r>
              <a:rPr lang="he-IL" dirty="0" err="1"/>
              <a:t>מהמדיין</a:t>
            </a:r>
            <a:r>
              <a:rPr lang="he-IL" dirty="0"/>
              <a:t> ערוץ </a:t>
            </a:r>
            <a:r>
              <a:rPr lang="he-IL" dirty="0" err="1"/>
              <a:t>v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59D-2266-CC4A-BEC1-A6987E60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677" y="984250"/>
            <a:ext cx="5155314" cy="2577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64AEE-96F9-4849-BE2A-5E5E19D378A1}"/>
              </a:ext>
            </a:extLst>
          </p:cNvPr>
          <p:cNvSpPr txBox="1"/>
          <p:nvPr/>
        </p:nvSpPr>
        <p:spPr>
          <a:xfrm>
            <a:off x="7382519" y="363633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תמונת הפרש </a:t>
            </a:r>
            <a:r>
              <a:rPr lang="he-IL" dirty="0" err="1"/>
              <a:t>מהמדיין</a:t>
            </a:r>
            <a:r>
              <a:rPr lang="he-IL" dirty="0"/>
              <a:t> ערוץ </a:t>
            </a:r>
            <a:r>
              <a:rPr lang="en-US" dirty="0"/>
              <a:t>s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41B329-8A95-494E-AD4B-4BEF529F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0" y="4080095"/>
            <a:ext cx="4432300" cy="2216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7C2D2-D5D5-4F4F-B62B-F49FAF63D08C}"/>
              </a:ext>
            </a:extLst>
          </p:cNvPr>
          <p:cNvSpPr txBox="1"/>
          <p:nvPr/>
        </p:nvSpPr>
        <p:spPr>
          <a:xfrm>
            <a:off x="3433668" y="6296245"/>
            <a:ext cx="3502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תמונת תזוזה על ציר </a:t>
            </a:r>
            <a:r>
              <a:rPr lang="he-IL" dirty="0" err="1"/>
              <a:t>u</a:t>
            </a:r>
            <a:r>
              <a:rPr lang="he-IL" dirty="0"/>
              <a:t> – </a:t>
            </a:r>
            <a:r>
              <a:rPr lang="he-IL" dirty="0" err="1"/>
              <a:t>optical</a:t>
            </a:r>
            <a:r>
              <a:rPr lang="he-IL" dirty="0"/>
              <a:t> </a:t>
            </a:r>
            <a:r>
              <a:rPr lang="he-IL" dirty="0" err="1"/>
              <a:t>flow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להזכיר </a:t>
            </a:r>
            <a:r>
              <a:rPr lang="he-IL" dirty="0" err="1"/>
              <a:t>kmean</a:t>
            </a:r>
            <a:endParaRPr lang="he-IL" dirty="0"/>
          </a:p>
          <a:p>
            <a:pPr marL="0" algn="r" defTabSz="914400" rtl="1" eaLnBrk="1" latinLnBrk="0" hangingPunct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9616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7D5D-638A-194D-B58E-33E16413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6684-6373-5645-9F7D-CE9EBF36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386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A828-BAA7-434C-BC26-37F5594A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BDFF-4462-3049-8AB0-A185FEF4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488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43A-40AA-3A4F-8CB0-0DEB0EF3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9E92-5B38-9044-A355-9D131B9F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344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4914-790F-BB43-AA05-D67C4A21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9C20-D729-E044-A8D9-E62EEA23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688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FACF-D554-F94E-82B5-6842EAF6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9C04-FC49-0047-BA45-52ADD027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015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E5A5-6E09-0244-A8EB-27DFB4FF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1E94-E33E-074E-B49A-6C1A554F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03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1B9-75A9-5C4B-BD8D-32C1DA5E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B65D-C428-5647-AC1F-B514607A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56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4745-E9CB-4E49-9DF7-2E02A8A4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DE17-2EFD-F64D-BAA7-EB0F3F86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504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9175-F0F5-D64E-8C5E-19FF9580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976B-4257-E044-B30F-0D0FAAFE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122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D41F-5745-994A-B1F9-F29CD4B4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E8EC-0926-5449-8ECF-8582ECAB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823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6E3AF-0099-DA48-816C-19473629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6" y="133646"/>
            <a:ext cx="5459524" cy="3379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31208-FFAF-8741-ADFB-7F6ED5DAACE8}"/>
              </a:ext>
            </a:extLst>
          </p:cNvPr>
          <p:cNvSpPr txBox="1"/>
          <p:nvPr/>
        </p:nvSpPr>
        <p:spPr>
          <a:xfrm>
            <a:off x="-65" y="3512933"/>
            <a:ext cx="6143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מסכה בסיסית </a:t>
            </a:r>
            <a:r>
              <a:rPr lang="he-IL" dirty="0" err="1"/>
              <a:t>להיסטוגרמה</a:t>
            </a:r>
            <a:r>
              <a:rPr lang="he-IL" dirty="0"/>
              <a:t> על בן אדם</a:t>
            </a:r>
          </a:p>
          <a:p>
            <a:pPr marL="0" algn="r" defTabSz="914400" rtl="1" eaLnBrk="1" latinLnBrk="0" hangingPunct="1"/>
            <a:r>
              <a:rPr lang="he-IL" dirty="0"/>
              <a:t>התקבלה ממסכת </a:t>
            </a:r>
            <a:r>
              <a:rPr lang="he-IL" dirty="0" err="1"/>
              <a:t>or</a:t>
            </a:r>
            <a:r>
              <a:rPr lang="he-IL" dirty="0"/>
              <a:t> של </a:t>
            </a:r>
            <a:r>
              <a:rPr lang="he-IL" dirty="0" err="1"/>
              <a:t>s</a:t>
            </a:r>
            <a:r>
              <a:rPr lang="he-IL" dirty="0"/>
              <a:t> </a:t>
            </a:r>
            <a:r>
              <a:rPr lang="en-US" dirty="0"/>
              <a:t>v</a:t>
            </a:r>
            <a:r>
              <a:rPr lang="he-IL" dirty="0"/>
              <a:t> ומסכה כחולה (להורדת השלט המעצבן)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היה פה גם </a:t>
            </a:r>
            <a:r>
              <a:rPr lang="he-IL" dirty="0" err="1"/>
              <a:t>ארושויון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B023D-F9D5-8E49-AA5C-CA3CEB1D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08" y="413589"/>
            <a:ext cx="5162550" cy="281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A80CF-056D-344D-89BA-267304EF9125}"/>
              </a:ext>
            </a:extLst>
          </p:cNvPr>
          <p:cNvSpPr txBox="1"/>
          <p:nvPr/>
        </p:nvSpPr>
        <p:spPr>
          <a:xfrm>
            <a:off x="7817086" y="3440346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הגרלת נקודות של  קי-די-אי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9C88C-6A56-C14A-ACB3-2520634C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197" y="3974598"/>
            <a:ext cx="3973771" cy="21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6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79094-EB58-7C4B-B977-39F93FEE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8" y="128183"/>
            <a:ext cx="5323139" cy="2931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613D5-D156-3C46-9714-9579CC47F1F6}"/>
              </a:ext>
            </a:extLst>
          </p:cNvPr>
          <p:cNvSpPr txBox="1"/>
          <p:nvPr/>
        </p:nvSpPr>
        <p:spPr>
          <a:xfrm>
            <a:off x="0" y="3059668"/>
            <a:ext cx="559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מסכה נטו על הסתברות הקי-די-אי (אחרי פעולות מורפולוגיות)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24D60-26B2-444F-855C-C16E2C02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76" y="188065"/>
            <a:ext cx="5105664" cy="2811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1889E-5ADA-E44F-8F03-53110A51A7C9}"/>
              </a:ext>
            </a:extLst>
          </p:cNvPr>
          <p:cNvSpPr txBox="1"/>
          <p:nvPr/>
        </p:nvSpPr>
        <p:spPr>
          <a:xfrm>
            <a:off x="8355123" y="3059668"/>
            <a:ext cx="139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רק </a:t>
            </a:r>
            <a:r>
              <a:rPr lang="he-IL" dirty="0" err="1"/>
              <a:t>הקונטואור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78E09-FB75-1049-B51C-C60E66240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78" y="3488883"/>
            <a:ext cx="4167260" cy="2294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DA70B7-6B36-E34A-8596-37C312674E0C}"/>
              </a:ext>
            </a:extLst>
          </p:cNvPr>
          <p:cNvSpPr txBox="1"/>
          <p:nvPr/>
        </p:nvSpPr>
        <p:spPr>
          <a:xfrm>
            <a:off x="7365268" y="584370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אותה תמונה כמו למעלה, אבל בצבע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A5DF-DE1C-E64B-A4F9-AFE798CC7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2" y="3488883"/>
            <a:ext cx="5444645" cy="2998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D98041-7EDE-FD45-822B-F07F919F4D00}"/>
              </a:ext>
            </a:extLst>
          </p:cNvPr>
          <p:cNvSpPr txBox="1"/>
          <p:nvPr/>
        </p:nvSpPr>
        <p:spPr>
          <a:xfrm>
            <a:off x="1866491" y="6519737"/>
            <a:ext cx="31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אחרי </a:t>
            </a:r>
            <a:r>
              <a:rPr lang="en-US" dirty="0"/>
              <a:t>fine tune </a:t>
            </a:r>
            <a:r>
              <a:rPr lang="he-IL" dirty="0"/>
              <a:t> על </a:t>
            </a:r>
            <a:r>
              <a:rPr lang="he-IL" dirty="0" err="1"/>
              <a:t>הקונטואור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9208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DED8EE-3887-6947-AC7E-72736789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12" y="506627"/>
            <a:ext cx="15621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FC8855-D993-E040-8785-1BBCF408A48D}"/>
              </a:ext>
            </a:extLst>
          </p:cNvPr>
          <p:cNvSpPr txBox="1"/>
          <p:nvPr/>
        </p:nvSpPr>
        <p:spPr>
          <a:xfrm>
            <a:off x="1062076" y="176701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הקונטור שעבר השמנה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313FC-A20E-6D42-B0F4-76FFFB1A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03" y="506627"/>
            <a:ext cx="156210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FF5BD1-AA78-F84C-8451-4E2366E0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299" y="618010"/>
            <a:ext cx="1651000" cy="181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725F8-EBDF-184F-AA04-97C8C016C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535" y="703822"/>
            <a:ext cx="1651000" cy="181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FBC924-7967-384C-BA3F-3950B4676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4503" y="2783016"/>
            <a:ext cx="2565400" cy="1193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E67D4D-1FED-264C-AD4A-A652DC0CD903}"/>
              </a:ext>
            </a:extLst>
          </p:cNvPr>
          <p:cNvSpPr txBox="1"/>
          <p:nvPr/>
        </p:nvSpPr>
        <p:spPr>
          <a:xfrm>
            <a:off x="2666938" y="4054559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תמונה של ערוץ צבע ירוק (הפרש </a:t>
            </a:r>
            <a:r>
              <a:rPr lang="he-IL" dirty="0" err="1"/>
              <a:t>מהמדיין</a:t>
            </a:r>
            <a:r>
              <a:rPr lang="he-IL" dirty="0"/>
              <a:t>) - חותך שוקיים</a:t>
            </a:r>
            <a:endParaRPr lang="en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A2F878-E3F3-3641-AF9C-BB272BCD1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679" y="4733833"/>
            <a:ext cx="2565400" cy="1193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C6B524-DB9F-DD46-A5DF-C8B35D1E5D70}"/>
              </a:ext>
            </a:extLst>
          </p:cNvPr>
          <p:cNvSpPr txBox="1"/>
          <p:nvPr/>
        </p:nvSpPr>
        <p:spPr>
          <a:xfrm>
            <a:off x="4613784" y="600056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תוצאה סופית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775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82425-6465-5346-BED2-B475A785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79" y="885911"/>
            <a:ext cx="2959100" cy="439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4E989-F0B4-2148-9E67-FCF104C3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45" y="1104029"/>
            <a:ext cx="5444645" cy="2998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29583-DAD0-504F-B8D6-BE281B9C68BB}"/>
              </a:ext>
            </a:extLst>
          </p:cNvPr>
          <p:cNvSpPr txBox="1"/>
          <p:nvPr/>
        </p:nvSpPr>
        <p:spPr>
          <a:xfrm>
            <a:off x="3587467" y="4910779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לפני ואחרי שיפור נעליים</a:t>
            </a:r>
          </a:p>
        </p:txBody>
      </p:sp>
    </p:spTree>
    <p:extLst>
      <p:ext uri="{BB962C8B-B14F-4D97-AF65-F5344CB8AC3E}">
        <p14:creationId xmlns:p14="http://schemas.microsoft.com/office/powerpoint/2010/main" val="116676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9154-4993-4640-BAD6-7331EDA2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C877-6634-954C-A948-2CB71129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881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C334-76DB-D145-A2E5-39332EA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FDC5-2584-A445-A39F-41C5BA3B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360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B31E-7294-0546-A6BE-8D1DA61D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17D8-98FB-674F-B4E5-34E33E23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202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2382-3590-F84D-A489-117B1701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5AF9-7DFB-794B-8BFB-C9277613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306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92</Words>
  <Application>Microsoft Macintosh PowerPoint</Application>
  <PresentationFormat>Widescreen</PresentationFormat>
  <Paragraphs>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2020-06-22T09:09:35Z</dcterms:created>
  <dcterms:modified xsi:type="dcterms:W3CDTF">2020-06-22T09:52:06Z</dcterms:modified>
</cp:coreProperties>
</file>