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pWm3xAVE9p17ntxd78gMlxfYY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pmnd.rs/react-three-fiber/getting-started/introduction" TargetMode="External"/><Relationship Id="rId4" Type="http://schemas.openxmlformats.org/officeDocument/2006/relationships/hyperlink" Target="https://docs.pmnd.rs/react-three-fiber/getting-started/introductio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odejs.org/en" TargetMode="External"/><Relationship Id="rId4" Type="http://schemas.openxmlformats.org/officeDocument/2006/relationships/hyperlink" Target="https://git-scm.com/" TargetMode="External"/><Relationship Id="rId5" Type="http://schemas.openxmlformats.org/officeDocument/2006/relationships/hyperlink" Target="https://code.visualstudio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833230" y="993269"/>
            <a:ext cx="1052553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Proyecto Integrador 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Clase Sesión Reactjs y React Three Fiber (R3f)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/>
        </p:nvSpPr>
        <p:spPr>
          <a:xfrm>
            <a:off x="833230" y="993269"/>
            <a:ext cx="10525539" cy="5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 estamos utilizando Html si no JSX en el index.html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JSX</a:t>
            </a: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es un 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tag based language</a:t>
            </a: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similar a Html, XML, etc.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 react no se puede colocar 2 etiquetas, sin fragmentar o colocar en un div. &lt;div&gt; o &lt;&gt;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Algunos atributos cambian:</a:t>
            </a:r>
            <a:endParaRPr/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7" name="Google Shape;13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7951" y="4126090"/>
            <a:ext cx="54864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9072" y="2731910"/>
            <a:ext cx="2088253" cy="1394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/>
        </p:nvSpPr>
        <p:spPr>
          <a:xfrm>
            <a:off x="833230" y="993269"/>
            <a:ext cx="10525539" cy="4465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Styles CSS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Añade un archivo llamado style.css en el src y lo importa en index.html </a:t>
            </a:r>
            <a:endParaRPr/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4" name="Google Shape;14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4505" y="2768571"/>
            <a:ext cx="441374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/>
          <p:nvPr/>
        </p:nvSpPr>
        <p:spPr>
          <a:xfrm>
            <a:off x="833230" y="993269"/>
            <a:ext cx="10525539" cy="5019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Creemos nuestro primer componente llamado &lt;App/&gt;</a:t>
            </a:r>
            <a:endParaRPr/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Modifiquemos nuestro index.html</a:t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0" name="Google Shape;1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575" y="5167844"/>
            <a:ext cx="19812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1575" y="1683278"/>
            <a:ext cx="35814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/>
        </p:nvSpPr>
        <p:spPr>
          <a:xfrm>
            <a:off x="833230" y="993269"/>
            <a:ext cx="10525539" cy="5019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Creemos nuestro primer componente llamado &lt;App/&gt;</a:t>
            </a:r>
            <a:endParaRPr/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Modifiquemos nuestro index.html</a:t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7" name="Google Shape;1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575" y="5167844"/>
            <a:ext cx="19812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1575" y="1683278"/>
            <a:ext cx="35814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/>
        </p:nvSpPr>
        <p:spPr>
          <a:xfrm>
            <a:off x="833230" y="993269"/>
            <a:ext cx="10525539" cy="668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React THREE FIBER R3F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Documentación oficial: </a:t>
            </a:r>
            <a:r>
              <a:rPr b="0" i="0" lang="es-CO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React Three Fiber Documentation (pmnd.rs</a:t>
            </a:r>
            <a:r>
              <a:rPr b="0" i="0" lang="es-CO" sz="24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)</a:t>
            </a:r>
            <a:endParaRPr b="0" i="0" sz="2400" u="none" cap="none" strike="noStrike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Instalemos las dependencias: 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npm install three @react-three/fiber</a:t>
            </a:r>
            <a:endParaRPr/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/>
        </p:nvSpPr>
        <p:spPr>
          <a:xfrm>
            <a:off x="833230" y="993269"/>
            <a:ext cx="10525539" cy="4465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Importemos el canvas:</a:t>
            </a:r>
            <a:endParaRPr b="0" i="0" sz="2400" u="none" cap="none" strike="noStrike">
              <a:solidFill>
                <a:schemeClr val="lt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Modifiquemos el render:</a:t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9" name="Google Shape;1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062" y="1824036"/>
            <a:ext cx="50196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2062" y="2852740"/>
            <a:ext cx="20002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/>
        </p:nvSpPr>
        <p:spPr>
          <a:xfrm>
            <a:off x="833230" y="993269"/>
            <a:ext cx="10525539" cy="4465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Importemos el canvas:</a:t>
            </a:r>
            <a:endParaRPr b="0" i="0" sz="2400" u="none" cap="none" strike="noStrike">
              <a:solidFill>
                <a:schemeClr val="lt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Modifiquemos el render:</a:t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6" name="Google Shape;1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062" y="1824036"/>
            <a:ext cx="50196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2062" y="2852740"/>
            <a:ext cx="20002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/>
        </p:nvSpPr>
        <p:spPr>
          <a:xfrm>
            <a:off x="833230" y="993269"/>
            <a:ext cx="10525539" cy="4465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Importemos el canvas:</a:t>
            </a:r>
            <a:endParaRPr b="0" i="0" sz="2400" u="none" cap="none" strike="noStrike">
              <a:solidFill>
                <a:schemeClr val="lt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Modifiquemos el render:</a:t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3" name="Google Shape;1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062" y="1824036"/>
            <a:ext cx="50196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2062" y="2852740"/>
            <a:ext cx="20002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612" y="1243012"/>
            <a:ext cx="608647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/>
        </p:nvSpPr>
        <p:spPr>
          <a:xfrm>
            <a:off x="1081087" y="692259"/>
            <a:ext cx="6096000" cy="463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Creemos en App nuestro primer objeto 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1" name="Google Shape;19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1087" y="3429000"/>
            <a:ext cx="62388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/>
        </p:nvSpPr>
        <p:spPr>
          <a:xfrm>
            <a:off x="833230" y="993269"/>
            <a:ext cx="10525539" cy="2803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833230" y="993269"/>
            <a:ext cx="10525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Herramientas iniciales: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Node.js: </a:t>
            </a:r>
            <a:r>
              <a:rPr b="0" i="0" lang="es-CO" sz="2400" u="sng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Node.js (nodejs.org)</a:t>
            </a: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versión 18.15.0 LTS</a:t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Git: </a:t>
            </a:r>
            <a:r>
              <a:rPr b="0" i="0" lang="es-CO" sz="2400" u="sng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 (git-scm.com)</a:t>
            </a: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VSCode: </a:t>
            </a:r>
            <a:r>
              <a:rPr lang="es-CO" sz="2400" u="sng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https://code.visualstudio.com/</a:t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833230" y="993269"/>
            <a:ext cx="10525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Creación App ReactJS</a:t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Ejecutar el siguiente comando 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npx cr</a:t>
            </a:r>
            <a:r>
              <a:rPr lang="es-CO" sz="2400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ate-react-app</a:t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Espera que la instalación termine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Ejecuta el proyecto con el comando 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npm run start</a:t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/>
        </p:nvSpPr>
        <p:spPr>
          <a:xfrm>
            <a:off x="833230" y="993269"/>
            <a:ext cx="10525539" cy="2433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Creación App ReactJS</a:t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Ejecutar el siguiente comando 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npx create-react-app my-app</a:t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Espera que la instalación termine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Ejecuta el proyecto con el comando 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npm run start</a:t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/>
        </p:nvSpPr>
        <p:spPr>
          <a:xfrm>
            <a:off x="833230" y="993269"/>
            <a:ext cx="105255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Creación App ReactJS (desde cero)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Creamos una carpeta llamada 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first-react-app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Creamos </a:t>
            </a:r>
            <a:r>
              <a:rPr lang="es-CO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nuestro package.json</a:t>
            </a: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con 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npm init -y</a:t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Ejecutemos en la terminal del proyecto: 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npm install react react-dom react-scripts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Necesitamos 2 scripts: local dev server y build para producción: </a:t>
            </a:r>
            <a:endParaRPr/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7549" y="4692562"/>
            <a:ext cx="6153152" cy="130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/>
        </p:nvSpPr>
        <p:spPr>
          <a:xfrm>
            <a:off x="833230" y="993269"/>
            <a:ext cx="10525539" cy="575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Creemos la carpeta public, la cual contendrá nuestros archivos estáticos: .html, .glb, .mp4, .jpg, etc.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Creemos el archivo index.html y programe 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html:5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Cambie el titulo &lt;title&gt; </a:t>
            </a:r>
            <a:endParaRPr/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Creemos un 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&lt;div&gt; </a:t>
            </a: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 el 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&lt;body&gt; </a:t>
            </a: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 un ID llamado 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root</a:t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1" name="Google Shape;11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4529" y="3932124"/>
            <a:ext cx="6509192" cy="514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4529" y="5160266"/>
            <a:ext cx="3882560" cy="48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/>
        </p:nvSpPr>
        <p:spPr>
          <a:xfrm>
            <a:off x="833230" y="993269"/>
            <a:ext cx="10525539" cy="631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Creemos la carpeta src, la cual contendrá nuestro código en JavaScript.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Creemos la carpeta 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index.js</a:t>
            </a: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en la carpeta SRC.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Importe 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createRoot</a:t>
            </a: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react-dom/client</a:t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Creemos una variable donde pasemos el 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&lt;div&gt; </a:t>
            </a: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del 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root ID</a:t>
            </a: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/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8" name="Google Shape;1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622" y="4016347"/>
            <a:ext cx="7086600" cy="501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5622" y="5215356"/>
            <a:ext cx="8177212" cy="555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/>
        </p:nvSpPr>
        <p:spPr>
          <a:xfrm>
            <a:off x="833230" y="993269"/>
            <a:ext cx="10525539" cy="612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Creemos la carpeta src, la cual contendrá nuestro código en JavaScript.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Creemos la carpeta 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index.js</a:t>
            </a: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en la carpeta SRC.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Importe 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createRoot</a:t>
            </a: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react-dom/client</a:t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Creemos una variable donde pasemos el 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&lt;div&gt; </a:t>
            </a: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del 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root ID</a:t>
            </a: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Rendericemos el 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root </a:t>
            </a: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 el metodo de 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render()</a:t>
            </a:r>
            <a:endParaRPr/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5" name="Google Shape;1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" y="4445506"/>
            <a:ext cx="24574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/>
        </p:nvSpPr>
        <p:spPr>
          <a:xfrm>
            <a:off x="833230" y="993269"/>
            <a:ext cx="10525539" cy="3911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Corramos el proyecto con 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npm run dev</a:t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 maximizar que corra en los múltiples navegadores web en el </a:t>
            </a:r>
            <a:r>
              <a:rPr b="0" i="0" lang="es-CO" sz="2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onsolas"/>
                <a:ea typeface="Consolas"/>
                <a:cs typeface="Consolas"/>
                <a:sym typeface="Consolas"/>
              </a:rPr>
              <a:t>package.json </a:t>
            </a:r>
            <a:r>
              <a:rPr b="0" i="0" lang="es-CO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programar:</a:t>
            </a:r>
            <a:endParaRPr/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highlight>
                <a:srgbClr val="80808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1" name="Google Shape;1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862" y="2864356"/>
            <a:ext cx="34956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2023-03-18T04:59:30Z</dcterms:created>
  <dc:creator>Fabián Stiven Valencia Córdoba</dc:creator>
</cp:coreProperties>
</file>