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oTdGQjdxzBQqWKpDbEXkvyzKh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facd372b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dfacd372bf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facd372b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dfacd372bf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facd372b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dfacd372bf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facd372b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dfacd372bf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facd372b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dfacd372bf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facd372b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dfacd372bf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facd372b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dfacd372bf_1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acd372b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dfacd372bf_1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facd372bf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dfacd372bf_1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acd372bf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dfacd372bf_1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facd372b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1dfacd372bf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facd372b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dfacd372bf_1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facd372bf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dfacd372bf_1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facd372bf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dfacd372bf_1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facd372bf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dfacd372bf_1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facd372b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1dfacd372bf_1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facd372bf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1dfacd372bf_1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facd372bf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dfacd372bf_1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facd372bf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1dfacd372bf_1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facd372bf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1dfacd372bf_1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facd372bf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1dfacd372bf_1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acd372b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1dfacd372bf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facd372bf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1dfacd372bf_1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facd372bf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1dfacd372bf_1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facd372bf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1dfacd372bf_1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facd372bf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1dfacd372bf_1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facd372bf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1dfacd372bf_1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facd372bf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1dfacd372bf_1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facd372bf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1dfacd372bf_1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facd372b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1dfacd372bf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facd372b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1dfacd372bf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facd372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dfacd372b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facd37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1dfacd372b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facd372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dfacd372bf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facd372b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dfacd372bf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abian.cordoba@correounivalle.edu.co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hreejs.org/docs/index.html?q=orbitcontr#examples/en/controls/OrbitControls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pmndrs/drei#html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mndrs/drei#html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pmndrs/drei#float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utsuboco/r3f-perf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elpx.adobe.com/es/dimension/using/supported-file-types.html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KhronosGroup/glTF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KhronosGroup/glTF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KhronosGroup/glTF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ltf.pmnd.rs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mnd.rs/react-three-fiber/getting-started/introduction#eco-syste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mndrs/drei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33255" y="796944"/>
            <a:ext cx="105255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Proyecto Integrador I</a:t>
            </a:r>
            <a:endParaRPr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Clase 3 - S</a:t>
            </a:r>
            <a:r>
              <a:rPr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esión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DREI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Fabian Stiven Valencia Cordoba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fabian.cordoba@correounivalle.edu.co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&lt;/&gt;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0875" y="7"/>
            <a:ext cx="3251130" cy="325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acd372bf_1_25"/>
          <p:cNvSpPr txBox="1"/>
          <p:nvPr/>
        </p:nvSpPr>
        <p:spPr>
          <a:xfrm>
            <a:off x="833255" y="809894"/>
            <a:ext cx="105255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Orbitcontrols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Orbitcontrols por default activa enabledDamping, que hace un movimiento suave en la camara.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Apoyemonos de la documentación de three.js para desactivar enabledDamping: </a:t>
            </a:r>
            <a:r>
              <a:rPr b="1"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OrbitControls Documentation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3" name="Google Shape;143;g1dfacd372bf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facd372bf_1_30"/>
          <p:cNvSpPr txBox="1"/>
          <p:nvPr/>
        </p:nvSpPr>
        <p:spPr>
          <a:xfrm>
            <a:off x="833255" y="809894"/>
            <a:ext cx="10525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Añade al DOM element, aquellos elementos del html que utilizamos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comúnmente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en nuestros aplicativos web.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https://github.com/pmndrs/drei#html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9" name="Google Shape;149;g1dfacd372bf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facd372bf_1_35"/>
          <p:cNvSpPr txBox="1"/>
          <p:nvPr/>
        </p:nvSpPr>
        <p:spPr>
          <a:xfrm>
            <a:off x="833255" y="809894"/>
            <a:ext cx="10525500" cy="5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Importemos Html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'@react-three/drei'</a:t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Añademos el componente de Html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18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es-CO" sz="1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] 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That's a sphere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CO" sz="1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5" name="Google Shape;155;g1dfacd372bf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facd372bf_1_43"/>
          <p:cNvSpPr txBox="1"/>
          <p:nvPr/>
        </p:nvSpPr>
        <p:spPr>
          <a:xfrm>
            <a:off x="833255" y="809894"/>
            <a:ext cx="10525500" cy="57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 podemos añadir en un </a:t>
            </a:r>
            <a:r>
              <a:rPr b="1"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&lt;mesh&gt;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&lt;group&gt;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Dar estilo nombrando primero la clase del hmtl con el atributo wrapperClass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wrapperClass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"label"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y despues en styles.css añadimos: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.label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-CO" sz="12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endParaRPr sz="1200">
              <a:solidFill>
                <a:srgbClr val="D7BA7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CO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Helvetica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CO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CO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#00000088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CO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CO" sz="12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white-space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CO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nowrap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overflow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CO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CO" sz="12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user-select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CO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g1dfacd372bf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facd372bf_1_83"/>
          <p:cNvSpPr txBox="1"/>
          <p:nvPr/>
        </p:nvSpPr>
        <p:spPr>
          <a:xfrm>
            <a:off x="909455" y="809894"/>
            <a:ext cx="105255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Podemos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centrar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con el atributo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Darle una distancia con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distanceFactor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2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Podemos ocultarlo de los otros objetos con el atributo occlude que recibe un array de las referencias de los objetos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occlude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O" sz="24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sphereRef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24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cubeRef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Mas documentacion: </a:t>
            </a:r>
            <a:r>
              <a:rPr b="1" lang="es-CO" sz="2400" u="sng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https://github.com/pmndrs/drei#html</a:t>
            </a:r>
            <a:endParaRPr b="1" sz="2400">
              <a:solidFill>
                <a:schemeClr val="lt1"/>
              </a:solidFill>
              <a:highlight>
                <a:srgbClr val="88888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7" name="Google Shape;167;g1dfacd372bf_1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facd372bf_1_78"/>
          <p:cNvSpPr txBox="1"/>
          <p:nvPr/>
        </p:nvSpPr>
        <p:spPr>
          <a:xfrm>
            <a:off x="833255" y="809894"/>
            <a:ext cx="10525500" cy="6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Importamos text </a:t>
            </a: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'@react-three/drei'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Añadamos el componente Text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I LOVE PROYECTO INTEGRADOR I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Agreguemos atributos de acuerdo al css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font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"./bangers-v20-latin-regular.woff"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fontSize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"salmon"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position-y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maxWidth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textAlign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I LOVE PROYECTO INTEGRADOR I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g1dfacd372bf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facd372bf_1_96"/>
          <p:cNvSpPr txBox="1"/>
          <p:nvPr/>
        </p:nvSpPr>
        <p:spPr>
          <a:xfrm>
            <a:off x="833255" y="809894"/>
            <a:ext cx="10525500" cy="6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Importamos text </a:t>
            </a: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'@react-three/drei'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Añadamos el componente Text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I LOVE PROYECTO INTEGRADOR I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Agreguemos atributos de acuerdo al css. En la carpeta public se encuentra el tipo de fuente.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font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"./bangers-v20-latin-regular.woff"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fontSize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"salmon"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position-y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maxWidth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textAlign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I LOVE PROYECTO INTEGRADOR I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9" name="Google Shape;179;g1dfacd372bf_1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facd372bf_1_106"/>
          <p:cNvSpPr txBox="1"/>
          <p:nvPr/>
        </p:nvSpPr>
        <p:spPr>
          <a:xfrm>
            <a:off x="833255" y="809894"/>
            <a:ext cx="10525500" cy="7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Importemos Float para darle esa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sensación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 movimiento suave: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https://github.com/pmndrs/drei#float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-CO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'@react-three/drei'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s-CO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font</a:t>
            </a: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"./bangers-v20-latin-regular.woff"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fontSize</a:t>
            </a: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"salmon"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position-y</a:t>
            </a: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es-CO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maxWidth</a:t>
            </a: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-CO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textAlign</a:t>
            </a: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I LOVE PROYECTO INTEGRADOR I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CO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CO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CO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s-CO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5" name="Google Shape;185;g1dfacd372bf_1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facd372bf_1_128"/>
          <p:cNvSpPr txBox="1"/>
          <p:nvPr/>
        </p:nvSpPr>
        <p:spPr>
          <a:xfrm>
            <a:off x="833255" y="809894"/>
            <a:ext cx="10525500" cy="6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Material reflectivo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Cambiemos el material del Floor por el siguiente e importemos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MeshReflectorMaterial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'@react-three/drei'</a:t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24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24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MeshReflectorMaterial</a:t>
            </a:r>
            <a:endParaRPr sz="24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resolution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blur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es-CO" sz="2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2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] 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mixBlur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mirror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24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1" name="Google Shape;191;g1dfacd372bf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facd372bf_1_113"/>
          <p:cNvSpPr txBox="1"/>
          <p:nvPr/>
        </p:nvSpPr>
        <p:spPr>
          <a:xfrm>
            <a:off x="833255" y="3013494"/>
            <a:ext cx="1052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DESCANSO SESION PREGUNTAS</a:t>
            </a:r>
            <a:endParaRPr b="1" sz="4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7" name="Google Shape;197;g1dfacd372bf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facd372bf_1_48"/>
          <p:cNvSpPr txBox="1"/>
          <p:nvPr/>
        </p:nvSpPr>
        <p:spPr>
          <a:xfrm>
            <a:off x="833255" y="2828694"/>
            <a:ext cx="10525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7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PREVIOS</a:t>
            </a:r>
            <a:endParaRPr sz="7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1" name="Google Shape;91;g1dfacd372bf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0875" y="7"/>
            <a:ext cx="3251130" cy="325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facd372bf_1_118"/>
          <p:cNvSpPr txBox="1"/>
          <p:nvPr/>
        </p:nvSpPr>
        <p:spPr>
          <a:xfrm>
            <a:off x="833255" y="3013494"/>
            <a:ext cx="1052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MODELOS 3D</a:t>
            </a:r>
            <a:endParaRPr b="1" sz="4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g1dfacd372bf_1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facd372bf_1_123"/>
          <p:cNvSpPr txBox="1"/>
          <p:nvPr/>
        </p:nvSpPr>
        <p:spPr>
          <a:xfrm>
            <a:off x="833255" y="809894"/>
            <a:ext cx="10525500" cy="4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PERF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Instalemos la dependencia </a:t>
            </a:r>
            <a:r>
              <a:rPr b="1"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npm i r3f-perf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del ecosistema de R3F, seguido de importarlo y agregar el componente &lt;Perf/&gt;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Perf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'r3f-perf'</a:t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24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Perf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2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"top-left"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4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https://github.com/utsuboco/r3f-perf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g1dfacd372bf_1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facd372bf_1_138"/>
          <p:cNvSpPr txBox="1"/>
          <p:nvPr/>
        </p:nvSpPr>
        <p:spPr>
          <a:xfrm>
            <a:off x="833255" y="809894"/>
            <a:ext cx="105255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Modelos 3D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Los modelos se encuentran en la carpeta public, nos enfocaremos en la Hamburguesa y el Fox.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5" name="Google Shape;215;g1dfacd372bf_1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facd372bf_1_144"/>
          <p:cNvSpPr txBox="1"/>
          <p:nvPr/>
        </p:nvSpPr>
        <p:spPr>
          <a:xfrm>
            <a:off x="833255" y="809894"/>
            <a:ext cx="105255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Modelos 3D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Los modelos 3D se conforman de un mesh y una textura. Hasta ahora hemos hecho figuras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básicas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pero no hemos hecho una figura compleja, que escribirla desde three.js se vuelve algo compleja y menos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óptimo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Es por ello, que existen </a:t>
            </a:r>
            <a:r>
              <a:rPr b="1"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Tipos de formatos de modelo 3D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muchos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 ellos son compatibles con el motor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gráfico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 three.js. FBX, OBJ, GLTF 2.0, etc.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1" name="Google Shape;221;g1dfacd372bf_1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facd372bf_1_150"/>
          <p:cNvSpPr txBox="1"/>
          <p:nvPr/>
        </p:nvSpPr>
        <p:spPr>
          <a:xfrm>
            <a:off x="833255" y="809894"/>
            <a:ext cx="10525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GLTF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>
                <a:solidFill>
                  <a:srgbClr val="E8EAED"/>
                </a:solidFill>
              </a:rPr>
              <a:t>Es un formato de archivo estándar para escenas y modelos tridimensionales. Un archivo glTF usa una de dos posibles extensiones de archivo: .gltf (JSON/ASCII) o .glb (binario). </a:t>
            </a:r>
            <a:endParaRPr sz="2100">
              <a:solidFill>
                <a:srgbClr val="E8EAED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E8EAED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>
                <a:solidFill>
                  <a:srgbClr val="E8EAED"/>
                </a:solidFill>
              </a:rPr>
              <a:t>Un estándar abierto desarrollado y mantenido por Khronos Group, es compatible con la geometría del modelo 3D, la apariencia, la jerarquía de gráficos de escena y la animación.</a:t>
            </a:r>
            <a:endParaRPr sz="2100">
              <a:solidFill>
                <a:srgbClr val="E8EAE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7" name="Google Shape;227;g1dfacd372bf_1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dfacd372bf_1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438" y="4792444"/>
            <a:ext cx="21431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facd372bf_1_158"/>
          <p:cNvSpPr txBox="1"/>
          <p:nvPr/>
        </p:nvSpPr>
        <p:spPr>
          <a:xfrm>
            <a:off x="833255" y="809894"/>
            <a:ext cx="10525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GLTF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>
                <a:solidFill>
                  <a:srgbClr val="E8EAED"/>
                </a:solidFill>
              </a:rPr>
              <a:t>Existen 2 versiones, GLTF 1.0 y 2.0, siendo la última lanzada en 2017 con la originalidad de las texturas PBR Physically based rendering, animaciones, etc.</a:t>
            </a:r>
            <a:endParaRPr sz="2100">
              <a:solidFill>
                <a:srgbClr val="E8EAED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>
                <a:solidFill>
                  <a:schemeClr val="lt1"/>
                </a:solidFill>
              </a:rPr>
              <a:t>Repositorio modelos 3D by Khronos Group: </a:t>
            </a:r>
            <a:r>
              <a:rPr lang="es-CO" sz="2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https://github.com/KhronosGroup/glTF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4" name="Google Shape;234;g1dfacd372bf_1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dfacd372bf_1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125" y="3480819"/>
            <a:ext cx="3315739" cy="292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facd372bf_1_168"/>
          <p:cNvSpPr/>
          <p:nvPr/>
        </p:nvSpPr>
        <p:spPr>
          <a:xfrm>
            <a:off x="0" y="3777725"/>
            <a:ext cx="12192000" cy="16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dfacd372bf_1_168"/>
          <p:cNvSpPr txBox="1"/>
          <p:nvPr/>
        </p:nvSpPr>
        <p:spPr>
          <a:xfrm>
            <a:off x="833255" y="809894"/>
            <a:ext cx="10525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GLTF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>
                <a:solidFill>
                  <a:srgbClr val="E8EAED"/>
                </a:solidFill>
              </a:rPr>
              <a:t>Existen 2 versiones, GLTF 1.0 y 2.0, siendo la última lanzada en 2017 con la originalidad de las texturas PBR Physically based rendering, animaciones, etc.</a:t>
            </a:r>
            <a:endParaRPr sz="2100">
              <a:solidFill>
                <a:srgbClr val="E8EAED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>
                <a:solidFill>
                  <a:schemeClr val="lt1"/>
                </a:solidFill>
              </a:rPr>
              <a:t>Repositorio modelos 3D by Khronos Group: </a:t>
            </a:r>
            <a:r>
              <a:rPr lang="es-CO" sz="2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https://github.com/KhronosGroup/glTF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2" name="Google Shape;242;g1dfacd372bf_1_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dfacd372bf_1_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0450" y="3626597"/>
            <a:ext cx="7431101" cy="17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1dfacd372bf_1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25"/>
            <a:ext cx="12192002" cy="640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facd372bf_1_183"/>
          <p:cNvSpPr/>
          <p:nvPr/>
        </p:nvSpPr>
        <p:spPr>
          <a:xfrm>
            <a:off x="0" y="3777725"/>
            <a:ext cx="12192000" cy="16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dfacd372bf_1_183"/>
          <p:cNvSpPr txBox="1"/>
          <p:nvPr/>
        </p:nvSpPr>
        <p:spPr>
          <a:xfrm>
            <a:off x="833255" y="809894"/>
            <a:ext cx="10525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GLTF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>
                <a:solidFill>
                  <a:srgbClr val="E8EAED"/>
                </a:solidFill>
              </a:rPr>
              <a:t>Existen 2 versiones, GLTF 1.0 y 2.0, siendo la última lanzada en 2017 con la originalidad de las texturas PBR Physically based rendering, animaciones, etc.</a:t>
            </a:r>
            <a:endParaRPr sz="2100">
              <a:solidFill>
                <a:srgbClr val="E8EAED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>
                <a:solidFill>
                  <a:schemeClr val="lt1"/>
                </a:solidFill>
              </a:rPr>
              <a:t>Repositorio modelos 3D by Khronos Group: </a:t>
            </a:r>
            <a:r>
              <a:rPr lang="es-CO" sz="2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https://github.com/KhronosGroup/glTF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5" name="Google Shape;255;g1dfacd372bf_1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dfacd372bf_1_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0450" y="3626597"/>
            <a:ext cx="7431101" cy="17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facd372bf_1_191"/>
          <p:cNvSpPr txBox="1"/>
          <p:nvPr/>
        </p:nvSpPr>
        <p:spPr>
          <a:xfrm>
            <a:off x="833255" y="809894"/>
            <a:ext cx="10525500" cy="4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useGLTF()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dentro de la carpeta src Model.js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Agreguemos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2" name="Google Shape;262;g1dfacd372bf_1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acd372bf_1_65"/>
          <p:cNvSpPr txBox="1"/>
          <p:nvPr/>
        </p:nvSpPr>
        <p:spPr>
          <a:xfrm>
            <a:off x="833255" y="2828694"/>
            <a:ext cx="10525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7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7" name="Google Shape;97;g1dfacd372bf_1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974" y="1679690"/>
            <a:ext cx="8232050" cy="349861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dfacd372bf_1_65"/>
          <p:cNvSpPr txBox="1"/>
          <p:nvPr/>
        </p:nvSpPr>
        <p:spPr>
          <a:xfrm>
            <a:off x="4596000" y="713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Cámara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9" name="Google Shape;99;g1dfacd372bf_1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facd372bf_1_199"/>
          <p:cNvSpPr txBox="1"/>
          <p:nvPr/>
        </p:nvSpPr>
        <p:spPr>
          <a:xfrm>
            <a:off x="833255" y="809894"/>
            <a:ext cx="10525500" cy="4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useGLTF()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dentro de la carpeta src el componente Model.js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Agreguemos: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Google Shape;268;g1dfacd372bf_1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facd372bf_1_204"/>
          <p:cNvSpPr txBox="1"/>
          <p:nvPr/>
        </p:nvSpPr>
        <p:spPr>
          <a:xfrm>
            <a:off x="833255" y="809894"/>
            <a:ext cx="10525500" cy="6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useGLTF()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Importemos useGLTF de drei y agreguemos dentro del cuerpo de la función Model.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useGLTF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"@react-three/drei"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s-CO" sz="2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O" sz="2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useGLTF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O" sz="2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"/static/Hamburger.glb"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2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O" sz="24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4" name="Google Shape;274;g1dfacd372bf_1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facd372bf_1_210"/>
          <p:cNvSpPr txBox="1"/>
          <p:nvPr/>
        </p:nvSpPr>
        <p:spPr>
          <a:xfrm>
            <a:off x="833255" y="809894"/>
            <a:ext cx="10525500" cy="7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useGLTF()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Eliminemos las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geometrías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 Experience y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agregamos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el componente Model, no olvide importarlo.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OrbitControls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'@react-three/drei'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Perf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'r3f-perf'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'./Model'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Experience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Perf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"top-left"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OrbitControls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makeDefault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directionalLight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] 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intensity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ambientLight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intensity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Google Shape;280;g1dfacd372bf_1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acd372bf_1_224"/>
          <p:cNvSpPr txBox="1"/>
          <p:nvPr/>
        </p:nvSpPr>
        <p:spPr>
          <a:xfrm>
            <a:off x="833255" y="809894"/>
            <a:ext cx="10525500" cy="7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useGLTF()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Agreguemos el pan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1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nodes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materials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= </a:t>
            </a:r>
            <a:r>
              <a:rPr lang="es-CO" sz="1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useGLTF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O" sz="1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"/static/Hamburger.glb"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mesh</a:t>
            </a:r>
            <a:endParaRPr sz="18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geometry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nodes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bottomBun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geometry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material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materials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BunMaterial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useGLTF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preload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O" sz="1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"/static/Hamburger.glb"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6" name="Google Shape;286;g1dfacd372bf_1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facd372bf_1_231"/>
          <p:cNvSpPr txBox="1"/>
          <p:nvPr/>
        </p:nvSpPr>
        <p:spPr>
          <a:xfrm>
            <a:off x="833255" y="822869"/>
            <a:ext cx="10525500" cy="6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useGLTF()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Agreguemos el resto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mesh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geometry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nodes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meat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geometry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material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materials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SteakMaterial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2.82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mesh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geometry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nodes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cheese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geometry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material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materials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CheeseMaterial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3.04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mesh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geometry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nodes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topBun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geometry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material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materials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BunMaterial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-CO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1.77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CO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0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2" name="Google Shape;292;g1dfacd372bf_1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facd372bf_1_240"/>
          <p:cNvSpPr txBox="1"/>
          <p:nvPr/>
        </p:nvSpPr>
        <p:spPr>
          <a:xfrm>
            <a:off x="833255" y="809894"/>
            <a:ext cx="10525500" cy="6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Herramienta para cargar GLTF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Gracias a pmnd.rs creadores de R3F hay una herramienta online: </a:t>
            </a:r>
            <a:r>
              <a:rPr b="1"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https://gltf.pmnd.rs/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que nos permite hacer un drag and drop de nuestros archivos GLTFs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Ejercicio: Carguemos fox.glb de la carpeta static y creemos el componente Fox.js, con las animaciones aunque no las utilicemos.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g1dfacd372bf_1_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1dfacd372bf_1_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188" y="3326075"/>
            <a:ext cx="9443625" cy="11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facd372bf_1_260"/>
          <p:cNvSpPr txBox="1"/>
          <p:nvPr/>
        </p:nvSpPr>
        <p:spPr>
          <a:xfrm>
            <a:off x="833255" y="809894"/>
            <a:ext cx="10525500" cy="52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Crear un escena en R3F que incluya: </a:t>
            </a:r>
            <a:endParaRPr sz="240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endParaRPr sz="2400">
              <a:solidFill>
                <a:schemeClr val="lt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lang="es-CO" sz="2400">
                <a:solidFill>
                  <a:schemeClr val="lt1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Cargar un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modelo 3D  GLTF (.glb) (de su proyecto).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Aplicar texturas a un modelo 3D.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Crear un Texto 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 implementar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Float (diapositivas) y 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cambiar la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velocidad.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Cambiarle el controls aparte de orbitControls que deseen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Animar el Modelo Fox (Solo el movimiento sin que se desplaze)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 Investiguen los tipos de archivos de modelos 3D que admite Three.js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5" name="Google Shape;305;g1dfacd372bf_1_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facd372bf_1_59"/>
          <p:cNvSpPr txBox="1"/>
          <p:nvPr/>
        </p:nvSpPr>
        <p:spPr>
          <a:xfrm>
            <a:off x="833255" y="796944"/>
            <a:ext cx="105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Cámara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" name="Google Shape;105;g1dfacd372bf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518150"/>
            <a:ext cx="62865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dfacd372bf_1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acd372bf_1_54"/>
          <p:cNvSpPr txBox="1"/>
          <p:nvPr/>
        </p:nvSpPr>
        <p:spPr>
          <a:xfrm>
            <a:off x="833255" y="796944"/>
            <a:ext cx="10525500" cy="4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Cámara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18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camera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fov: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near: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far: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O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position: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[ - </a:t>
            </a:r>
            <a:r>
              <a:rPr lang="es-CO" sz="1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O" sz="18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]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s-CO" sz="1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O" sz="1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Experience</a:t>
            </a: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CO" sz="18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s-CO" sz="18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2" name="Google Shape;112;g1dfacd372bf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facd372bf_0_4"/>
          <p:cNvSpPr txBox="1"/>
          <p:nvPr/>
        </p:nvSpPr>
        <p:spPr>
          <a:xfrm>
            <a:off x="833255" y="809894"/>
            <a:ext cx="10525500" cy="4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R3F y DREI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Crear una escena con R3F es sencilla, debido que React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tiene la 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habilidad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 utilizar componentes reusables.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R3F toma muchas creaciones de desarrolladores, de los cuales han desarrollado 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múltiples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componentes que son llamados helpers.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Ecosistema: </a:t>
            </a:r>
            <a:r>
              <a:rPr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 Three Fiber Ecosystem</a:t>
            </a:r>
            <a:endParaRPr sz="2400" u="sng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g1dfacd372bf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facd372bf_1_0"/>
          <p:cNvSpPr txBox="1"/>
          <p:nvPr/>
        </p:nvSpPr>
        <p:spPr>
          <a:xfrm>
            <a:off x="833255" y="809894"/>
            <a:ext cx="105255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DREI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Uno de los helpers que utilizaremos en el curso es DREI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Drei contiene gran variedad de helper </a:t>
            </a:r>
            <a:r>
              <a:rPr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&lt;Helper/&gt;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hooks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useHook()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 los cuales encontraremos en su documentación oficial:</a:t>
            </a:r>
            <a:r>
              <a:rPr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https://github.com/pmndrs/drei </a:t>
            </a:r>
            <a:endParaRPr sz="2400" u="sng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4" name="Google Shape;124;g1dfacd372b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dfacd372bf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900" y="3847769"/>
            <a:ext cx="4704195" cy="2572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facd372bf_1_7"/>
          <p:cNvSpPr txBox="1"/>
          <p:nvPr/>
        </p:nvSpPr>
        <p:spPr>
          <a:xfrm>
            <a:off x="833255" y="809894"/>
            <a:ext cx="105255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SETUP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 el campus virtual, tendremos el setup para esta clase.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Descargue el archivo, 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descomprimelo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y en una terminal dentro de la carpeta ejecutar el comando </a:t>
            </a:r>
            <a:r>
              <a:rPr b="1" lang="es-CO" sz="2400">
                <a:solidFill>
                  <a:schemeClr val="lt1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para instalar las dependencias.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 setup contiene: </a:t>
            </a:r>
            <a:r>
              <a:rPr b="1"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Sphere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lights</a:t>
            </a: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Orbitcontrols</a:t>
            </a:r>
            <a:endParaRPr b="1" sz="2400">
              <a:solidFill>
                <a:schemeClr val="lt1"/>
              </a:solidFill>
              <a:highlight>
                <a:srgbClr val="88888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1" name="Google Shape;131;g1dfacd372bf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facd372bf_1_18"/>
          <p:cNvSpPr txBox="1"/>
          <p:nvPr/>
        </p:nvSpPr>
        <p:spPr>
          <a:xfrm>
            <a:off x="833255" y="809894"/>
            <a:ext cx="10525500" cy="5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Orbitcontrols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Primero instalemos la dependencia: 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chemeClr val="lt1"/>
                </a:solidFill>
                <a:highlight>
                  <a:srgbClr val="888888"/>
                </a:highlight>
                <a:latin typeface="Consolas"/>
                <a:ea typeface="Consolas"/>
                <a:cs typeface="Consolas"/>
                <a:sym typeface="Consolas"/>
              </a:rPr>
              <a:t>npm install @react-three/drei</a:t>
            </a:r>
            <a:endParaRPr b="1" sz="2400">
              <a:solidFill>
                <a:schemeClr val="lt1"/>
              </a:solidFill>
              <a:highlight>
                <a:srgbClr val="88888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Borremos todo lo de OrbitControls e importemos OrbitControls de drei: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s-CO" sz="2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OrbitControls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CO" sz="2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O" sz="2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'@react-three/drei'</a:t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b="1"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Añadamos el componente de OrbitControls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&lt;OrbitControls makeDefault /&gt;</a:t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highlight>
                <a:srgbClr val="88888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7" name="Google Shape;137;g1dfacd372bf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78" y="3"/>
            <a:ext cx="161072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2023-03-18T04:59:30Z</dcterms:created>
  <dc:creator>Fabián Stiven Valencia Córdoba</dc:creator>
</cp:coreProperties>
</file>