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9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5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5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6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46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5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2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94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1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02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5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7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789411A9-0267-4936-8A4E-ECB096EBE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14" b="2386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01A1658D-A222-44A9-ADDD-C1483C7C6B35}"/>
              </a:ext>
            </a:extLst>
          </p:cNvPr>
          <p:cNvSpPr/>
          <p:nvPr/>
        </p:nvSpPr>
        <p:spPr>
          <a:xfrm>
            <a:off x="317153" y="1318045"/>
            <a:ext cx="700216" cy="4393360"/>
          </a:xfrm>
          <a:prstGeom prst="round2Diag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INPUTS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DAD0C5-C528-4C4C-82FB-F1EB29598A38}"/>
              </a:ext>
            </a:extLst>
          </p:cNvPr>
          <p:cNvSpPr/>
          <p:nvPr/>
        </p:nvSpPr>
        <p:spPr>
          <a:xfrm>
            <a:off x="1543050" y="1318045"/>
            <a:ext cx="1666875" cy="3234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Set sign for loop</a:t>
            </a:r>
          </a:p>
          <a:p>
            <a:pPr algn="ctr"/>
            <a:endParaRPr lang="en-GB" sz="1200" dirty="0"/>
          </a:p>
          <a:p>
            <a:r>
              <a:rPr lang="en-GB" sz="1200" dirty="0"/>
              <a:t>dx = x1 – x0</a:t>
            </a:r>
          </a:p>
          <a:p>
            <a:r>
              <a:rPr lang="en-GB" sz="1200" dirty="0" err="1"/>
              <a:t>dy</a:t>
            </a:r>
            <a:r>
              <a:rPr lang="en-GB" sz="1200" dirty="0"/>
              <a:t> = y1 – y0</a:t>
            </a:r>
          </a:p>
          <a:p>
            <a:endParaRPr lang="en-GB" sz="1200" dirty="0"/>
          </a:p>
          <a:p>
            <a:r>
              <a:rPr lang="en-GB" sz="1200" dirty="0"/>
              <a:t>dx &lt; 0 ? </a:t>
            </a:r>
            <a:r>
              <a:rPr lang="en-GB" sz="1200" dirty="0" err="1"/>
              <a:t>sx</a:t>
            </a:r>
            <a:r>
              <a:rPr lang="en-GB" sz="1200" dirty="0"/>
              <a:t> = -1</a:t>
            </a:r>
          </a:p>
          <a:p>
            <a:r>
              <a:rPr lang="en-GB" sz="1200" dirty="0"/>
              <a:t>      else </a:t>
            </a:r>
            <a:r>
              <a:rPr lang="en-GB" sz="1200" dirty="0" err="1"/>
              <a:t>sx</a:t>
            </a:r>
            <a:r>
              <a:rPr lang="en-GB" sz="1200" dirty="0"/>
              <a:t> = 1</a:t>
            </a:r>
          </a:p>
          <a:p>
            <a:endParaRPr lang="en-GB" sz="1200" dirty="0"/>
          </a:p>
          <a:p>
            <a:r>
              <a:rPr lang="en-GB" sz="1200" dirty="0" err="1"/>
              <a:t>dy</a:t>
            </a:r>
            <a:r>
              <a:rPr lang="en-GB" sz="1200" dirty="0"/>
              <a:t> &gt; 0 ? </a:t>
            </a:r>
            <a:r>
              <a:rPr lang="en-GB" sz="1200" dirty="0" err="1"/>
              <a:t>sy</a:t>
            </a:r>
            <a:r>
              <a:rPr lang="en-GB" sz="1200" dirty="0"/>
              <a:t> = 1</a:t>
            </a:r>
          </a:p>
          <a:p>
            <a:r>
              <a:rPr lang="en-GB" sz="1200" dirty="0"/>
              <a:t>       else </a:t>
            </a:r>
            <a:r>
              <a:rPr lang="en-GB" sz="1200" dirty="0" err="1"/>
              <a:t>sy</a:t>
            </a:r>
            <a:r>
              <a:rPr lang="en-GB" sz="1200" dirty="0"/>
              <a:t> = -1</a:t>
            </a:r>
          </a:p>
          <a:p>
            <a:endParaRPr lang="en-GB" sz="1200" dirty="0"/>
          </a:p>
          <a:p>
            <a:r>
              <a:rPr lang="en-GB" sz="1200" dirty="0"/>
              <a:t>Make dx +</a:t>
            </a:r>
            <a:r>
              <a:rPr lang="en-GB" sz="1200" dirty="0" err="1"/>
              <a:t>ve</a:t>
            </a:r>
            <a:endParaRPr lang="en-GB" sz="1200" dirty="0"/>
          </a:p>
          <a:p>
            <a:r>
              <a:rPr lang="en-GB" sz="1200" dirty="0"/>
              <a:t>Make </a:t>
            </a:r>
            <a:r>
              <a:rPr lang="en-GB" sz="1200" dirty="0" err="1"/>
              <a:t>dy</a:t>
            </a:r>
            <a:r>
              <a:rPr lang="en-GB" sz="1200" dirty="0"/>
              <a:t> -</a:t>
            </a:r>
            <a:r>
              <a:rPr lang="en-GB" sz="1200" dirty="0" err="1"/>
              <a:t>ve</a:t>
            </a:r>
            <a:endParaRPr lang="en-GB" sz="12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C91759C-4328-4E5E-9472-4547828733AC}"/>
              </a:ext>
            </a:extLst>
          </p:cNvPr>
          <p:cNvSpPr/>
          <p:nvPr/>
        </p:nvSpPr>
        <p:spPr>
          <a:xfrm>
            <a:off x="1017369" y="1323975"/>
            <a:ext cx="601881" cy="1066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x0,y0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C1C740A-10D1-49FF-BB74-689922960013}"/>
              </a:ext>
            </a:extLst>
          </p:cNvPr>
          <p:cNvSpPr/>
          <p:nvPr/>
        </p:nvSpPr>
        <p:spPr>
          <a:xfrm>
            <a:off x="1017368" y="3106947"/>
            <a:ext cx="601881" cy="1066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x1,y1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1D3929B-FAFA-430C-95A2-3360D1BB8524}"/>
              </a:ext>
            </a:extLst>
          </p:cNvPr>
          <p:cNvSpPr/>
          <p:nvPr/>
        </p:nvSpPr>
        <p:spPr>
          <a:xfrm>
            <a:off x="1017367" y="4644605"/>
            <a:ext cx="5078633" cy="1066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color_val</a:t>
            </a:r>
            <a:endParaRPr lang="en-GB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448369-4AEA-4194-8D5D-B0713A250632}"/>
              </a:ext>
            </a:extLst>
          </p:cNvPr>
          <p:cNvSpPr/>
          <p:nvPr/>
        </p:nvSpPr>
        <p:spPr>
          <a:xfrm>
            <a:off x="3762374" y="1318046"/>
            <a:ext cx="1444373" cy="1777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Init loop vars</a:t>
            </a:r>
          </a:p>
          <a:p>
            <a:pPr algn="ctr"/>
            <a:endParaRPr lang="en-GB" sz="1200" dirty="0"/>
          </a:p>
          <a:p>
            <a:r>
              <a:rPr lang="en-GB" sz="1200" dirty="0"/>
              <a:t>magic = 0</a:t>
            </a:r>
          </a:p>
          <a:p>
            <a:r>
              <a:rPr lang="en-GB" sz="1200" dirty="0" err="1"/>
              <a:t>errd</a:t>
            </a:r>
            <a:r>
              <a:rPr lang="en-GB" sz="1200" dirty="0"/>
              <a:t> = dx + </a:t>
            </a:r>
            <a:r>
              <a:rPr lang="en-GB" sz="1200" dirty="0" err="1"/>
              <a:t>dy</a:t>
            </a:r>
            <a:endParaRPr lang="en-GB" sz="1200" dirty="0"/>
          </a:p>
          <a:p>
            <a:r>
              <a:rPr lang="en-GB" sz="1200" dirty="0"/>
              <a:t>x = x0</a:t>
            </a:r>
          </a:p>
          <a:p>
            <a:r>
              <a:rPr lang="en-GB" sz="1200" dirty="0"/>
              <a:t>y = y0</a:t>
            </a:r>
          </a:p>
          <a:p>
            <a:r>
              <a:rPr lang="en-GB" sz="1200" dirty="0" err="1"/>
              <a:t>is_done</a:t>
            </a:r>
            <a:r>
              <a:rPr lang="en-GB" sz="1200" dirty="0"/>
              <a:t> = FALSE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4980436-9745-4976-9E79-71002812B770}"/>
              </a:ext>
            </a:extLst>
          </p:cNvPr>
          <p:cNvSpPr/>
          <p:nvPr/>
        </p:nvSpPr>
        <p:spPr>
          <a:xfrm>
            <a:off x="3209925" y="3110552"/>
            <a:ext cx="2886075" cy="1066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x1,y1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C8436BD-A896-4DCB-926A-CA2B14CEA103}"/>
              </a:ext>
            </a:extLst>
          </p:cNvPr>
          <p:cNvSpPr/>
          <p:nvPr/>
        </p:nvSpPr>
        <p:spPr>
          <a:xfrm>
            <a:off x="3209925" y="2134752"/>
            <a:ext cx="601881" cy="1066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dx,dy</a:t>
            </a:r>
            <a:endParaRPr lang="en-GB" sz="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17DD2A6-6D8B-41C5-AC3C-7244A37C20D9}"/>
              </a:ext>
            </a:extLst>
          </p:cNvPr>
          <p:cNvSpPr/>
          <p:nvPr/>
        </p:nvSpPr>
        <p:spPr>
          <a:xfrm>
            <a:off x="3210927" y="1341229"/>
            <a:ext cx="601881" cy="1066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x0,y0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C634592-61FD-475D-8BE8-1096F7FA3B29}"/>
              </a:ext>
            </a:extLst>
          </p:cNvPr>
          <p:cNvSpPr/>
          <p:nvPr/>
        </p:nvSpPr>
        <p:spPr>
          <a:xfrm>
            <a:off x="5205745" y="1323975"/>
            <a:ext cx="890255" cy="1782972"/>
          </a:xfrm>
          <a:prstGeom prst="rightArrow">
            <a:avLst>
              <a:gd name="adj1" fmla="val 73506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x0,y0,</a:t>
            </a:r>
          </a:p>
          <a:p>
            <a:pPr algn="ctr"/>
            <a:r>
              <a:rPr lang="en-GB" sz="800" dirty="0"/>
              <a:t>magic,</a:t>
            </a:r>
          </a:p>
          <a:p>
            <a:pPr algn="ctr"/>
            <a:r>
              <a:rPr lang="en-GB" sz="800" dirty="0" err="1"/>
              <a:t>errd</a:t>
            </a:r>
            <a:r>
              <a:rPr lang="en-GB" sz="800" dirty="0"/>
              <a:t>,</a:t>
            </a:r>
          </a:p>
          <a:p>
            <a:pPr algn="ctr"/>
            <a:r>
              <a:rPr lang="en-GB" sz="800" dirty="0"/>
              <a:t>x,</a:t>
            </a:r>
          </a:p>
          <a:p>
            <a:pPr algn="ctr"/>
            <a:r>
              <a:rPr lang="en-GB" sz="800" dirty="0"/>
              <a:t>y,</a:t>
            </a:r>
          </a:p>
          <a:p>
            <a:pPr algn="ctr"/>
            <a:r>
              <a:rPr lang="en-GB" sz="800" dirty="0" err="1"/>
              <a:t>is_done</a:t>
            </a:r>
            <a:endParaRPr lang="en-GB" sz="8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C1AEC69-8B69-4C73-977E-9886994DF07E}"/>
              </a:ext>
            </a:extLst>
          </p:cNvPr>
          <p:cNvSpPr/>
          <p:nvPr/>
        </p:nvSpPr>
        <p:spPr>
          <a:xfrm>
            <a:off x="6096000" y="1645125"/>
            <a:ext cx="1552575" cy="1066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PLOT </a:t>
            </a:r>
            <a:r>
              <a:rPr lang="en-GB" sz="1200" dirty="0" err="1"/>
              <a:t>x,y,color_val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73CC5-1FDA-4BA4-BEC5-0BA924446C19}"/>
              </a:ext>
            </a:extLst>
          </p:cNvPr>
          <p:cNvSpPr txBox="1"/>
          <p:nvPr/>
        </p:nvSpPr>
        <p:spPr>
          <a:xfrm>
            <a:off x="2533650" y="352425"/>
            <a:ext cx="7521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BRESENHAM LINE DRAWING ALGORITHM</a:t>
            </a: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CCB46D6F-84FD-40AF-8EEF-1BBA810F90DB}"/>
              </a:ext>
            </a:extLst>
          </p:cNvPr>
          <p:cNvSpPr/>
          <p:nvPr/>
        </p:nvSpPr>
        <p:spPr>
          <a:xfrm>
            <a:off x="10142103" y="4143381"/>
            <a:ext cx="1851712" cy="964725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If (magic &gt; </a:t>
            </a:r>
            <a:r>
              <a:rPr lang="en-GB" sz="800" dirty="0" err="1"/>
              <a:t>dy</a:t>
            </a:r>
            <a:r>
              <a:rPr lang="en-GB" sz="800" dirty="0"/>
              <a:t>) then</a:t>
            </a:r>
          </a:p>
          <a:p>
            <a:pPr algn="ctr"/>
            <a:r>
              <a:rPr lang="en-GB" sz="800" dirty="0" err="1"/>
              <a:t>errd</a:t>
            </a:r>
            <a:r>
              <a:rPr lang="en-GB" sz="800" dirty="0"/>
              <a:t> += </a:t>
            </a:r>
            <a:r>
              <a:rPr lang="en-GB" sz="800" dirty="0" err="1"/>
              <a:t>dy</a:t>
            </a:r>
            <a:endParaRPr lang="en-GB" sz="800" dirty="0"/>
          </a:p>
          <a:p>
            <a:pPr algn="ctr"/>
            <a:r>
              <a:rPr lang="en-GB" sz="800" dirty="0"/>
              <a:t>x += </a:t>
            </a:r>
            <a:r>
              <a:rPr lang="en-GB" sz="800" dirty="0" err="1"/>
              <a:t>sx</a:t>
            </a:r>
            <a:endParaRPr lang="en-GB" sz="8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B406A48-C5BC-49D5-93E2-114E15273D9E}"/>
              </a:ext>
            </a:extLst>
          </p:cNvPr>
          <p:cNvSpPr/>
          <p:nvPr/>
        </p:nvSpPr>
        <p:spPr>
          <a:xfrm>
            <a:off x="8587721" y="5739969"/>
            <a:ext cx="1552575" cy="42875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magic = </a:t>
            </a:r>
            <a:r>
              <a:rPr lang="en-GB" sz="1200" dirty="0" err="1"/>
              <a:t>errd</a:t>
            </a:r>
            <a:r>
              <a:rPr lang="en-GB" sz="1200" dirty="0"/>
              <a:t> &lt;&lt; 1</a:t>
            </a:r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D703F26C-5388-4667-854A-1BCFCEDD1A90}"/>
              </a:ext>
            </a:extLst>
          </p:cNvPr>
          <p:cNvSpPr/>
          <p:nvPr/>
        </p:nvSpPr>
        <p:spPr>
          <a:xfrm>
            <a:off x="10262222" y="1786525"/>
            <a:ext cx="1851712" cy="964725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If (magic &lt; dx) then</a:t>
            </a:r>
          </a:p>
          <a:p>
            <a:pPr algn="ctr"/>
            <a:r>
              <a:rPr lang="en-GB" sz="800" dirty="0" err="1"/>
              <a:t>errd</a:t>
            </a:r>
            <a:r>
              <a:rPr lang="en-GB" sz="800" dirty="0"/>
              <a:t> += dx</a:t>
            </a:r>
          </a:p>
          <a:p>
            <a:pPr algn="ctr"/>
            <a:r>
              <a:rPr lang="en-GB" sz="800" dirty="0"/>
              <a:t>y += </a:t>
            </a:r>
            <a:r>
              <a:rPr lang="en-GB" sz="800" dirty="0" err="1"/>
              <a:t>sy</a:t>
            </a:r>
            <a:endParaRPr lang="en-GB" sz="800" dirty="0"/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F07403C9-2CEE-49B7-9DA1-4D6E9824584F}"/>
              </a:ext>
            </a:extLst>
          </p:cNvPr>
          <p:cNvSpPr/>
          <p:nvPr/>
        </p:nvSpPr>
        <p:spPr>
          <a:xfrm rot="1327027">
            <a:off x="9607035" y="1398571"/>
            <a:ext cx="1106444" cy="69712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F9F25624-6E74-4AEB-9BEE-A5C7ED2B890C}"/>
              </a:ext>
            </a:extLst>
          </p:cNvPr>
          <p:cNvSpPr/>
          <p:nvPr/>
        </p:nvSpPr>
        <p:spPr>
          <a:xfrm rot="15716712">
            <a:off x="6366297" y="3091207"/>
            <a:ext cx="1396387" cy="6676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2325BF90-076C-432F-9C3B-568BBDF4B0C5}"/>
              </a:ext>
            </a:extLst>
          </p:cNvPr>
          <p:cNvSpPr/>
          <p:nvPr/>
        </p:nvSpPr>
        <p:spPr>
          <a:xfrm rot="13109786">
            <a:off x="7394035" y="5006652"/>
            <a:ext cx="1396387" cy="6676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BAD35A78-0C01-41B9-BB63-5AE948D67033}"/>
              </a:ext>
            </a:extLst>
          </p:cNvPr>
          <p:cNvSpPr/>
          <p:nvPr/>
        </p:nvSpPr>
        <p:spPr>
          <a:xfrm rot="7379096">
            <a:off x="9897413" y="5007777"/>
            <a:ext cx="1040408" cy="6676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C32BB376-C5A3-4A7C-BBA9-37BFC4B60E5C}"/>
              </a:ext>
            </a:extLst>
          </p:cNvPr>
          <p:cNvSpPr/>
          <p:nvPr/>
        </p:nvSpPr>
        <p:spPr>
          <a:xfrm rot="5702612">
            <a:off x="10445022" y="3077964"/>
            <a:ext cx="1396387" cy="6676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2306B07E-E7CB-47DF-9DFA-A7B259DC2183}"/>
              </a:ext>
            </a:extLst>
          </p:cNvPr>
          <p:cNvSpPr/>
          <p:nvPr/>
        </p:nvSpPr>
        <p:spPr>
          <a:xfrm>
            <a:off x="8302003" y="860633"/>
            <a:ext cx="1604652" cy="964725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is_done</a:t>
            </a:r>
            <a:r>
              <a:rPr lang="en-GB" sz="1000" dirty="0"/>
              <a:t>?</a:t>
            </a:r>
          </a:p>
          <a:p>
            <a:pPr algn="ctr"/>
            <a:r>
              <a:rPr lang="en-GB" sz="1600" dirty="0"/>
              <a:t>END</a:t>
            </a:r>
          </a:p>
        </p:txBody>
      </p:sp>
      <p:sp>
        <p:nvSpPr>
          <p:cNvPr id="63" name="Arrow: Left 62">
            <a:extLst>
              <a:ext uri="{FF2B5EF4-FFF2-40B4-BE49-F238E27FC236}">
                <a16:creationId xmlns:a16="http://schemas.microsoft.com/office/drawing/2014/main" id="{483DD23C-1211-48CC-8AC2-A0A5CEC5980E}"/>
              </a:ext>
            </a:extLst>
          </p:cNvPr>
          <p:cNvSpPr/>
          <p:nvPr/>
        </p:nvSpPr>
        <p:spPr>
          <a:xfrm rot="19808209">
            <a:off x="7515546" y="1417508"/>
            <a:ext cx="1106444" cy="69712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9300E3F-D4E8-48D7-8C09-91B492E931C7}"/>
              </a:ext>
            </a:extLst>
          </p:cNvPr>
          <p:cNvSpPr/>
          <p:nvPr/>
        </p:nvSpPr>
        <p:spPr>
          <a:xfrm>
            <a:off x="6416156" y="4187094"/>
            <a:ext cx="1777645" cy="4860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is_done</a:t>
            </a:r>
            <a:r>
              <a:rPr lang="en-GB" sz="800" dirty="0"/>
              <a:t> = (x1 = x1 &amp; y = y1)</a:t>
            </a:r>
          </a:p>
        </p:txBody>
      </p:sp>
    </p:spTree>
    <p:extLst>
      <p:ext uri="{BB962C8B-B14F-4D97-AF65-F5344CB8AC3E}">
        <p14:creationId xmlns:p14="http://schemas.microsoft.com/office/powerpoint/2010/main" val="64200727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165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Univers</vt:lpstr>
      <vt:lpstr>GradientVTI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Nock</dc:creator>
  <cp:lastModifiedBy>Jonathan Nock</cp:lastModifiedBy>
  <cp:revision>11</cp:revision>
  <dcterms:created xsi:type="dcterms:W3CDTF">2020-07-09T10:30:44Z</dcterms:created>
  <dcterms:modified xsi:type="dcterms:W3CDTF">2020-07-09T12:22:35Z</dcterms:modified>
</cp:coreProperties>
</file>