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A406744-4312-4BEC-89A7-A95FE046C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91466"/>
              </p:ext>
            </p:extLst>
          </p:nvPr>
        </p:nvGraphicFramePr>
        <p:xfrm>
          <a:off x="1361978" y="819782"/>
          <a:ext cx="94680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006">
                  <a:extLst>
                    <a:ext uri="{9D8B030D-6E8A-4147-A177-3AD203B41FA5}">
                      <a16:colId xmlns:a16="http://schemas.microsoft.com/office/drawing/2014/main" val="1299391335"/>
                    </a:ext>
                  </a:extLst>
                </a:gridCol>
                <a:gridCol w="1367480">
                  <a:extLst>
                    <a:ext uri="{9D8B030D-6E8A-4147-A177-3AD203B41FA5}">
                      <a16:colId xmlns:a16="http://schemas.microsoft.com/office/drawing/2014/main" val="3795761383"/>
                    </a:ext>
                  </a:extLst>
                </a:gridCol>
                <a:gridCol w="1342768">
                  <a:extLst>
                    <a:ext uri="{9D8B030D-6E8A-4147-A177-3AD203B41FA5}">
                      <a16:colId xmlns:a16="http://schemas.microsoft.com/office/drawing/2014/main" val="115125975"/>
                    </a:ext>
                  </a:extLst>
                </a:gridCol>
                <a:gridCol w="1565189">
                  <a:extLst>
                    <a:ext uri="{9D8B030D-6E8A-4147-A177-3AD203B41FA5}">
                      <a16:colId xmlns:a16="http://schemas.microsoft.com/office/drawing/2014/main" val="1308191462"/>
                    </a:ext>
                  </a:extLst>
                </a:gridCol>
                <a:gridCol w="2825581">
                  <a:extLst>
                    <a:ext uri="{9D8B030D-6E8A-4147-A177-3AD203B41FA5}">
                      <a16:colId xmlns:a16="http://schemas.microsoft.com/office/drawing/2014/main" val="1315894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Bitplanes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RAM (Kbytes)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1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6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2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0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31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6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73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1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1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2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307.2K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614.4K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4247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7F64BF-720E-443F-8118-53050DDCB9A0}"/>
              </a:ext>
            </a:extLst>
          </p:cNvPr>
          <p:cNvSpPr txBox="1"/>
          <p:nvPr/>
        </p:nvSpPr>
        <p:spPr>
          <a:xfrm>
            <a:off x="1361978" y="296562"/>
            <a:ext cx="9468024" cy="523220"/>
          </a:xfrm>
          <a:prstGeom prst="rect">
            <a:avLst/>
          </a:prstGeom>
          <a:solidFill>
            <a:srgbClr val="80808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– Resolutions &amp; Memory Requirements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8E224B-45FA-4C5C-BDF0-1869E38B1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38182"/>
              </p:ext>
            </p:extLst>
          </p:nvPr>
        </p:nvGraphicFramePr>
        <p:xfrm>
          <a:off x="1361978" y="4932571"/>
          <a:ext cx="9468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508">
                  <a:extLst>
                    <a:ext uri="{9D8B030D-6E8A-4147-A177-3AD203B41FA5}">
                      <a16:colId xmlns:a16="http://schemas.microsoft.com/office/drawing/2014/main" val="166462117"/>
                    </a:ext>
                  </a:extLst>
                </a:gridCol>
                <a:gridCol w="1010498">
                  <a:extLst>
                    <a:ext uri="{9D8B030D-6E8A-4147-A177-3AD203B41FA5}">
                      <a16:colId xmlns:a16="http://schemas.microsoft.com/office/drawing/2014/main" val="1826244448"/>
                    </a:ext>
                  </a:extLst>
                </a:gridCol>
                <a:gridCol w="1367480">
                  <a:extLst>
                    <a:ext uri="{9D8B030D-6E8A-4147-A177-3AD203B41FA5}">
                      <a16:colId xmlns:a16="http://schemas.microsoft.com/office/drawing/2014/main" val="1966590921"/>
                    </a:ext>
                  </a:extLst>
                </a:gridCol>
                <a:gridCol w="1342768">
                  <a:extLst>
                    <a:ext uri="{9D8B030D-6E8A-4147-A177-3AD203B41FA5}">
                      <a16:colId xmlns:a16="http://schemas.microsoft.com/office/drawing/2014/main" val="3170958919"/>
                    </a:ext>
                  </a:extLst>
                </a:gridCol>
                <a:gridCol w="1565189">
                  <a:extLst>
                    <a:ext uri="{9D8B030D-6E8A-4147-A177-3AD203B41FA5}">
                      <a16:colId xmlns:a16="http://schemas.microsoft.com/office/drawing/2014/main" val="4151677273"/>
                    </a:ext>
                  </a:extLst>
                </a:gridCol>
                <a:gridCol w="2825581">
                  <a:extLst>
                    <a:ext uri="{9D8B030D-6E8A-4147-A177-3AD203B41FA5}">
                      <a16:colId xmlns:a16="http://schemas.microsoft.com/office/drawing/2014/main" val="2099542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Bitplanes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Colours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RAM (Kbytes)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2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320x200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7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320x240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76.8K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19.2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7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640x400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2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{85D37ADA-C569-4FB0-9ECA-642A46B9D4BF}tf78438558_win32</Template>
  <TotalTime>28</TotalTime>
  <Words>94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Nock</dc:creator>
  <cp:lastModifiedBy>Jonathan Nock</cp:lastModifiedBy>
  <cp:revision>3</cp:revision>
  <dcterms:created xsi:type="dcterms:W3CDTF">2020-11-30T14:28:04Z</dcterms:created>
  <dcterms:modified xsi:type="dcterms:W3CDTF">2020-11-30T14:56:21Z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