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4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0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0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9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7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7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0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1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Thursday, January 21,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4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Thursday, January 21,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1136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">
            <a:extLst>
              <a:ext uri="{FF2B5EF4-FFF2-40B4-BE49-F238E27FC236}">
                <a16:creationId xmlns:a16="http://schemas.microsoft.com/office/drawing/2014/main" id="{FAC8FDE9-6A2F-4240-B5F1-30A6C92904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10" r="1377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9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9958D3-07D9-4432-B959-AC0A7C482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2950387"/>
            <a:ext cx="3312269" cy="3531403"/>
          </a:xfrm>
        </p:spPr>
        <p:txBody>
          <a:bodyPr anchor="t">
            <a:norm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</a:rPr>
              <a:t>MAX3421E USB HOST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DD3BA-3CEE-4196-97D1-751BCCF60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r>
              <a:rPr lang="en-GB" sz="1200" dirty="0">
                <a:solidFill>
                  <a:schemeClr val="bg1"/>
                </a:solidFill>
              </a:rPr>
              <a:t>Initial setup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D402FC-AAB6-4ADC-9E67-299A5ABE3CAF}"/>
              </a:ext>
            </a:extLst>
          </p:cNvPr>
          <p:cNvSpPr/>
          <p:nvPr/>
        </p:nvSpPr>
        <p:spPr>
          <a:xfrm>
            <a:off x="4870988" y="306907"/>
            <a:ext cx="2582897" cy="10191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GPX-OK Initialisation</a:t>
            </a:r>
          </a:p>
          <a:p>
            <a:pPr algn="ctr"/>
            <a:r>
              <a:rPr lang="en-GB" sz="1000" dirty="0"/>
              <a:t>Set PINCTL:FDUPSPI, POSINT</a:t>
            </a:r>
          </a:p>
          <a:p>
            <a:pPr algn="ctr"/>
            <a:r>
              <a:rPr lang="en-GB" sz="1000" dirty="0" err="1"/>
              <a:t>MAX_reset</a:t>
            </a:r>
            <a:r>
              <a:rPr lang="en-GB" sz="1000" dirty="0"/>
              <a:t>()</a:t>
            </a:r>
          </a:p>
          <a:p>
            <a:pPr algn="ctr"/>
            <a:r>
              <a:rPr lang="en-GB" sz="1000" dirty="0"/>
              <a:t>Set IOPINS1:bit 0 off to turn off VBUS</a:t>
            </a:r>
          </a:p>
          <a:p>
            <a:pPr algn="ctr"/>
            <a:r>
              <a:rPr lang="en-GB" sz="1000" dirty="0"/>
              <a:t>Delay 200ms</a:t>
            </a:r>
          </a:p>
          <a:p>
            <a:pPr algn="ctr"/>
            <a:r>
              <a:rPr lang="en-GB" sz="1000" dirty="0"/>
              <a:t>Set IOPINS1:bit 1 on to turn on VBUS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92F2F8-AE50-4040-B54E-A54C2B61FA6F}"/>
              </a:ext>
            </a:extLst>
          </p:cNvPr>
          <p:cNvSpPr/>
          <p:nvPr/>
        </p:nvSpPr>
        <p:spPr>
          <a:xfrm>
            <a:off x="9035215" y="306906"/>
            <a:ext cx="2582897" cy="15301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MAX_reset</a:t>
            </a:r>
            <a:r>
              <a:rPr lang="en-GB" dirty="0"/>
              <a:t>()</a:t>
            </a:r>
          </a:p>
          <a:p>
            <a:pPr algn="ctr"/>
            <a:r>
              <a:rPr lang="en-GB" sz="1000" dirty="0"/>
              <a:t>Set USBIEN:OSCOKIE</a:t>
            </a:r>
          </a:p>
          <a:p>
            <a:pPr algn="ctr"/>
            <a:r>
              <a:rPr lang="en-GB" sz="1000" dirty="0"/>
              <a:t>Set USBCTL:CHIPRES</a:t>
            </a:r>
          </a:p>
          <a:p>
            <a:pPr algn="ctr"/>
            <a:r>
              <a:rPr lang="en-GB" sz="1000" dirty="0"/>
              <a:t>Set USBCTL:0</a:t>
            </a:r>
          </a:p>
          <a:p>
            <a:pPr algn="ctr"/>
            <a:r>
              <a:rPr lang="en-GB" sz="1000" dirty="0"/>
              <a:t>Delay 100ms</a:t>
            </a:r>
          </a:p>
          <a:p>
            <a:pPr algn="ctr"/>
            <a:r>
              <a:rPr lang="en-GB" sz="1000" dirty="0"/>
              <a:t>Read USBIRQ</a:t>
            </a:r>
          </a:p>
          <a:p>
            <a:pPr algn="ctr"/>
            <a:r>
              <a:rPr lang="en-GB" sz="1000" dirty="0"/>
              <a:t>Is OSCOKIRQ set?</a:t>
            </a:r>
          </a:p>
          <a:p>
            <a:pPr algn="ctr"/>
            <a:r>
              <a:rPr lang="en-GB" sz="1000" dirty="0"/>
              <a:t>Delay 50ms</a:t>
            </a:r>
          </a:p>
          <a:p>
            <a:pPr algn="ctr"/>
            <a:r>
              <a:rPr lang="en-GB" sz="1000" dirty="0"/>
              <a:t>Return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8B72016-A0AD-4037-897C-7F3A867E9DF9}"/>
              </a:ext>
            </a:extLst>
          </p:cNvPr>
          <p:cNvCxnSpPr>
            <a:cxnSpLocks/>
          </p:cNvCxnSpPr>
          <p:nvPr/>
        </p:nvCxnSpPr>
        <p:spPr>
          <a:xfrm rot="10800000">
            <a:off x="10751344" y="1276351"/>
            <a:ext cx="330994" cy="328612"/>
          </a:xfrm>
          <a:prstGeom prst="bentConnector3">
            <a:avLst>
              <a:gd name="adj1" fmla="val -6438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A64349A-54C7-4C1B-9A84-6FAC805BF04E}"/>
              </a:ext>
            </a:extLst>
          </p:cNvPr>
          <p:cNvSpPr txBox="1"/>
          <p:nvPr/>
        </p:nvSpPr>
        <p:spPr>
          <a:xfrm>
            <a:off x="10721114" y="148185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89AC16-A6A6-4D6E-B9BE-DFBC75B48652}"/>
              </a:ext>
            </a:extLst>
          </p:cNvPr>
          <p:cNvCxnSpPr/>
          <p:nvPr/>
        </p:nvCxnSpPr>
        <p:spPr>
          <a:xfrm flipV="1">
            <a:off x="6557319" y="691978"/>
            <a:ext cx="3072713" cy="12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30E4E04-4AD1-4FF4-B015-20220B26C9AB}"/>
              </a:ext>
            </a:extLst>
          </p:cNvPr>
          <p:cNvSpPr/>
          <p:nvPr/>
        </p:nvSpPr>
        <p:spPr>
          <a:xfrm>
            <a:off x="4866711" y="1664043"/>
            <a:ext cx="2582897" cy="11791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Detect Device</a:t>
            </a:r>
          </a:p>
          <a:p>
            <a:pPr algn="ctr"/>
            <a:r>
              <a:rPr lang="en-GB" sz="1000" dirty="0"/>
              <a:t>Set MODE:DPPULLDN,DMPULLDN,HOST</a:t>
            </a:r>
          </a:p>
          <a:p>
            <a:pPr algn="ctr"/>
            <a:r>
              <a:rPr lang="en-GB" sz="1000" dirty="0"/>
              <a:t>Set HIRQ:CONDETIRQ</a:t>
            </a:r>
          </a:p>
          <a:p>
            <a:pPr algn="ctr"/>
            <a:r>
              <a:rPr lang="en-GB" sz="1000" dirty="0"/>
              <a:t>Set HCTL:SAMPLEBUS</a:t>
            </a:r>
          </a:p>
          <a:p>
            <a:pPr algn="ctr"/>
            <a:r>
              <a:rPr lang="en-GB" sz="1000" dirty="0"/>
              <a:t>Get HRSL &amp; loop until HRSL[7:6] != 0</a:t>
            </a:r>
          </a:p>
          <a:p>
            <a:pPr algn="ctr"/>
            <a:endParaRPr lang="en-GB" sz="1000" dirty="0"/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00DAE7C-9159-4BDE-8BE2-9E008EC2E5ED}"/>
              </a:ext>
            </a:extLst>
          </p:cNvPr>
          <p:cNvCxnSpPr>
            <a:cxnSpLocks/>
          </p:cNvCxnSpPr>
          <p:nvPr/>
        </p:nvCxnSpPr>
        <p:spPr>
          <a:xfrm rot="10800000">
            <a:off x="6806410" y="2475766"/>
            <a:ext cx="431007" cy="154781"/>
          </a:xfrm>
          <a:prstGeom prst="bentConnector3">
            <a:avLst>
              <a:gd name="adj1" fmla="val -317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Arrow: Down 63">
            <a:extLst>
              <a:ext uri="{FF2B5EF4-FFF2-40B4-BE49-F238E27FC236}">
                <a16:creationId xmlns:a16="http://schemas.microsoft.com/office/drawing/2014/main" id="{F9755E36-2D29-4484-976E-EDCE9974AC97}"/>
              </a:ext>
            </a:extLst>
          </p:cNvPr>
          <p:cNvSpPr/>
          <p:nvPr/>
        </p:nvSpPr>
        <p:spPr>
          <a:xfrm>
            <a:off x="6096000" y="1326082"/>
            <a:ext cx="205740" cy="337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8C9F803-7C47-456C-A870-169B47F6142D}"/>
              </a:ext>
            </a:extLst>
          </p:cNvPr>
          <p:cNvSpPr/>
          <p:nvPr/>
        </p:nvSpPr>
        <p:spPr>
          <a:xfrm>
            <a:off x="4866711" y="3148013"/>
            <a:ext cx="2582897" cy="11791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 USB Speed</a:t>
            </a:r>
          </a:p>
          <a:p>
            <a:pPr algn="ctr"/>
            <a:r>
              <a:rPr lang="en-GB" sz="1000" dirty="0"/>
              <a:t>If HRSL[7] then set high speed MODE</a:t>
            </a:r>
          </a:p>
          <a:p>
            <a:pPr algn="ctr"/>
            <a:r>
              <a:rPr lang="en-GB" sz="1000" dirty="0"/>
              <a:t>SOFKAENAB</a:t>
            </a:r>
          </a:p>
          <a:p>
            <a:pPr algn="ctr"/>
            <a:endParaRPr lang="en-GB" sz="1000" dirty="0"/>
          </a:p>
          <a:p>
            <a:pPr algn="ctr"/>
            <a:r>
              <a:rPr lang="en-GB" sz="1000" dirty="0"/>
              <a:t>If HRSL[6] then set low speed MODE</a:t>
            </a:r>
          </a:p>
          <a:p>
            <a:pPr algn="ctr"/>
            <a:r>
              <a:rPr lang="en-GB" sz="1000" dirty="0"/>
              <a:t>SPEED, SOFKAENAB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4C48ACA5-2447-4AE7-B64F-197D02EFA992}"/>
              </a:ext>
            </a:extLst>
          </p:cNvPr>
          <p:cNvSpPr/>
          <p:nvPr/>
        </p:nvSpPr>
        <p:spPr>
          <a:xfrm>
            <a:off x="6096000" y="2826936"/>
            <a:ext cx="205740" cy="337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A2221B0-04B6-4267-A821-C6C9102E378E}"/>
              </a:ext>
            </a:extLst>
          </p:cNvPr>
          <p:cNvSpPr/>
          <p:nvPr/>
        </p:nvSpPr>
        <p:spPr>
          <a:xfrm>
            <a:off x="4866710" y="4685608"/>
            <a:ext cx="2582897" cy="7017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Pause</a:t>
            </a:r>
          </a:p>
          <a:p>
            <a:pPr algn="ctr"/>
            <a:r>
              <a:rPr lang="en-GB" sz="1000" dirty="0" err="1"/>
              <a:t>Waitframes</a:t>
            </a:r>
            <a:r>
              <a:rPr lang="en-GB" sz="1000" dirty="0"/>
              <a:t>(200)</a:t>
            </a:r>
          </a:p>
          <a:p>
            <a:pPr algn="ctr"/>
            <a:r>
              <a:rPr lang="en-GB" sz="1000" dirty="0"/>
              <a:t>(Some devices require this)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6BF2BCC4-25AB-4BA9-AD25-348E6BF2D148}"/>
              </a:ext>
            </a:extLst>
          </p:cNvPr>
          <p:cNvSpPr/>
          <p:nvPr/>
        </p:nvSpPr>
        <p:spPr>
          <a:xfrm>
            <a:off x="6096000" y="4341814"/>
            <a:ext cx="205740" cy="3379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8BDBAA7-D472-4019-B4D1-296F08AFC00B}"/>
              </a:ext>
            </a:extLst>
          </p:cNvPr>
          <p:cNvSpPr/>
          <p:nvPr/>
        </p:nvSpPr>
        <p:spPr>
          <a:xfrm>
            <a:off x="4877343" y="5576437"/>
            <a:ext cx="2582897" cy="11791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waitframes</a:t>
            </a:r>
            <a:r>
              <a:rPr lang="en-GB" dirty="0"/>
              <a:t>(value)</a:t>
            </a:r>
          </a:p>
          <a:p>
            <a:pPr algn="ctr"/>
            <a:r>
              <a:rPr lang="en-GB" sz="1000" dirty="0"/>
              <a:t>Set HIRQ:FRAMEIRQ (clear any pending)</a:t>
            </a:r>
          </a:p>
          <a:p>
            <a:pPr algn="ctr"/>
            <a:r>
              <a:rPr lang="en-GB" sz="1000" dirty="0"/>
              <a:t>Get HIRQ:FRAMEIRQ</a:t>
            </a:r>
          </a:p>
          <a:p>
            <a:pPr algn="ctr"/>
            <a:r>
              <a:rPr lang="en-GB" sz="1000" dirty="0"/>
              <a:t>Loop until FRAMEIRQ is set</a:t>
            </a:r>
          </a:p>
          <a:p>
            <a:pPr algn="ctr"/>
            <a:r>
              <a:rPr lang="en-GB" sz="1000" dirty="0"/>
              <a:t>Increment counter</a:t>
            </a:r>
          </a:p>
          <a:p>
            <a:pPr algn="ctr"/>
            <a:r>
              <a:rPr lang="en-GB" sz="1000" dirty="0"/>
              <a:t>Does counter = value?</a:t>
            </a:r>
          </a:p>
          <a:p>
            <a:pPr algn="ctr"/>
            <a:r>
              <a:rPr lang="en-GB" sz="1000" dirty="0"/>
              <a:t>Return</a:t>
            </a:r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94D1D47E-DD36-4202-857F-EC28F287D0DF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7132858" y="5911923"/>
            <a:ext cx="209117" cy="6229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BF2C341-81A4-46D7-A46A-F06A07A1C1B6}"/>
              </a:ext>
            </a:extLst>
          </p:cNvPr>
          <p:cNvSpPr txBox="1"/>
          <p:nvPr/>
        </p:nvSpPr>
        <p:spPr>
          <a:xfrm>
            <a:off x="6741404" y="641175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NO</a:t>
            </a:r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40A68447-5F00-476E-B197-D23A911730ED}"/>
              </a:ext>
            </a:extLst>
          </p:cNvPr>
          <p:cNvCxnSpPr>
            <a:cxnSpLocks/>
          </p:cNvCxnSpPr>
          <p:nvPr/>
        </p:nvCxnSpPr>
        <p:spPr>
          <a:xfrm flipV="1">
            <a:off x="5321557" y="6076695"/>
            <a:ext cx="166685" cy="163841"/>
          </a:xfrm>
          <a:prstGeom prst="bentConnector3">
            <a:avLst>
              <a:gd name="adj1" fmla="val -742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AF0EAE5-4039-40F3-B73B-DEA813A28723}"/>
              </a:ext>
            </a:extLst>
          </p:cNvPr>
          <p:cNvCxnSpPr>
            <a:cxnSpLocks/>
          </p:cNvCxnSpPr>
          <p:nvPr/>
        </p:nvCxnSpPr>
        <p:spPr>
          <a:xfrm>
            <a:off x="6705600" y="5036475"/>
            <a:ext cx="189432" cy="601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D7F0ED1-D422-4392-B359-B04970C6BE61}"/>
              </a:ext>
            </a:extLst>
          </p:cNvPr>
          <p:cNvSpPr/>
          <p:nvPr/>
        </p:nvSpPr>
        <p:spPr>
          <a:xfrm>
            <a:off x="8256411" y="4679775"/>
            <a:ext cx="3449349" cy="18713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Enumerate Device</a:t>
            </a:r>
          </a:p>
          <a:p>
            <a:pPr algn="ctr"/>
            <a:r>
              <a:rPr lang="en-GB" sz="1000" dirty="0"/>
              <a:t>BUS RESET</a:t>
            </a:r>
          </a:p>
          <a:p>
            <a:pPr algn="ctr"/>
            <a:r>
              <a:rPr lang="en-GB" sz="1000" dirty="0"/>
              <a:t>GET DEVICE DESCRIPTOR</a:t>
            </a:r>
          </a:p>
          <a:p>
            <a:pPr algn="ctr"/>
            <a:r>
              <a:rPr lang="en-GB" sz="1000" dirty="0"/>
              <a:t>BUS RESET</a:t>
            </a:r>
          </a:p>
          <a:p>
            <a:pPr algn="ctr"/>
            <a:r>
              <a:rPr lang="en-GB" sz="1000" dirty="0"/>
              <a:t>SET ADDRESS </a:t>
            </a:r>
            <a:r>
              <a:rPr lang="en-GB" sz="1000"/>
              <a:t>TO 7(?)</a:t>
            </a:r>
            <a:endParaRPr lang="en-GB" sz="1000" dirty="0"/>
          </a:p>
          <a:p>
            <a:pPr algn="ctr"/>
            <a:r>
              <a:rPr lang="en-GB" sz="1000" dirty="0"/>
              <a:t>GET DEVICE DESCRIPTOR AT ASSIGNED ADDRESS</a:t>
            </a:r>
          </a:p>
          <a:p>
            <a:pPr algn="ctr"/>
            <a:endParaRPr lang="en-GB" sz="1000" dirty="0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C08FADE3-6F17-4AD7-B979-F6244F153AAF}"/>
              </a:ext>
            </a:extLst>
          </p:cNvPr>
          <p:cNvSpPr/>
          <p:nvPr/>
        </p:nvSpPr>
        <p:spPr>
          <a:xfrm rot="16200000">
            <a:off x="7599762" y="4668983"/>
            <a:ext cx="506498" cy="80680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25E88E25-72F9-4E68-BD7E-EBCEAB7BB86B}"/>
              </a:ext>
            </a:extLst>
          </p:cNvPr>
          <p:cNvSpPr/>
          <p:nvPr/>
        </p:nvSpPr>
        <p:spPr>
          <a:xfrm>
            <a:off x="9048890" y="1907776"/>
            <a:ext cx="2582897" cy="20710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CTL_Read</a:t>
            </a:r>
            <a:r>
              <a:rPr lang="en-GB" dirty="0"/>
              <a:t>(value)</a:t>
            </a:r>
          </a:p>
          <a:p>
            <a:pPr algn="ctr"/>
            <a:r>
              <a:rPr lang="en-GB" sz="1000" dirty="0" err="1"/>
              <a:t>Bytes_to_read</a:t>
            </a:r>
            <a:r>
              <a:rPr lang="en-GB" sz="1000" dirty="0"/>
              <a:t> = value[6] + 256*value[7]</a:t>
            </a:r>
          </a:p>
          <a:p>
            <a:pPr algn="ctr"/>
            <a:r>
              <a:rPr lang="en-GB" sz="1000" dirty="0" err="1"/>
              <a:t>Wrbytes</a:t>
            </a:r>
            <a:r>
              <a:rPr lang="en-GB" sz="1000" dirty="0"/>
              <a:t>(SUDFIFO,8,value)</a:t>
            </a:r>
          </a:p>
          <a:p>
            <a:pPr algn="ctr"/>
            <a:r>
              <a:rPr lang="en-GB" sz="1000" dirty="0"/>
              <a:t>Result=</a:t>
            </a:r>
            <a:r>
              <a:rPr lang="en-GB" sz="1000" dirty="0" err="1"/>
              <a:t>Send_Packet</a:t>
            </a:r>
            <a:r>
              <a:rPr lang="en-GB" sz="1000" dirty="0"/>
              <a:t>(tokSETUP,0)</a:t>
            </a:r>
          </a:p>
          <a:p>
            <a:pPr algn="ctr"/>
            <a:r>
              <a:rPr lang="en-GB" sz="1000" dirty="0"/>
              <a:t>If (Result) return</a:t>
            </a:r>
          </a:p>
          <a:p>
            <a:pPr algn="ctr"/>
            <a:r>
              <a:rPr lang="en-GB" sz="1000" dirty="0"/>
              <a:t>Set HCTL:bmRCVTOG1</a:t>
            </a:r>
          </a:p>
          <a:p>
            <a:pPr algn="ctr"/>
            <a:r>
              <a:rPr lang="en-GB" sz="1000" dirty="0"/>
              <a:t>Result=</a:t>
            </a:r>
            <a:r>
              <a:rPr lang="en-GB" sz="1000" dirty="0" err="1"/>
              <a:t>IN_transfer</a:t>
            </a:r>
            <a:r>
              <a:rPr lang="en-GB" sz="1000" dirty="0"/>
              <a:t>(0,bytes_to_read)</a:t>
            </a:r>
          </a:p>
          <a:p>
            <a:pPr algn="ctr"/>
            <a:r>
              <a:rPr lang="en-GB" sz="1000" dirty="0"/>
              <a:t>If (Result) return</a:t>
            </a:r>
          </a:p>
          <a:p>
            <a:pPr algn="ctr"/>
            <a:r>
              <a:rPr lang="en-GB" sz="1000" dirty="0" err="1"/>
              <a:t>IN_nak_count</a:t>
            </a:r>
            <a:r>
              <a:rPr lang="en-GB" sz="1000" dirty="0"/>
              <a:t> = </a:t>
            </a:r>
            <a:r>
              <a:rPr lang="en-GB" sz="1000" dirty="0" err="1"/>
              <a:t>nak_count</a:t>
            </a:r>
            <a:endParaRPr lang="en-GB" sz="1000" dirty="0"/>
          </a:p>
          <a:p>
            <a:pPr algn="ctr"/>
            <a:r>
              <a:rPr lang="en-GB" sz="1000" dirty="0"/>
              <a:t>Result=</a:t>
            </a:r>
            <a:r>
              <a:rPr lang="en-GB" sz="1000" dirty="0" err="1"/>
              <a:t>Send_Packet</a:t>
            </a:r>
            <a:r>
              <a:rPr lang="en-GB" sz="1000" dirty="0"/>
              <a:t>(tokOUTHS,0)</a:t>
            </a:r>
          </a:p>
          <a:p>
            <a:pPr algn="ctr"/>
            <a:r>
              <a:rPr lang="en-GB" sz="1000" dirty="0"/>
              <a:t>If (Result) return</a:t>
            </a:r>
          </a:p>
          <a:p>
            <a:pPr algn="ctr"/>
            <a:r>
              <a:rPr lang="en-GB" sz="1000" dirty="0"/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74534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AE22-4865-4611-A88C-21901146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2994"/>
            <a:ext cx="10241280" cy="563633"/>
          </a:xfrm>
        </p:spPr>
        <p:txBody>
          <a:bodyPr/>
          <a:lstStyle/>
          <a:p>
            <a:r>
              <a:rPr lang="en-GB" dirty="0"/>
              <a:t>Device enumeration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C064-71F1-437D-B67B-AB4837AC9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15010"/>
            <a:ext cx="10241280" cy="5462222"/>
          </a:xfrm>
        </p:spPr>
        <p:txBody>
          <a:bodyPr>
            <a:normAutofit/>
          </a:bodyPr>
          <a:lstStyle/>
          <a:p>
            <a:r>
              <a:rPr lang="en-GB" sz="1400" b="1" dirty="0"/>
              <a:t>BUS RESET</a:t>
            </a:r>
            <a:br>
              <a:rPr lang="en-GB" sz="1400" b="1" dirty="0"/>
            </a:br>
            <a:r>
              <a:rPr lang="en-GB" sz="1400" dirty="0"/>
              <a:t>SET HCTL:BUSRST, then wait until HCTL:BUSRST goes LOW</a:t>
            </a:r>
            <a:br>
              <a:rPr lang="en-GB" sz="1400" dirty="0"/>
            </a:br>
            <a:r>
              <a:rPr lang="en-GB" sz="1400" dirty="0" err="1"/>
              <a:t>WaitFrames</a:t>
            </a:r>
            <a:r>
              <a:rPr lang="en-GB" sz="1400" dirty="0"/>
              <a:t>(200) to allow the device to recover from the bus reset</a:t>
            </a:r>
          </a:p>
          <a:p>
            <a:r>
              <a:rPr lang="en-GB" sz="1400" b="1" dirty="0"/>
              <a:t>GET DEVICE DESCRIPTOR</a:t>
            </a:r>
            <a:br>
              <a:rPr lang="en-GB" sz="1400" dirty="0"/>
            </a:br>
            <a:r>
              <a:rPr lang="en-GB" sz="1400" dirty="0" err="1"/>
              <a:t>maxPacketSize</a:t>
            </a:r>
            <a:r>
              <a:rPr lang="en-GB" sz="1400" dirty="0"/>
              <a:t> = 8</a:t>
            </a:r>
            <a:br>
              <a:rPr lang="en-GB" sz="1400" dirty="0"/>
            </a:br>
            <a:r>
              <a:rPr lang="en-GB" sz="1400" dirty="0"/>
              <a:t>SET PERADDR:0  // first request to address 0</a:t>
            </a:r>
            <a:br>
              <a:rPr lang="en-GB" sz="1400" dirty="0"/>
            </a:br>
            <a:r>
              <a:rPr lang="en-GB" sz="1400" dirty="0" err="1"/>
              <a:t>Get_Descriptor_Device</a:t>
            </a:r>
            <a:r>
              <a:rPr lang="en-GB" sz="1400" dirty="0"/>
              <a:t>[6]=8     // </a:t>
            </a:r>
            <a:r>
              <a:rPr lang="en-GB" sz="1400" dirty="0" err="1"/>
              <a:t>wLengthL</a:t>
            </a:r>
            <a:br>
              <a:rPr lang="en-GB" sz="1400" dirty="0"/>
            </a:br>
            <a:r>
              <a:rPr lang="en-GB" sz="1400" dirty="0" err="1"/>
              <a:t>Get_Descriptor_Device</a:t>
            </a:r>
            <a:r>
              <a:rPr lang="en-GB" sz="1400" dirty="0"/>
              <a:t>[7]=0     // </a:t>
            </a:r>
            <a:r>
              <a:rPr lang="en-GB" sz="1400" dirty="0" err="1"/>
              <a:t>wLengthH</a:t>
            </a:r>
            <a:br>
              <a:rPr lang="en-GB" sz="1400" dirty="0"/>
            </a:br>
            <a:r>
              <a:rPr lang="en-GB" sz="1400" dirty="0"/>
              <a:t>HR = </a:t>
            </a:r>
            <a:r>
              <a:rPr lang="en-GB" sz="1400" dirty="0" err="1"/>
              <a:t>CTLRead</a:t>
            </a:r>
            <a:r>
              <a:rPr lang="en-GB" sz="1400" dirty="0"/>
              <a:t>(</a:t>
            </a:r>
            <a:r>
              <a:rPr lang="en-GB" sz="1400" dirty="0" err="1"/>
              <a:t>Get_Descriptor_Device</a:t>
            </a:r>
            <a:r>
              <a:rPr lang="en-GB" sz="1400" dirty="0"/>
              <a:t>)  // get device descriptor info into </a:t>
            </a:r>
            <a:r>
              <a:rPr lang="en-GB" sz="1400" dirty="0" err="1"/>
              <a:t>XfrData</a:t>
            </a:r>
            <a:r>
              <a:rPr lang="en-GB" sz="1400" dirty="0"/>
              <a:t>[]</a:t>
            </a:r>
            <a:br>
              <a:rPr lang="en-GB" sz="1400" dirty="0"/>
            </a:br>
            <a:r>
              <a:rPr lang="en-GB" sz="1400" dirty="0"/>
              <a:t>If (4-bit HRSL &gt; 0) return  // if HRSL bits report error</a:t>
            </a:r>
            <a:br>
              <a:rPr lang="en-GB" sz="1400" dirty="0"/>
            </a:br>
            <a:r>
              <a:rPr lang="en-GB" sz="1400" dirty="0" err="1"/>
              <a:t>maxPacketSize</a:t>
            </a:r>
            <a:r>
              <a:rPr lang="en-GB" sz="1400" dirty="0"/>
              <a:t> = </a:t>
            </a:r>
            <a:r>
              <a:rPr lang="en-GB" sz="1400" dirty="0" err="1"/>
              <a:t>XfrData</a:t>
            </a:r>
            <a:r>
              <a:rPr lang="en-GB" sz="1400" dirty="0"/>
              <a:t>[7]</a:t>
            </a:r>
          </a:p>
          <a:p>
            <a:r>
              <a:rPr lang="en-GB" sz="1400" b="1" dirty="0"/>
              <a:t>BUS RESET</a:t>
            </a:r>
            <a:r>
              <a:rPr lang="en-GB" sz="1400" dirty="0"/>
              <a:t> (as top)</a:t>
            </a:r>
          </a:p>
          <a:p>
            <a:r>
              <a:rPr lang="en-GB" sz="1400" b="1" dirty="0"/>
              <a:t>SET ADDRESS TO 7</a:t>
            </a:r>
            <a:br>
              <a:rPr lang="en-GB" sz="1400" dirty="0"/>
            </a:br>
            <a:r>
              <a:rPr lang="en-GB" sz="1400" dirty="0"/>
              <a:t>HR = </a:t>
            </a:r>
            <a:r>
              <a:rPr lang="en-GB" sz="1400" dirty="0" err="1"/>
              <a:t>CTL_Write_ND</a:t>
            </a:r>
            <a:r>
              <a:rPr lang="en-GB" sz="1400" dirty="0"/>
              <a:t>(Set_Address_to_7)  // CTL-Write, no data stage</a:t>
            </a:r>
            <a:br>
              <a:rPr lang="en-GB" sz="1400" dirty="0"/>
            </a:br>
            <a:r>
              <a:rPr lang="en-GB" sz="1400" dirty="0"/>
              <a:t>If (4-bit HRSL &gt; 0) return // if HRSL bits report error</a:t>
            </a:r>
            <a:br>
              <a:rPr lang="en-GB" sz="1400" dirty="0"/>
            </a:br>
            <a:r>
              <a:rPr lang="en-GB" sz="1400" dirty="0" err="1"/>
              <a:t>WaitFrames</a:t>
            </a:r>
            <a:r>
              <a:rPr lang="en-GB" sz="1400" dirty="0"/>
              <a:t>(30)  // Device gets 2 msec recovery time</a:t>
            </a:r>
            <a:br>
              <a:rPr lang="en-GB" sz="1400" dirty="0"/>
            </a:br>
            <a:r>
              <a:rPr lang="en-GB" sz="1400" dirty="0"/>
              <a:t>SET PERADDR:7 // Now all transfers go to </a:t>
            </a:r>
            <a:r>
              <a:rPr lang="en-GB" sz="1400" dirty="0" err="1"/>
              <a:t>addr</a:t>
            </a:r>
            <a:r>
              <a:rPr lang="en-GB" sz="1400" dirty="0"/>
              <a:t> 7</a:t>
            </a:r>
            <a:br>
              <a:rPr lang="en-GB" sz="1400" dirty="0"/>
            </a:b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103222797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470</Words>
  <Application>Microsoft Office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Avenir Next LT Pro</vt:lpstr>
      <vt:lpstr>GradientRiseVTI</vt:lpstr>
      <vt:lpstr>MAX3421E USB HOST INTERFACE</vt:lpstr>
      <vt:lpstr>Device enumeration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MAX3421E USB HOST INTERFACE</dc:title>
  <dc:creator>Jonathan Nock</dc:creator>
  <cp:lastModifiedBy>Jonathan Nock</cp:lastModifiedBy>
  <cp:revision>20</cp:revision>
  <dcterms:created xsi:type="dcterms:W3CDTF">2021-01-19T17:58:17Z</dcterms:created>
  <dcterms:modified xsi:type="dcterms:W3CDTF">2021-01-21T17:17:49Z</dcterms:modified>
</cp:coreProperties>
</file>