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Nock" initials="JN" lastIdx="1" clrIdx="0">
    <p:extLst>
      <p:ext uri="{19B8F6BF-5375-455C-9EA6-DF929625EA0E}">
        <p15:presenceInfo xmlns:p15="http://schemas.microsoft.com/office/powerpoint/2012/main" userId="d51a78c796790e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66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16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B810-7E39-4216-A128-304DD0ABF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639D2-D5F1-4B15-8AEE-DBE752892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CDD63-98DB-41A8-8821-D9393E33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8109-2C15-419B-B035-1DB1D570043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FE943-7271-4BC1-A174-F7EBEA4B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1B465-8B2C-44D2-82B0-4B30DFA9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5590-81E8-42CA-805A-D63195573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40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A3F3-D8FC-4596-9CFA-80156AEA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5C447-C81C-4ECF-B010-C9F699B6F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734E7-401E-40AF-9413-3A849257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8109-2C15-419B-B035-1DB1D570043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B8156-A955-4427-9176-E0CAA4A5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7564D-7B7B-4F50-AA29-16703657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5590-81E8-42CA-805A-D63195573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05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0303C7-7F42-4752-A30D-EEC8A2FBD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4219B-98AB-4719-98CA-97E932CDC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7F133-3A1C-4946-9A6B-7B9381B6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8109-2C15-419B-B035-1DB1D570043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EE825-69E5-461E-8196-BD09D51A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A5FF2-C371-4B4A-87D1-B19951B4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5590-81E8-42CA-805A-D63195573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80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33FA-16FB-487F-A7E1-469D2B3D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360BD-F177-4472-BBAF-141BC0EB4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B92EE-EADA-4C52-BAE5-51A46E69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8109-2C15-419B-B035-1DB1D570043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DEFD1-3FAC-4A0E-95EC-4D90FE82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D2F98-41C8-44E3-B963-1EA9D512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5590-81E8-42CA-805A-D63195573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79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BB2E-B93D-4A88-845D-EEBF20C8C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5E72E-B829-4DAF-A606-3935941FA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6A7C7-E382-498D-84D5-1BF78FB7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8109-2C15-419B-B035-1DB1D570043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D9744-B559-4500-85A3-C05BC7BF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3DF9-1679-42B7-884C-FA358B15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5590-81E8-42CA-805A-D63195573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66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D92E-E630-4E14-B967-208749E9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ECE7-6459-46D9-91F5-222A0104F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9A8D6-AD8B-4B1F-BEB0-E0821FBB2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7A2FC-B156-4BCC-A127-FCB31282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8109-2C15-419B-B035-1DB1D570043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871A0-1181-47A4-9329-41C69BE9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36CBF-4A48-4408-8AE1-50991F76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5590-81E8-42CA-805A-D63195573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5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4FF2-65D7-4867-9A2C-9EA135E3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07C80-146B-441A-B765-E180507BD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45B3F-CDAD-4B6A-8784-E65970A38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CCA17-7B72-41B8-8994-434CE7F1F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F4C1F6-03F5-40DF-8C6C-71F1BD98A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179C6-4DDB-46E8-83DE-EB147986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8109-2C15-419B-B035-1DB1D570043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5D1B3-5A5E-4105-8463-98E5FFBD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52486-84B3-4B6F-BFB5-81140F0E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5590-81E8-42CA-805A-D63195573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19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4EB9-96C0-4CCC-870E-9311AD0E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28DE2-1FDC-4FC6-9201-19ABF122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8109-2C15-419B-B035-1DB1D570043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F5630-DB59-425E-8510-B9497286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D230A-E85E-49A4-927F-6A3B2E84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5590-81E8-42CA-805A-D63195573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37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98FAB-7EB8-466C-8DEE-F56C883F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8109-2C15-419B-B035-1DB1D570043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A5A69-88BA-454D-9830-1B4EC48F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8DD07-6F6C-45C5-A229-21F411A8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5590-81E8-42CA-805A-D63195573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19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54FF-5477-4BAD-A02D-4AB1C69D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CD675-03E7-459A-A19F-D21D4CDDF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AA96C-74C1-4056-A259-EE44A59A2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4766E-A87A-4B97-9EB0-DB2C18C8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8109-2C15-419B-B035-1DB1D570043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2660F-B894-462A-8900-6601392C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2B9F0-0429-4012-90FE-5332A7D8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5590-81E8-42CA-805A-D63195573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75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0A3E-1C4E-42D8-9F0B-558C8166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2F83A-3066-4D5A-B993-1C25A1C60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DB7C8-9723-4663-931F-D9A4F7A21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EB196-71F4-4B7E-B1FC-DCE764A3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98109-2C15-419B-B035-1DB1D570043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EEE4F-1CA7-41DD-9073-AE1313E0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0222C-FDDF-42DA-A4E2-D372AE66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5590-81E8-42CA-805A-D63195573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50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14D8C-F43C-4CA0-B9CC-BF3DA07F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2897A-0B4E-49F6-90A3-9DB5E3DC8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AE47-DAE7-4671-BB9F-F96DBF816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98109-2C15-419B-B035-1DB1D5700433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4EF89-66E3-48D3-B004-4AF3D8C49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F99F6-38B4-4984-BF46-8A3515532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590-81E8-42CA-805A-D63195573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1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Use a Breadboard - learn.sparkfun.com">
            <a:extLst>
              <a:ext uri="{FF2B5EF4-FFF2-40B4-BE49-F238E27FC236}">
                <a16:creationId xmlns:a16="http://schemas.microsoft.com/office/drawing/2014/main" id="{CEC28CD5-0C18-4C60-B2B4-DC3D412C7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385157" y="1953990"/>
            <a:ext cx="7051653" cy="293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F87C54CF-37B1-49C1-8A43-EEA1591E4F61}"/>
              </a:ext>
            </a:extLst>
          </p:cNvPr>
          <p:cNvGrpSpPr/>
          <p:nvPr/>
        </p:nvGrpSpPr>
        <p:grpSpPr>
          <a:xfrm>
            <a:off x="2949996" y="3020659"/>
            <a:ext cx="966910" cy="816677"/>
            <a:chOff x="2232561" y="2688152"/>
            <a:chExt cx="966910" cy="816677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D3ED60A-ED08-4B92-B2CB-0B6356DF4114}"/>
                </a:ext>
              </a:extLst>
            </p:cNvPr>
            <p:cNvSpPr/>
            <p:nvPr/>
          </p:nvSpPr>
          <p:spPr>
            <a:xfrm>
              <a:off x="2232561" y="2850078"/>
              <a:ext cx="966910" cy="4928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245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B31D414-9298-4E7C-89B8-729077F6B256}"/>
                </a:ext>
              </a:extLst>
            </p:cNvPr>
            <p:cNvSpPr/>
            <p:nvPr/>
          </p:nvSpPr>
          <p:spPr>
            <a:xfrm>
              <a:off x="2232561" y="3342904"/>
              <a:ext cx="73818" cy="1619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DR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17E2FD5-F3A4-4FA7-83F0-E5C85457ECD2}"/>
                </a:ext>
              </a:extLst>
            </p:cNvPr>
            <p:cNvSpPr/>
            <p:nvPr/>
          </p:nvSpPr>
          <p:spPr>
            <a:xfrm>
              <a:off x="2332573" y="3342904"/>
              <a:ext cx="73818" cy="16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A1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D82410F-98B6-42BA-99C0-E5E6577A6799}"/>
                </a:ext>
              </a:extLst>
            </p:cNvPr>
            <p:cNvSpPr/>
            <p:nvPr/>
          </p:nvSpPr>
          <p:spPr>
            <a:xfrm>
              <a:off x="2429077" y="3342904"/>
              <a:ext cx="73818" cy="16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A2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0564577-37B5-4312-9ECD-342170E7C33C}"/>
                </a:ext>
              </a:extLst>
            </p:cNvPr>
            <p:cNvSpPr/>
            <p:nvPr/>
          </p:nvSpPr>
          <p:spPr>
            <a:xfrm>
              <a:off x="2529089" y="3342904"/>
              <a:ext cx="73818" cy="16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A3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3FCAC6-678D-4A93-ACE3-1919AE75CE99}"/>
                </a:ext>
              </a:extLst>
            </p:cNvPr>
            <p:cNvSpPr/>
            <p:nvPr/>
          </p:nvSpPr>
          <p:spPr>
            <a:xfrm>
              <a:off x="2629101" y="3342903"/>
              <a:ext cx="73818" cy="16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A4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60BDCD1-A94E-42AE-A9EA-9D8E404AAAE9}"/>
                </a:ext>
              </a:extLst>
            </p:cNvPr>
            <p:cNvSpPr/>
            <p:nvPr/>
          </p:nvSpPr>
          <p:spPr>
            <a:xfrm>
              <a:off x="2729113" y="3342904"/>
              <a:ext cx="73818" cy="16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A5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9102A08-A7C5-4BF7-BA24-BC2440629B86}"/>
                </a:ext>
              </a:extLst>
            </p:cNvPr>
            <p:cNvSpPr/>
            <p:nvPr/>
          </p:nvSpPr>
          <p:spPr>
            <a:xfrm>
              <a:off x="2829125" y="3342904"/>
              <a:ext cx="73818" cy="16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A6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BB13409-5C43-46F9-9BDD-1E08BA93FE38}"/>
                </a:ext>
              </a:extLst>
            </p:cNvPr>
            <p:cNvSpPr/>
            <p:nvPr/>
          </p:nvSpPr>
          <p:spPr>
            <a:xfrm>
              <a:off x="2925629" y="3342904"/>
              <a:ext cx="73818" cy="16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A7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E12E1A9-4136-4ED7-9243-DD378736394F}"/>
                </a:ext>
              </a:extLst>
            </p:cNvPr>
            <p:cNvSpPr/>
            <p:nvPr/>
          </p:nvSpPr>
          <p:spPr>
            <a:xfrm>
              <a:off x="3025641" y="3342904"/>
              <a:ext cx="73818" cy="16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A8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BABFC5D-4958-49EE-ACB3-8EEF5C1E0AB9}"/>
                </a:ext>
              </a:extLst>
            </p:cNvPr>
            <p:cNvSpPr/>
            <p:nvPr/>
          </p:nvSpPr>
          <p:spPr>
            <a:xfrm>
              <a:off x="3125653" y="3342903"/>
              <a:ext cx="73818" cy="1619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GD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FB5225-AD40-439B-9519-88894B9D3DC1}"/>
                </a:ext>
              </a:extLst>
            </p:cNvPr>
            <p:cNvSpPr/>
            <p:nvPr/>
          </p:nvSpPr>
          <p:spPr>
            <a:xfrm>
              <a:off x="2232561" y="2688153"/>
              <a:ext cx="73818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>
                  <a:solidFill>
                    <a:schemeClr val="bg1"/>
                  </a:solidFill>
                </a:rPr>
                <a:t>3V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C9E2609-2557-40F6-9D72-41BA9811DE8E}"/>
                </a:ext>
              </a:extLst>
            </p:cNvPr>
            <p:cNvSpPr/>
            <p:nvPr/>
          </p:nvSpPr>
          <p:spPr>
            <a:xfrm>
              <a:off x="2332573" y="2688153"/>
              <a:ext cx="73818" cy="1619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OE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0C7956-2189-4098-885F-5FE200127E05}"/>
                </a:ext>
              </a:extLst>
            </p:cNvPr>
            <p:cNvSpPr/>
            <p:nvPr/>
          </p:nvSpPr>
          <p:spPr>
            <a:xfrm>
              <a:off x="2429077" y="2688153"/>
              <a:ext cx="73818" cy="16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B1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1C7B620-59C4-4F94-829F-B53374DA2D4D}"/>
                </a:ext>
              </a:extLst>
            </p:cNvPr>
            <p:cNvSpPr/>
            <p:nvPr/>
          </p:nvSpPr>
          <p:spPr>
            <a:xfrm>
              <a:off x="2529089" y="2688153"/>
              <a:ext cx="73818" cy="16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B2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42F934D-EE2D-4506-BB7F-DACDEBAE7FF1}"/>
                </a:ext>
              </a:extLst>
            </p:cNvPr>
            <p:cNvSpPr/>
            <p:nvPr/>
          </p:nvSpPr>
          <p:spPr>
            <a:xfrm>
              <a:off x="2629101" y="2688152"/>
              <a:ext cx="73818" cy="16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B3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644B55E-1A2A-47D6-A536-27739AC23600}"/>
                </a:ext>
              </a:extLst>
            </p:cNvPr>
            <p:cNvSpPr/>
            <p:nvPr/>
          </p:nvSpPr>
          <p:spPr>
            <a:xfrm>
              <a:off x="2729113" y="2688153"/>
              <a:ext cx="73818" cy="16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B4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841DF27-3607-4000-BF41-2407CF225B72}"/>
                </a:ext>
              </a:extLst>
            </p:cNvPr>
            <p:cNvSpPr/>
            <p:nvPr/>
          </p:nvSpPr>
          <p:spPr>
            <a:xfrm>
              <a:off x="2829125" y="2688153"/>
              <a:ext cx="73818" cy="16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B5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22F9FDC-4352-4883-99C5-3B861DAB8182}"/>
                </a:ext>
              </a:extLst>
            </p:cNvPr>
            <p:cNvSpPr/>
            <p:nvPr/>
          </p:nvSpPr>
          <p:spPr>
            <a:xfrm>
              <a:off x="2925629" y="2688153"/>
              <a:ext cx="73818" cy="16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B6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1823F83-13B0-4FFD-B3CE-C87F670751A6}"/>
                </a:ext>
              </a:extLst>
            </p:cNvPr>
            <p:cNvSpPr/>
            <p:nvPr/>
          </p:nvSpPr>
          <p:spPr>
            <a:xfrm>
              <a:off x="3025641" y="2688153"/>
              <a:ext cx="73818" cy="161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B7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54C866D-0617-4420-B8B5-3093D4A87B80}"/>
                </a:ext>
              </a:extLst>
            </p:cNvPr>
            <p:cNvSpPr/>
            <p:nvPr/>
          </p:nvSpPr>
          <p:spPr>
            <a:xfrm>
              <a:off x="3125653" y="2688152"/>
              <a:ext cx="73818" cy="1619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B8</a:t>
              </a:r>
            </a:p>
          </p:txBody>
        </p: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95060C8-04E8-4895-A420-4A332E02490F}"/>
              </a:ext>
            </a:extLst>
          </p:cNvPr>
          <p:cNvSpPr/>
          <p:nvPr/>
        </p:nvSpPr>
        <p:spPr>
          <a:xfrm>
            <a:off x="3050008" y="2283620"/>
            <a:ext cx="73818" cy="73704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" dirty="0"/>
              <a:t>FPGA_245_OE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D6CAF6B7-45F1-4CF5-9385-D925170D6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305" y="3015895"/>
            <a:ext cx="1454137" cy="831459"/>
          </a:xfrm>
          <a:prstGeom prst="rect">
            <a:avLst/>
          </a:prstGeom>
        </p:spPr>
      </p:pic>
      <p:sp>
        <p:nvSpPr>
          <p:cNvPr id="184" name="Rectangle 183">
            <a:extLst>
              <a:ext uri="{FF2B5EF4-FFF2-40B4-BE49-F238E27FC236}">
                <a16:creationId xmlns:a16="http://schemas.microsoft.com/office/drawing/2014/main" id="{36757245-B20D-45C1-B19D-55D1A0522AF9}"/>
              </a:ext>
            </a:extLst>
          </p:cNvPr>
          <p:cNvSpPr/>
          <p:nvPr/>
        </p:nvSpPr>
        <p:spPr>
          <a:xfrm>
            <a:off x="3049448" y="3844397"/>
            <a:ext cx="73818" cy="7370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" dirty="0"/>
              <a:t>FPGA_D0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F58ABBF-C18B-4EFE-B5C5-F4BBC5EA5CBF}"/>
              </a:ext>
            </a:extLst>
          </p:cNvPr>
          <p:cNvSpPr/>
          <p:nvPr/>
        </p:nvSpPr>
        <p:spPr>
          <a:xfrm>
            <a:off x="3147086" y="3844395"/>
            <a:ext cx="73818" cy="7370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" dirty="0"/>
              <a:t>FPGA_D1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8917A80-9852-47E9-9851-FB8E320B70E3}"/>
              </a:ext>
            </a:extLst>
          </p:cNvPr>
          <p:cNvSpPr/>
          <p:nvPr/>
        </p:nvSpPr>
        <p:spPr>
          <a:xfrm>
            <a:off x="3245971" y="3844395"/>
            <a:ext cx="73818" cy="7370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" dirty="0"/>
              <a:t>FPGA_D2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3484693-8CEA-4A7C-94CD-34BF46F129E2}"/>
              </a:ext>
            </a:extLst>
          </p:cNvPr>
          <p:cNvSpPr/>
          <p:nvPr/>
        </p:nvSpPr>
        <p:spPr>
          <a:xfrm>
            <a:off x="3346600" y="3844395"/>
            <a:ext cx="73818" cy="7370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" dirty="0"/>
              <a:t>FPGA_D3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E4D0AC6-F5C9-406A-A5DE-C4CE6CB66472}"/>
              </a:ext>
            </a:extLst>
          </p:cNvPr>
          <p:cNvSpPr/>
          <p:nvPr/>
        </p:nvSpPr>
        <p:spPr>
          <a:xfrm>
            <a:off x="3445924" y="3844395"/>
            <a:ext cx="73818" cy="7370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" dirty="0"/>
              <a:t>FPGA_D4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C588EBA-33A6-4DD3-8F6B-A8093813CE39}"/>
              </a:ext>
            </a:extLst>
          </p:cNvPr>
          <p:cNvSpPr/>
          <p:nvPr/>
        </p:nvSpPr>
        <p:spPr>
          <a:xfrm>
            <a:off x="3545943" y="3844393"/>
            <a:ext cx="73818" cy="7370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" dirty="0"/>
              <a:t>FPGA_D5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0ABD5E6-2859-4A55-A9BF-B63D98AB2DE5}"/>
              </a:ext>
            </a:extLst>
          </p:cNvPr>
          <p:cNvSpPr/>
          <p:nvPr/>
        </p:nvSpPr>
        <p:spPr>
          <a:xfrm>
            <a:off x="3642447" y="3844393"/>
            <a:ext cx="73818" cy="7370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" dirty="0"/>
              <a:t>FPGA_D6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6A5D0BF-5F9C-437A-9B83-DE9AC1A49A14}"/>
              </a:ext>
            </a:extLst>
          </p:cNvPr>
          <p:cNvSpPr/>
          <p:nvPr/>
        </p:nvSpPr>
        <p:spPr>
          <a:xfrm>
            <a:off x="3745457" y="3844393"/>
            <a:ext cx="73818" cy="73704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" dirty="0"/>
              <a:t>FPGA_D7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C00EF2E-6695-4317-9B68-ADA7FB9BD444}"/>
              </a:ext>
            </a:extLst>
          </p:cNvPr>
          <p:cNvSpPr/>
          <p:nvPr/>
        </p:nvSpPr>
        <p:spPr>
          <a:xfrm>
            <a:off x="2950373" y="3842096"/>
            <a:ext cx="73818" cy="73704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" dirty="0"/>
              <a:t>FPGA_245_DIR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5739EA5-7C89-46D2-903B-9534EC638AC6}"/>
              </a:ext>
            </a:extLst>
          </p:cNvPr>
          <p:cNvSpPr/>
          <p:nvPr/>
        </p:nvSpPr>
        <p:spPr>
          <a:xfrm>
            <a:off x="3146207" y="2280824"/>
            <a:ext cx="73818" cy="737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" dirty="0"/>
              <a:t>Z80_D0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46B9FFE-3E14-43A6-842C-0BC03B47336C}"/>
              </a:ext>
            </a:extLst>
          </p:cNvPr>
          <p:cNvSpPr/>
          <p:nvPr/>
        </p:nvSpPr>
        <p:spPr>
          <a:xfrm>
            <a:off x="3246226" y="2280822"/>
            <a:ext cx="73818" cy="737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" dirty="0"/>
              <a:t>Z80_D1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5A7D4C9-5642-48EE-8438-16906119B8B6}"/>
              </a:ext>
            </a:extLst>
          </p:cNvPr>
          <p:cNvSpPr/>
          <p:nvPr/>
        </p:nvSpPr>
        <p:spPr>
          <a:xfrm>
            <a:off x="3345111" y="2280822"/>
            <a:ext cx="73818" cy="737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" dirty="0"/>
              <a:t>Z80_D2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2004771-8B9C-481E-8D0D-A884BF1B8B37}"/>
              </a:ext>
            </a:extLst>
          </p:cNvPr>
          <p:cNvSpPr/>
          <p:nvPr/>
        </p:nvSpPr>
        <p:spPr>
          <a:xfrm>
            <a:off x="3445740" y="2280822"/>
            <a:ext cx="73818" cy="737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" dirty="0"/>
              <a:t>Z80_D3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24AA7FF-9ADE-4194-9FB9-A12E83B6E66D}"/>
              </a:ext>
            </a:extLst>
          </p:cNvPr>
          <p:cNvSpPr/>
          <p:nvPr/>
        </p:nvSpPr>
        <p:spPr>
          <a:xfrm>
            <a:off x="3545064" y="2280822"/>
            <a:ext cx="73818" cy="737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" dirty="0"/>
              <a:t>Z80_D4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8D1C13C-AA2E-42F9-8DE6-CC05FAD4C3D8}"/>
              </a:ext>
            </a:extLst>
          </p:cNvPr>
          <p:cNvSpPr/>
          <p:nvPr/>
        </p:nvSpPr>
        <p:spPr>
          <a:xfrm>
            <a:off x="3642702" y="2280820"/>
            <a:ext cx="73818" cy="737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" dirty="0"/>
              <a:t>Z80_D5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6B80D282-A52C-4B78-935C-6C8A325CEB43}"/>
              </a:ext>
            </a:extLst>
          </p:cNvPr>
          <p:cNvSpPr/>
          <p:nvPr/>
        </p:nvSpPr>
        <p:spPr>
          <a:xfrm>
            <a:off x="3743968" y="2280820"/>
            <a:ext cx="73818" cy="737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" dirty="0"/>
              <a:t>Z80_D6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4E3F2D2-6B19-46DE-BCE7-4B95D3EF7F5E}"/>
              </a:ext>
            </a:extLst>
          </p:cNvPr>
          <p:cNvSpPr/>
          <p:nvPr/>
        </p:nvSpPr>
        <p:spPr>
          <a:xfrm>
            <a:off x="3842216" y="2280820"/>
            <a:ext cx="73818" cy="737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" dirty="0"/>
              <a:t>Z80_D7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357282A1-BAB4-41A6-9A3E-9F2DA9C0AB47}"/>
              </a:ext>
            </a:extLst>
          </p:cNvPr>
          <p:cNvSpPr/>
          <p:nvPr/>
        </p:nvSpPr>
        <p:spPr>
          <a:xfrm>
            <a:off x="2854524" y="3246827"/>
            <a:ext cx="73818" cy="36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400" dirty="0"/>
              <a:t>DATA</a:t>
            </a:r>
          </a:p>
        </p:txBody>
      </p: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C4197DFE-5D7C-43BB-8865-16F8AE195389}"/>
              </a:ext>
            </a:extLst>
          </p:cNvPr>
          <p:cNvGrpSpPr/>
          <p:nvPr/>
        </p:nvGrpSpPr>
        <p:grpSpPr>
          <a:xfrm>
            <a:off x="5348928" y="2292539"/>
            <a:ext cx="1065754" cy="2302655"/>
            <a:chOff x="4649991" y="2278862"/>
            <a:chExt cx="1065754" cy="230265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2527266-5BDF-4621-B431-F4917271B847}"/>
                </a:ext>
              </a:extLst>
            </p:cNvPr>
            <p:cNvGrpSpPr/>
            <p:nvPr/>
          </p:nvGrpSpPr>
          <p:grpSpPr>
            <a:xfrm>
              <a:off x="4748835" y="3020661"/>
              <a:ext cx="966910" cy="816677"/>
              <a:chOff x="2232561" y="2688152"/>
              <a:chExt cx="966910" cy="81667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FFEF8B-7921-4DBF-A5BB-5FC59A186757}"/>
                  </a:ext>
                </a:extLst>
              </p:cNvPr>
              <p:cNvSpPr/>
              <p:nvPr/>
            </p:nvSpPr>
            <p:spPr>
              <a:xfrm>
                <a:off x="2232561" y="2850078"/>
                <a:ext cx="966910" cy="4928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373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C9B4F0F-7B93-4282-9CA8-DABC6302C681}"/>
                  </a:ext>
                </a:extLst>
              </p:cNvPr>
              <p:cNvSpPr/>
              <p:nvPr/>
            </p:nvSpPr>
            <p:spPr>
              <a:xfrm>
                <a:off x="2232561" y="3342904"/>
                <a:ext cx="73818" cy="16192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OE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3CC45F-A5D1-471C-8A15-F3BA9FF5117A}"/>
                  </a:ext>
                </a:extLst>
              </p:cNvPr>
              <p:cNvSpPr/>
              <p:nvPr/>
            </p:nvSpPr>
            <p:spPr>
              <a:xfrm>
                <a:off x="2332573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1Q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1932517-245B-4F46-A3FB-333F4C433F4D}"/>
                  </a:ext>
                </a:extLst>
              </p:cNvPr>
              <p:cNvSpPr/>
              <p:nvPr/>
            </p:nvSpPr>
            <p:spPr>
              <a:xfrm>
                <a:off x="2429077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1D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C9FE29F-8388-4692-955F-339F0674CAD2}"/>
                  </a:ext>
                </a:extLst>
              </p:cNvPr>
              <p:cNvSpPr/>
              <p:nvPr/>
            </p:nvSpPr>
            <p:spPr>
              <a:xfrm>
                <a:off x="2529089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2D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BD2D02B-FEA6-473D-BBF3-3714E950D917}"/>
                  </a:ext>
                </a:extLst>
              </p:cNvPr>
              <p:cNvSpPr/>
              <p:nvPr/>
            </p:nvSpPr>
            <p:spPr>
              <a:xfrm>
                <a:off x="2629101" y="334290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2Q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F6442D1-CE93-4E5B-AFD2-73C337EC64A4}"/>
                  </a:ext>
                </a:extLst>
              </p:cNvPr>
              <p:cNvSpPr/>
              <p:nvPr/>
            </p:nvSpPr>
            <p:spPr>
              <a:xfrm>
                <a:off x="2729113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3Q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87279C4-4F04-4915-8C8F-7367E30FBE1D}"/>
                  </a:ext>
                </a:extLst>
              </p:cNvPr>
              <p:cNvSpPr/>
              <p:nvPr/>
            </p:nvSpPr>
            <p:spPr>
              <a:xfrm>
                <a:off x="2829125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3D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27FF1FD-24E4-417E-8BFF-FC0196FE55B3}"/>
                  </a:ext>
                </a:extLst>
              </p:cNvPr>
              <p:cNvSpPr/>
              <p:nvPr/>
            </p:nvSpPr>
            <p:spPr>
              <a:xfrm>
                <a:off x="2925629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4D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1E68F27-AB0E-43DC-B24B-1C0743AAF926}"/>
                  </a:ext>
                </a:extLst>
              </p:cNvPr>
              <p:cNvSpPr/>
              <p:nvPr/>
            </p:nvSpPr>
            <p:spPr>
              <a:xfrm>
                <a:off x="3025641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4Q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E2D2AC4-961A-44F6-A876-14C7F2C00DFC}"/>
                  </a:ext>
                </a:extLst>
              </p:cNvPr>
              <p:cNvSpPr/>
              <p:nvPr/>
            </p:nvSpPr>
            <p:spPr>
              <a:xfrm>
                <a:off x="3125653" y="3342903"/>
                <a:ext cx="73818" cy="16192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GD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E2E485A-ACC3-4628-B690-90B8E02337BD}"/>
                  </a:ext>
                </a:extLst>
              </p:cNvPr>
              <p:cNvSpPr/>
              <p:nvPr/>
            </p:nvSpPr>
            <p:spPr>
              <a:xfrm>
                <a:off x="2232561" y="2688153"/>
                <a:ext cx="73818" cy="16192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>
                    <a:solidFill>
                      <a:schemeClr val="bg1"/>
                    </a:solidFill>
                  </a:rPr>
                  <a:t>3V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11F1CC7-4C44-40D4-82A6-0C593626F5DD}"/>
                  </a:ext>
                </a:extLst>
              </p:cNvPr>
              <p:cNvSpPr/>
              <p:nvPr/>
            </p:nvSpPr>
            <p:spPr>
              <a:xfrm>
                <a:off x="2332573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8Q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C059A0-1385-45A5-A893-7801FA0EA687}"/>
                  </a:ext>
                </a:extLst>
              </p:cNvPr>
              <p:cNvSpPr/>
              <p:nvPr/>
            </p:nvSpPr>
            <p:spPr>
              <a:xfrm>
                <a:off x="2429077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8D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F286DA2-A06A-468F-9DF6-8CA3151A0012}"/>
                  </a:ext>
                </a:extLst>
              </p:cNvPr>
              <p:cNvSpPr/>
              <p:nvPr/>
            </p:nvSpPr>
            <p:spPr>
              <a:xfrm>
                <a:off x="2529089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7D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30C6154-DECE-4503-9BD5-97C9157F89A0}"/>
                  </a:ext>
                </a:extLst>
              </p:cNvPr>
              <p:cNvSpPr/>
              <p:nvPr/>
            </p:nvSpPr>
            <p:spPr>
              <a:xfrm>
                <a:off x="2629101" y="2688152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7Q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6777BD5-7842-40C4-9ECA-636C387D5B10}"/>
                  </a:ext>
                </a:extLst>
              </p:cNvPr>
              <p:cNvSpPr/>
              <p:nvPr/>
            </p:nvSpPr>
            <p:spPr>
              <a:xfrm>
                <a:off x="2729113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6Q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5D3C5D-9381-4D95-B2E6-49F6A21AFEB4}"/>
                  </a:ext>
                </a:extLst>
              </p:cNvPr>
              <p:cNvSpPr/>
              <p:nvPr/>
            </p:nvSpPr>
            <p:spPr>
              <a:xfrm>
                <a:off x="2829125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6D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DA5CC69-281F-48AB-A86F-92EA6F5C2553}"/>
                  </a:ext>
                </a:extLst>
              </p:cNvPr>
              <p:cNvSpPr/>
              <p:nvPr/>
            </p:nvSpPr>
            <p:spPr>
              <a:xfrm>
                <a:off x="2925629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5D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B502E9A-4022-465D-ACB1-0BDB73EC6F39}"/>
                  </a:ext>
                </a:extLst>
              </p:cNvPr>
              <p:cNvSpPr/>
              <p:nvPr/>
            </p:nvSpPr>
            <p:spPr>
              <a:xfrm>
                <a:off x="3025641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5Q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738E5EB-4076-46D2-8515-1713FE7C2097}"/>
                  </a:ext>
                </a:extLst>
              </p:cNvPr>
              <p:cNvSpPr/>
              <p:nvPr/>
            </p:nvSpPr>
            <p:spPr>
              <a:xfrm>
                <a:off x="3125653" y="2688152"/>
                <a:ext cx="73818" cy="16192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>
                    <a:solidFill>
                      <a:schemeClr val="bg1"/>
                    </a:solidFill>
                  </a:rPr>
                  <a:t>LE</a:t>
                </a:r>
              </a:p>
            </p:txBody>
          </p:sp>
        </p:grp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FFDD39DB-2811-4EE8-9F6D-6D64BD341ECA}"/>
                </a:ext>
              </a:extLst>
            </p:cNvPr>
            <p:cNvSpPr/>
            <p:nvPr/>
          </p:nvSpPr>
          <p:spPr>
            <a:xfrm>
              <a:off x="4649991" y="3241972"/>
              <a:ext cx="73818" cy="3643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ADDR_LO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17962074-2BF8-488E-B9ED-0FCF7D771515}"/>
                </a:ext>
              </a:extLst>
            </p:cNvPr>
            <p:cNvSpPr/>
            <p:nvPr/>
          </p:nvSpPr>
          <p:spPr>
            <a:xfrm>
              <a:off x="4849993" y="3844477"/>
              <a:ext cx="73818" cy="737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FPGA_A0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7FDF3D0-987A-46DB-8E82-A046DD1984B2}"/>
                </a:ext>
              </a:extLst>
            </p:cNvPr>
            <p:cNvSpPr/>
            <p:nvPr/>
          </p:nvSpPr>
          <p:spPr>
            <a:xfrm>
              <a:off x="5145375" y="3844477"/>
              <a:ext cx="73818" cy="737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FPGA_A1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57CEA33-39C7-4764-A111-F38F863CD25E}"/>
                </a:ext>
              </a:extLst>
            </p:cNvPr>
            <p:cNvSpPr/>
            <p:nvPr/>
          </p:nvSpPr>
          <p:spPr>
            <a:xfrm>
              <a:off x="5248255" y="3844477"/>
              <a:ext cx="73818" cy="737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FPGA_A2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D3B80B-581D-4EAF-8028-CBE194080F95}"/>
                </a:ext>
              </a:extLst>
            </p:cNvPr>
            <p:cNvSpPr/>
            <p:nvPr/>
          </p:nvSpPr>
          <p:spPr>
            <a:xfrm>
              <a:off x="5541915" y="3844477"/>
              <a:ext cx="73818" cy="737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FPGA_A3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FA63644-4644-43CF-8E9B-CCC974C45D57}"/>
                </a:ext>
              </a:extLst>
            </p:cNvPr>
            <p:cNvSpPr/>
            <p:nvPr/>
          </p:nvSpPr>
          <p:spPr>
            <a:xfrm>
              <a:off x="5541218" y="2278864"/>
              <a:ext cx="73818" cy="737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FPGA_A4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067E213-4B5E-403B-AF4D-EC6D03D31594}"/>
                </a:ext>
              </a:extLst>
            </p:cNvPr>
            <p:cNvSpPr/>
            <p:nvPr/>
          </p:nvSpPr>
          <p:spPr>
            <a:xfrm>
              <a:off x="5245087" y="2278864"/>
              <a:ext cx="73818" cy="737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FPGA_A5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E759E31-D340-4EA8-8225-680CB54FC9EE}"/>
                </a:ext>
              </a:extLst>
            </p:cNvPr>
            <p:cNvSpPr/>
            <p:nvPr/>
          </p:nvSpPr>
          <p:spPr>
            <a:xfrm>
              <a:off x="5144863" y="2278862"/>
              <a:ext cx="73818" cy="737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FPGA_A6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A5417873-EEC6-4147-AA45-4159315845B1}"/>
                </a:ext>
              </a:extLst>
            </p:cNvPr>
            <p:cNvSpPr/>
            <p:nvPr/>
          </p:nvSpPr>
          <p:spPr>
            <a:xfrm>
              <a:off x="4848847" y="2278864"/>
              <a:ext cx="73818" cy="737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FPGA_A7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70A14C6A-1142-4F0C-AD61-0C54391A8CD8}"/>
                </a:ext>
              </a:extLst>
            </p:cNvPr>
            <p:cNvSpPr/>
            <p:nvPr/>
          </p:nvSpPr>
          <p:spPr>
            <a:xfrm>
              <a:off x="4948852" y="3844477"/>
              <a:ext cx="73818" cy="737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Z80_A0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DA63B6B-0D88-42C6-B9F9-BDB4E79BC40A}"/>
                </a:ext>
              </a:extLst>
            </p:cNvPr>
            <p:cNvSpPr/>
            <p:nvPr/>
          </p:nvSpPr>
          <p:spPr>
            <a:xfrm>
              <a:off x="5048864" y="3844477"/>
              <a:ext cx="73818" cy="737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Z80_A1</a:t>
              </a: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2A645B3-C082-4DE4-A2D6-A3AA262B7500}"/>
                </a:ext>
              </a:extLst>
            </p:cNvPr>
            <p:cNvSpPr/>
            <p:nvPr/>
          </p:nvSpPr>
          <p:spPr>
            <a:xfrm>
              <a:off x="5348452" y="3844477"/>
              <a:ext cx="73818" cy="737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Z80_A2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9177F594-85B1-41F9-BD69-9D33189B601B}"/>
                </a:ext>
              </a:extLst>
            </p:cNvPr>
            <p:cNvSpPr/>
            <p:nvPr/>
          </p:nvSpPr>
          <p:spPr>
            <a:xfrm>
              <a:off x="5443655" y="3844477"/>
              <a:ext cx="73818" cy="737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Z80_A3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6239E2CB-F7A2-4AB6-9083-CC4717B846D0}"/>
                </a:ext>
              </a:extLst>
            </p:cNvPr>
            <p:cNvSpPr/>
            <p:nvPr/>
          </p:nvSpPr>
          <p:spPr>
            <a:xfrm>
              <a:off x="5441084" y="2278864"/>
              <a:ext cx="73818" cy="737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Z80_A4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3C16DF94-6C2D-4598-A50C-7DB99316C6CC}"/>
                </a:ext>
              </a:extLst>
            </p:cNvPr>
            <p:cNvSpPr/>
            <p:nvPr/>
          </p:nvSpPr>
          <p:spPr>
            <a:xfrm>
              <a:off x="5345399" y="2278864"/>
              <a:ext cx="73818" cy="737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Z80_A5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1332121-8C84-47A6-AC9E-7087FDD9E25B}"/>
                </a:ext>
              </a:extLst>
            </p:cNvPr>
            <p:cNvSpPr/>
            <p:nvPr/>
          </p:nvSpPr>
          <p:spPr>
            <a:xfrm>
              <a:off x="5047640" y="2278864"/>
              <a:ext cx="73818" cy="737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Z80_A6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4CA35548-133F-4216-8C65-BD9F3B018AC6}"/>
                </a:ext>
              </a:extLst>
            </p:cNvPr>
            <p:cNvSpPr/>
            <p:nvPr/>
          </p:nvSpPr>
          <p:spPr>
            <a:xfrm>
              <a:off x="4945351" y="2278864"/>
              <a:ext cx="73818" cy="737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Z80_A7</a:t>
              </a: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91114C1A-D13A-4D5A-A6E3-9B1F589D76F3}"/>
              </a:ext>
            </a:extLst>
          </p:cNvPr>
          <p:cNvGrpSpPr/>
          <p:nvPr/>
        </p:nvGrpSpPr>
        <p:grpSpPr>
          <a:xfrm>
            <a:off x="6565510" y="2283620"/>
            <a:ext cx="1065494" cy="2302657"/>
            <a:chOff x="5964436" y="2278860"/>
            <a:chExt cx="1065494" cy="2302657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51518C8-1EE6-4715-A050-E11EE6C0F83B}"/>
                </a:ext>
              </a:extLst>
            </p:cNvPr>
            <p:cNvGrpSpPr/>
            <p:nvPr/>
          </p:nvGrpSpPr>
          <p:grpSpPr>
            <a:xfrm>
              <a:off x="6063020" y="3020658"/>
              <a:ext cx="966910" cy="816677"/>
              <a:chOff x="2232561" y="2688152"/>
              <a:chExt cx="966910" cy="816677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C39D63D-7125-489A-B813-BEAA573621DF}"/>
                  </a:ext>
                </a:extLst>
              </p:cNvPr>
              <p:cNvSpPr/>
              <p:nvPr/>
            </p:nvSpPr>
            <p:spPr>
              <a:xfrm>
                <a:off x="2232561" y="2850078"/>
                <a:ext cx="966910" cy="4928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373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D6E5CA0-0E1F-454B-9B07-41542471B224}"/>
                  </a:ext>
                </a:extLst>
              </p:cNvPr>
              <p:cNvSpPr/>
              <p:nvPr/>
            </p:nvSpPr>
            <p:spPr>
              <a:xfrm>
                <a:off x="2232561" y="3342904"/>
                <a:ext cx="73818" cy="16192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OE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1D2550E5-F92C-4198-9F48-30001F5DC28F}"/>
                  </a:ext>
                </a:extLst>
              </p:cNvPr>
              <p:cNvSpPr/>
              <p:nvPr/>
            </p:nvSpPr>
            <p:spPr>
              <a:xfrm>
                <a:off x="2332573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1Q</a:t>
                </a: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9373510-95BB-4924-A36F-5A1EB8ED7143}"/>
                  </a:ext>
                </a:extLst>
              </p:cNvPr>
              <p:cNvSpPr/>
              <p:nvPr/>
            </p:nvSpPr>
            <p:spPr>
              <a:xfrm>
                <a:off x="2429077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1D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1C2111F-46D7-4B3E-88B4-96927079C371}"/>
                  </a:ext>
                </a:extLst>
              </p:cNvPr>
              <p:cNvSpPr/>
              <p:nvPr/>
            </p:nvSpPr>
            <p:spPr>
              <a:xfrm>
                <a:off x="2529089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2D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2B2571A-0EFF-4232-9E07-E035673FDF1F}"/>
                  </a:ext>
                </a:extLst>
              </p:cNvPr>
              <p:cNvSpPr/>
              <p:nvPr/>
            </p:nvSpPr>
            <p:spPr>
              <a:xfrm>
                <a:off x="2629101" y="334290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2Q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D3215E3-09CB-4F3E-88A4-ADEE3C6914D1}"/>
                  </a:ext>
                </a:extLst>
              </p:cNvPr>
              <p:cNvSpPr/>
              <p:nvPr/>
            </p:nvSpPr>
            <p:spPr>
              <a:xfrm>
                <a:off x="2729113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3Q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88F5BCA-2ABD-471B-847D-31D9D351D0A3}"/>
                  </a:ext>
                </a:extLst>
              </p:cNvPr>
              <p:cNvSpPr/>
              <p:nvPr/>
            </p:nvSpPr>
            <p:spPr>
              <a:xfrm>
                <a:off x="2829125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3D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1443B9C-B8C0-4F9F-8792-76E73F77FC98}"/>
                  </a:ext>
                </a:extLst>
              </p:cNvPr>
              <p:cNvSpPr/>
              <p:nvPr/>
            </p:nvSpPr>
            <p:spPr>
              <a:xfrm>
                <a:off x="2925629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4D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012977D-405B-4249-9118-2BB4B4DFD3A9}"/>
                  </a:ext>
                </a:extLst>
              </p:cNvPr>
              <p:cNvSpPr/>
              <p:nvPr/>
            </p:nvSpPr>
            <p:spPr>
              <a:xfrm>
                <a:off x="3025641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4Q</a:t>
                </a: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E382C97-60F2-4C32-9063-95B3CE4F9E57}"/>
                  </a:ext>
                </a:extLst>
              </p:cNvPr>
              <p:cNvSpPr/>
              <p:nvPr/>
            </p:nvSpPr>
            <p:spPr>
              <a:xfrm>
                <a:off x="3125653" y="3342903"/>
                <a:ext cx="73818" cy="16192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GD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EDE1102-CE1E-49F9-A673-129D78651D60}"/>
                  </a:ext>
                </a:extLst>
              </p:cNvPr>
              <p:cNvSpPr/>
              <p:nvPr/>
            </p:nvSpPr>
            <p:spPr>
              <a:xfrm>
                <a:off x="2232561" y="2688153"/>
                <a:ext cx="73818" cy="16192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>
                    <a:solidFill>
                      <a:schemeClr val="bg1"/>
                    </a:solidFill>
                  </a:rPr>
                  <a:t>3V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F29716C-CC39-426F-A808-20AD271EBE10}"/>
                  </a:ext>
                </a:extLst>
              </p:cNvPr>
              <p:cNvSpPr/>
              <p:nvPr/>
            </p:nvSpPr>
            <p:spPr>
              <a:xfrm>
                <a:off x="2332573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8Q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F0C696D-5A1A-4AFC-9D25-84CFA283A9A0}"/>
                  </a:ext>
                </a:extLst>
              </p:cNvPr>
              <p:cNvSpPr/>
              <p:nvPr/>
            </p:nvSpPr>
            <p:spPr>
              <a:xfrm>
                <a:off x="2429077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8D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A29F83CD-EF0C-434F-B1DC-718B3B290891}"/>
                  </a:ext>
                </a:extLst>
              </p:cNvPr>
              <p:cNvSpPr/>
              <p:nvPr/>
            </p:nvSpPr>
            <p:spPr>
              <a:xfrm>
                <a:off x="2529089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7D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D0AD1F36-FD3F-49D1-A1A1-BC2EB09F414E}"/>
                  </a:ext>
                </a:extLst>
              </p:cNvPr>
              <p:cNvSpPr/>
              <p:nvPr/>
            </p:nvSpPr>
            <p:spPr>
              <a:xfrm>
                <a:off x="2629101" y="2688152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7Q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9064F52-CE44-4DCF-9140-557D812DF5C5}"/>
                  </a:ext>
                </a:extLst>
              </p:cNvPr>
              <p:cNvSpPr/>
              <p:nvPr/>
            </p:nvSpPr>
            <p:spPr>
              <a:xfrm>
                <a:off x="2729113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6Q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019DD89-1A5A-4F20-A48E-F0C7A75E9971}"/>
                  </a:ext>
                </a:extLst>
              </p:cNvPr>
              <p:cNvSpPr/>
              <p:nvPr/>
            </p:nvSpPr>
            <p:spPr>
              <a:xfrm>
                <a:off x="2829125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6D</a:t>
                </a: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A18F55A-32BE-4A40-BBD4-3DFE0E41F884}"/>
                  </a:ext>
                </a:extLst>
              </p:cNvPr>
              <p:cNvSpPr/>
              <p:nvPr/>
            </p:nvSpPr>
            <p:spPr>
              <a:xfrm>
                <a:off x="2925629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5D</a:t>
                </a: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09E4081D-2E0F-4B19-934D-837D51221F50}"/>
                  </a:ext>
                </a:extLst>
              </p:cNvPr>
              <p:cNvSpPr/>
              <p:nvPr/>
            </p:nvSpPr>
            <p:spPr>
              <a:xfrm>
                <a:off x="3025641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5Q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6181770-584C-4B01-A063-3A10638824C0}"/>
                  </a:ext>
                </a:extLst>
              </p:cNvPr>
              <p:cNvSpPr/>
              <p:nvPr/>
            </p:nvSpPr>
            <p:spPr>
              <a:xfrm>
                <a:off x="3125653" y="2688152"/>
                <a:ext cx="73818" cy="16192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>
                    <a:solidFill>
                      <a:schemeClr val="bg1"/>
                    </a:solidFill>
                  </a:rPr>
                  <a:t>LE</a:t>
                </a:r>
              </a:p>
            </p:txBody>
          </p:sp>
        </p:grp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05458A33-5FD4-4F1F-808E-7170B002A664}"/>
                </a:ext>
              </a:extLst>
            </p:cNvPr>
            <p:cNvSpPr/>
            <p:nvPr/>
          </p:nvSpPr>
          <p:spPr>
            <a:xfrm>
              <a:off x="5964436" y="3241972"/>
              <a:ext cx="73818" cy="3643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ADDR_HI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9B06401C-DE6D-4158-9AF6-CF67DB311916}"/>
                </a:ext>
              </a:extLst>
            </p:cNvPr>
            <p:cNvSpPr/>
            <p:nvPr/>
          </p:nvSpPr>
          <p:spPr>
            <a:xfrm>
              <a:off x="6855281" y="2278862"/>
              <a:ext cx="73818" cy="737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FPGA_A12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D4E108EA-A8FE-478B-9641-3612751304FC}"/>
                </a:ext>
              </a:extLst>
            </p:cNvPr>
            <p:cNvSpPr/>
            <p:nvPr/>
          </p:nvSpPr>
          <p:spPr>
            <a:xfrm>
              <a:off x="6559150" y="2278862"/>
              <a:ext cx="73818" cy="737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FPGA_A13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CEE91846-2A0C-4954-8BD4-BFA759C8E3BC}"/>
                </a:ext>
              </a:extLst>
            </p:cNvPr>
            <p:cNvSpPr/>
            <p:nvPr/>
          </p:nvSpPr>
          <p:spPr>
            <a:xfrm>
              <a:off x="6458926" y="2278860"/>
              <a:ext cx="73818" cy="737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FPGA_A14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D49E501D-CE2D-4F82-BC2A-C98BF692CD41}"/>
                </a:ext>
              </a:extLst>
            </p:cNvPr>
            <p:cNvSpPr/>
            <p:nvPr/>
          </p:nvSpPr>
          <p:spPr>
            <a:xfrm>
              <a:off x="6162910" y="2278862"/>
              <a:ext cx="73818" cy="737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FPGA_A15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1C3C67DA-608B-4A35-A24E-26AC0C30CBD3}"/>
                </a:ext>
              </a:extLst>
            </p:cNvPr>
            <p:cNvSpPr/>
            <p:nvPr/>
          </p:nvSpPr>
          <p:spPr>
            <a:xfrm>
              <a:off x="6755147" y="2278862"/>
              <a:ext cx="73818" cy="737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Z80_A12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B4F3F16A-B58D-4792-98CB-F0C7AB4F50F1}"/>
                </a:ext>
              </a:extLst>
            </p:cNvPr>
            <p:cNvSpPr/>
            <p:nvPr/>
          </p:nvSpPr>
          <p:spPr>
            <a:xfrm>
              <a:off x="6659462" y="2278862"/>
              <a:ext cx="73818" cy="737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Z80_A13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8D2224C1-D5B9-4B81-BD15-1ECB1D61EF5C}"/>
                </a:ext>
              </a:extLst>
            </p:cNvPr>
            <p:cNvSpPr/>
            <p:nvPr/>
          </p:nvSpPr>
          <p:spPr>
            <a:xfrm>
              <a:off x="6361703" y="2278862"/>
              <a:ext cx="73818" cy="737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Z80_A14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F96B19AF-1CF1-4A48-9B2F-B691C41E48A9}"/>
                </a:ext>
              </a:extLst>
            </p:cNvPr>
            <p:cNvSpPr/>
            <p:nvPr/>
          </p:nvSpPr>
          <p:spPr>
            <a:xfrm>
              <a:off x="6259414" y="2278862"/>
              <a:ext cx="73818" cy="737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Z80_A15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863A889E-00F1-4B6A-A15E-BD92B8678D4F}"/>
                </a:ext>
              </a:extLst>
            </p:cNvPr>
            <p:cNvSpPr/>
            <p:nvPr/>
          </p:nvSpPr>
          <p:spPr>
            <a:xfrm>
              <a:off x="6163359" y="3844477"/>
              <a:ext cx="73818" cy="737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FPGA_A8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DA89D8A9-EFDC-429E-8929-82136F96A42F}"/>
                </a:ext>
              </a:extLst>
            </p:cNvPr>
            <p:cNvSpPr/>
            <p:nvPr/>
          </p:nvSpPr>
          <p:spPr>
            <a:xfrm>
              <a:off x="6458741" y="3844477"/>
              <a:ext cx="73818" cy="737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FPGA_A9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45E79235-633F-4FA7-8743-17E29D91AF19}"/>
                </a:ext>
              </a:extLst>
            </p:cNvPr>
            <p:cNvSpPr/>
            <p:nvPr/>
          </p:nvSpPr>
          <p:spPr>
            <a:xfrm>
              <a:off x="6561621" y="3844477"/>
              <a:ext cx="73818" cy="737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FPGA_A10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40EF2EFC-C2FA-4F27-AAA3-CEF3669872A8}"/>
                </a:ext>
              </a:extLst>
            </p:cNvPr>
            <p:cNvSpPr/>
            <p:nvPr/>
          </p:nvSpPr>
          <p:spPr>
            <a:xfrm>
              <a:off x="6855281" y="3844477"/>
              <a:ext cx="73818" cy="737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FPGA_A11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E7862861-F30C-4245-AC9B-630370178350}"/>
                </a:ext>
              </a:extLst>
            </p:cNvPr>
            <p:cNvSpPr/>
            <p:nvPr/>
          </p:nvSpPr>
          <p:spPr>
            <a:xfrm>
              <a:off x="6262218" y="3844477"/>
              <a:ext cx="73818" cy="737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Z80_A8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B3FA33F-6074-48DC-BD5B-670A14FBA175}"/>
                </a:ext>
              </a:extLst>
            </p:cNvPr>
            <p:cNvSpPr/>
            <p:nvPr/>
          </p:nvSpPr>
          <p:spPr>
            <a:xfrm>
              <a:off x="6362230" y="3844477"/>
              <a:ext cx="73818" cy="737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Z80_A9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D510134D-CE4C-407A-A0D2-DDD910C3A1BB}"/>
                </a:ext>
              </a:extLst>
            </p:cNvPr>
            <p:cNvSpPr/>
            <p:nvPr/>
          </p:nvSpPr>
          <p:spPr>
            <a:xfrm>
              <a:off x="6661818" y="3844477"/>
              <a:ext cx="73818" cy="737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Z80_A10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99C468D6-1145-4487-9C48-FC9E50DCE45E}"/>
                </a:ext>
              </a:extLst>
            </p:cNvPr>
            <p:cNvSpPr/>
            <p:nvPr/>
          </p:nvSpPr>
          <p:spPr>
            <a:xfrm>
              <a:off x="6757021" y="3844477"/>
              <a:ext cx="73818" cy="737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Z80_A11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42CCC608-36F9-47E2-9CC2-EC108B6163EE}"/>
              </a:ext>
            </a:extLst>
          </p:cNvPr>
          <p:cNvGrpSpPr/>
          <p:nvPr/>
        </p:nvGrpSpPr>
        <p:grpSpPr>
          <a:xfrm>
            <a:off x="7797179" y="2278860"/>
            <a:ext cx="1067615" cy="2302657"/>
            <a:chOff x="7233642" y="2278860"/>
            <a:chExt cx="1067615" cy="2302657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23B3B98-BF9B-4207-99A4-E0A9E077115B}"/>
                </a:ext>
              </a:extLst>
            </p:cNvPr>
            <p:cNvGrpSpPr/>
            <p:nvPr/>
          </p:nvGrpSpPr>
          <p:grpSpPr>
            <a:xfrm>
              <a:off x="7334347" y="3020661"/>
              <a:ext cx="966910" cy="816677"/>
              <a:chOff x="2232561" y="2688152"/>
              <a:chExt cx="966910" cy="816677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3626157-BB2B-4877-B271-F365E31E7FB6}"/>
                  </a:ext>
                </a:extLst>
              </p:cNvPr>
              <p:cNvSpPr/>
              <p:nvPr/>
            </p:nvSpPr>
            <p:spPr>
              <a:xfrm>
                <a:off x="2232561" y="2850078"/>
                <a:ext cx="966910" cy="4928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373</a:t>
                </a: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BE13CC9C-D8EC-4ECF-B636-6459E7B906A5}"/>
                  </a:ext>
                </a:extLst>
              </p:cNvPr>
              <p:cNvSpPr/>
              <p:nvPr/>
            </p:nvSpPr>
            <p:spPr>
              <a:xfrm>
                <a:off x="2232561" y="3342904"/>
                <a:ext cx="73818" cy="16192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OE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AB568B1-7BBC-4FAA-A530-3AEA6657E688}"/>
                  </a:ext>
                </a:extLst>
              </p:cNvPr>
              <p:cNvSpPr/>
              <p:nvPr/>
            </p:nvSpPr>
            <p:spPr>
              <a:xfrm>
                <a:off x="2332573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1Q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075020A5-CE52-444B-AAC2-715B31E83800}"/>
                  </a:ext>
                </a:extLst>
              </p:cNvPr>
              <p:cNvSpPr/>
              <p:nvPr/>
            </p:nvSpPr>
            <p:spPr>
              <a:xfrm>
                <a:off x="2429077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1D</a:t>
                </a: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DB152AC1-BEC3-448E-BF68-48DEAA4EAA40}"/>
                  </a:ext>
                </a:extLst>
              </p:cNvPr>
              <p:cNvSpPr/>
              <p:nvPr/>
            </p:nvSpPr>
            <p:spPr>
              <a:xfrm>
                <a:off x="2529089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2D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927805E-49B1-4588-B3A8-AEE2C9E7865E}"/>
                  </a:ext>
                </a:extLst>
              </p:cNvPr>
              <p:cNvSpPr/>
              <p:nvPr/>
            </p:nvSpPr>
            <p:spPr>
              <a:xfrm>
                <a:off x="2629101" y="334290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2Q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8854ACB1-F154-437F-8E31-2C6C1FA92B43}"/>
                  </a:ext>
                </a:extLst>
              </p:cNvPr>
              <p:cNvSpPr/>
              <p:nvPr/>
            </p:nvSpPr>
            <p:spPr>
              <a:xfrm>
                <a:off x="2729113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3Q</a:t>
                </a: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1D25E01-973E-4467-93B3-74F10332FFE2}"/>
                  </a:ext>
                </a:extLst>
              </p:cNvPr>
              <p:cNvSpPr/>
              <p:nvPr/>
            </p:nvSpPr>
            <p:spPr>
              <a:xfrm>
                <a:off x="2829125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3D</a:t>
                </a: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04A00B0-C3D3-4D0D-8959-95CFC48D82F7}"/>
                  </a:ext>
                </a:extLst>
              </p:cNvPr>
              <p:cNvSpPr/>
              <p:nvPr/>
            </p:nvSpPr>
            <p:spPr>
              <a:xfrm>
                <a:off x="2925629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4D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54D6526A-FB01-4282-85B4-E82AFFE9B5B8}"/>
                  </a:ext>
                </a:extLst>
              </p:cNvPr>
              <p:cNvSpPr/>
              <p:nvPr/>
            </p:nvSpPr>
            <p:spPr>
              <a:xfrm>
                <a:off x="3025641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4Q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20851656-E10E-46DC-B978-680E16C070CD}"/>
                  </a:ext>
                </a:extLst>
              </p:cNvPr>
              <p:cNvSpPr/>
              <p:nvPr/>
            </p:nvSpPr>
            <p:spPr>
              <a:xfrm>
                <a:off x="3125653" y="3342903"/>
                <a:ext cx="73818" cy="16192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GD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DA1DD78-D884-4EB9-82C8-A8FC02BB0F22}"/>
                  </a:ext>
                </a:extLst>
              </p:cNvPr>
              <p:cNvSpPr/>
              <p:nvPr/>
            </p:nvSpPr>
            <p:spPr>
              <a:xfrm>
                <a:off x="2232561" y="2688153"/>
                <a:ext cx="73818" cy="16192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>
                    <a:solidFill>
                      <a:schemeClr val="bg1"/>
                    </a:solidFill>
                  </a:rPr>
                  <a:t>3V</a:t>
                </a: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6D66557F-4CE4-4134-9E64-70D46EDC5258}"/>
                  </a:ext>
                </a:extLst>
              </p:cNvPr>
              <p:cNvSpPr/>
              <p:nvPr/>
            </p:nvSpPr>
            <p:spPr>
              <a:xfrm>
                <a:off x="2332573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8Q</a:t>
                </a: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4A564A9-E339-41EE-A3D0-043BD8112D29}"/>
                  </a:ext>
                </a:extLst>
              </p:cNvPr>
              <p:cNvSpPr/>
              <p:nvPr/>
            </p:nvSpPr>
            <p:spPr>
              <a:xfrm>
                <a:off x="2429077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8D</a:t>
                </a: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B792DD3-6B4D-4828-B40D-3070CFB8E269}"/>
                  </a:ext>
                </a:extLst>
              </p:cNvPr>
              <p:cNvSpPr/>
              <p:nvPr/>
            </p:nvSpPr>
            <p:spPr>
              <a:xfrm>
                <a:off x="2529089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7D</a:t>
                </a: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77101EE-47D2-428C-8127-9446F5EFCA7A}"/>
                  </a:ext>
                </a:extLst>
              </p:cNvPr>
              <p:cNvSpPr/>
              <p:nvPr/>
            </p:nvSpPr>
            <p:spPr>
              <a:xfrm>
                <a:off x="2629101" y="2688152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7Q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E50A76B-A8E4-4BF8-B7DC-FB3C150932E6}"/>
                  </a:ext>
                </a:extLst>
              </p:cNvPr>
              <p:cNvSpPr/>
              <p:nvPr/>
            </p:nvSpPr>
            <p:spPr>
              <a:xfrm>
                <a:off x="2729113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6Q</a:t>
                </a: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F3AC39DE-7C2B-4120-9484-78059DC9402A}"/>
                  </a:ext>
                </a:extLst>
              </p:cNvPr>
              <p:cNvSpPr/>
              <p:nvPr/>
            </p:nvSpPr>
            <p:spPr>
              <a:xfrm>
                <a:off x="2829125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6D</a:t>
                </a: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AE09CD7-4A2D-423D-B83F-694542A108F5}"/>
                  </a:ext>
                </a:extLst>
              </p:cNvPr>
              <p:cNvSpPr/>
              <p:nvPr/>
            </p:nvSpPr>
            <p:spPr>
              <a:xfrm>
                <a:off x="2925629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5D</a:t>
                </a: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67A423F6-8F05-462C-A626-E63CFF696B3A}"/>
                  </a:ext>
                </a:extLst>
              </p:cNvPr>
              <p:cNvSpPr/>
              <p:nvPr/>
            </p:nvSpPr>
            <p:spPr>
              <a:xfrm>
                <a:off x="3025641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5Q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794C110B-D759-436B-A824-35728653CCBC}"/>
                  </a:ext>
                </a:extLst>
              </p:cNvPr>
              <p:cNvSpPr/>
              <p:nvPr/>
            </p:nvSpPr>
            <p:spPr>
              <a:xfrm>
                <a:off x="3125653" y="2688152"/>
                <a:ext cx="73818" cy="16192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>
                    <a:solidFill>
                      <a:schemeClr val="bg1"/>
                    </a:solidFill>
                  </a:rPr>
                  <a:t>LE</a:t>
                </a:r>
              </a:p>
            </p:txBody>
          </p:sp>
        </p:grp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EC6AC3A3-658F-48E7-9F85-F1BE7BD0772D}"/>
                </a:ext>
              </a:extLst>
            </p:cNvPr>
            <p:cNvSpPr/>
            <p:nvPr/>
          </p:nvSpPr>
          <p:spPr>
            <a:xfrm>
              <a:off x="7233642" y="3241972"/>
              <a:ext cx="73818" cy="3643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ADDR_EXT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A536F0D-6CF3-4311-93AD-A2792400C7AB}"/>
                </a:ext>
              </a:extLst>
            </p:cNvPr>
            <p:cNvSpPr/>
            <p:nvPr/>
          </p:nvSpPr>
          <p:spPr>
            <a:xfrm>
              <a:off x="7435505" y="3844477"/>
              <a:ext cx="73818" cy="737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FPGA_E14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0A404528-D744-4823-86C2-1F049387E88B}"/>
                </a:ext>
              </a:extLst>
            </p:cNvPr>
            <p:cNvSpPr/>
            <p:nvPr/>
          </p:nvSpPr>
          <p:spPr>
            <a:xfrm>
              <a:off x="7730887" y="3844477"/>
              <a:ext cx="73818" cy="737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FPGA_E15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085A2679-337A-4F2E-AC86-69BB4D3D2F82}"/>
                </a:ext>
              </a:extLst>
            </p:cNvPr>
            <p:cNvSpPr/>
            <p:nvPr/>
          </p:nvSpPr>
          <p:spPr>
            <a:xfrm>
              <a:off x="7833767" y="3844477"/>
              <a:ext cx="73818" cy="737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FPGA_E16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5CC9826-911C-4318-A0F9-44DFFD2640CD}"/>
                </a:ext>
              </a:extLst>
            </p:cNvPr>
            <p:cNvSpPr/>
            <p:nvPr/>
          </p:nvSpPr>
          <p:spPr>
            <a:xfrm>
              <a:off x="8127427" y="3844477"/>
              <a:ext cx="73818" cy="737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FPGA_E17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9D1F53F2-ED55-4194-AB25-3174C087B49D}"/>
                </a:ext>
              </a:extLst>
            </p:cNvPr>
            <p:cNvSpPr/>
            <p:nvPr/>
          </p:nvSpPr>
          <p:spPr>
            <a:xfrm>
              <a:off x="7534364" y="3844477"/>
              <a:ext cx="73818" cy="737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Z80_EA14</a:t>
              </a: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0F51FD88-9088-484B-87A3-3FDA6FD557CB}"/>
                </a:ext>
              </a:extLst>
            </p:cNvPr>
            <p:cNvSpPr/>
            <p:nvPr/>
          </p:nvSpPr>
          <p:spPr>
            <a:xfrm>
              <a:off x="7634376" y="3844477"/>
              <a:ext cx="73818" cy="737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Z80_EA15</a:t>
              </a: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64201BAD-E02F-4078-AC1C-4497FEC22FFB}"/>
                </a:ext>
              </a:extLst>
            </p:cNvPr>
            <p:cNvSpPr/>
            <p:nvPr/>
          </p:nvSpPr>
          <p:spPr>
            <a:xfrm>
              <a:off x="7933964" y="3844477"/>
              <a:ext cx="73818" cy="737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Z80_EA16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3F211CF3-947D-48F5-953C-D703DF2445AA}"/>
                </a:ext>
              </a:extLst>
            </p:cNvPr>
            <p:cNvSpPr/>
            <p:nvPr/>
          </p:nvSpPr>
          <p:spPr>
            <a:xfrm>
              <a:off x="8029167" y="3844477"/>
              <a:ext cx="73818" cy="737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Z80_EA17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9BAD2D93-3995-4B6A-8D7D-1FEBE27508A1}"/>
                </a:ext>
              </a:extLst>
            </p:cNvPr>
            <p:cNvSpPr/>
            <p:nvPr/>
          </p:nvSpPr>
          <p:spPr>
            <a:xfrm>
              <a:off x="8129903" y="2278862"/>
              <a:ext cx="73818" cy="737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FPGA_E18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96E13E30-433F-439E-9950-CED269896904}"/>
                </a:ext>
              </a:extLst>
            </p:cNvPr>
            <p:cNvSpPr/>
            <p:nvPr/>
          </p:nvSpPr>
          <p:spPr>
            <a:xfrm>
              <a:off x="7833772" y="2278862"/>
              <a:ext cx="73818" cy="737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FPGA_E19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1E6C57EA-6678-43FD-9E00-C1D4FF95823A}"/>
                </a:ext>
              </a:extLst>
            </p:cNvPr>
            <p:cNvSpPr/>
            <p:nvPr/>
          </p:nvSpPr>
          <p:spPr>
            <a:xfrm>
              <a:off x="7733548" y="2278860"/>
              <a:ext cx="73818" cy="737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FPGA_E20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6B265136-77D2-4547-98F0-2468873B60BB}"/>
                </a:ext>
              </a:extLst>
            </p:cNvPr>
            <p:cNvSpPr/>
            <p:nvPr/>
          </p:nvSpPr>
          <p:spPr>
            <a:xfrm>
              <a:off x="7437532" y="2278862"/>
              <a:ext cx="73818" cy="737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FPGA_A21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5CCA3DFF-155B-4F7B-9252-3B88136CF966}"/>
                </a:ext>
              </a:extLst>
            </p:cNvPr>
            <p:cNvSpPr/>
            <p:nvPr/>
          </p:nvSpPr>
          <p:spPr>
            <a:xfrm>
              <a:off x="8029769" y="2278862"/>
              <a:ext cx="73818" cy="737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Z80_EA18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2E3C9BD0-A4D4-4C3F-98DD-B236BBE76447}"/>
                </a:ext>
              </a:extLst>
            </p:cNvPr>
            <p:cNvSpPr/>
            <p:nvPr/>
          </p:nvSpPr>
          <p:spPr>
            <a:xfrm>
              <a:off x="7934084" y="2278862"/>
              <a:ext cx="73818" cy="737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Z80_EA19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078761B6-4F32-4F55-BEC8-51DCF82621B1}"/>
                </a:ext>
              </a:extLst>
            </p:cNvPr>
            <p:cNvSpPr/>
            <p:nvPr/>
          </p:nvSpPr>
          <p:spPr>
            <a:xfrm>
              <a:off x="7636325" y="2278862"/>
              <a:ext cx="73818" cy="737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Z80_EA20</a:t>
              </a: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9BD206A0-1469-442F-A71B-E7958E7A1447}"/>
                </a:ext>
              </a:extLst>
            </p:cNvPr>
            <p:cNvSpPr/>
            <p:nvPr/>
          </p:nvSpPr>
          <p:spPr>
            <a:xfrm>
              <a:off x="7534036" y="2278862"/>
              <a:ext cx="73818" cy="737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Z80_EA21</a:t>
              </a: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47137041-4850-4C0F-B7EA-8B634C695BC1}"/>
              </a:ext>
            </a:extLst>
          </p:cNvPr>
          <p:cNvGrpSpPr/>
          <p:nvPr/>
        </p:nvGrpSpPr>
        <p:grpSpPr>
          <a:xfrm>
            <a:off x="4161866" y="2277260"/>
            <a:ext cx="1067355" cy="2302662"/>
            <a:chOff x="8505229" y="2278855"/>
            <a:chExt cx="1067355" cy="2302662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C7895673-3D84-435C-9CE0-95C44FC08E74}"/>
                </a:ext>
              </a:extLst>
            </p:cNvPr>
            <p:cNvGrpSpPr/>
            <p:nvPr/>
          </p:nvGrpSpPr>
          <p:grpSpPr>
            <a:xfrm>
              <a:off x="8605674" y="3020658"/>
              <a:ext cx="966910" cy="816677"/>
              <a:chOff x="2232561" y="2688152"/>
              <a:chExt cx="966910" cy="816677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B347CD7D-747F-4F94-960C-5DA49451160D}"/>
                  </a:ext>
                </a:extLst>
              </p:cNvPr>
              <p:cNvSpPr/>
              <p:nvPr/>
            </p:nvSpPr>
            <p:spPr>
              <a:xfrm>
                <a:off x="2232561" y="2850078"/>
                <a:ext cx="966910" cy="4928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373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2206D6C0-58CC-46D4-B33B-7DD6D1F24628}"/>
                  </a:ext>
                </a:extLst>
              </p:cNvPr>
              <p:cNvSpPr/>
              <p:nvPr/>
            </p:nvSpPr>
            <p:spPr>
              <a:xfrm>
                <a:off x="2232561" y="3342904"/>
                <a:ext cx="73818" cy="16192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OE</a:t>
                </a: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B96B77D3-B364-4EB0-B315-01E7C639F321}"/>
                  </a:ext>
                </a:extLst>
              </p:cNvPr>
              <p:cNvSpPr/>
              <p:nvPr/>
            </p:nvSpPr>
            <p:spPr>
              <a:xfrm>
                <a:off x="2332573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1Q</a:t>
                </a: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0AAED535-D3A8-4656-9C16-348F75A6487A}"/>
                  </a:ext>
                </a:extLst>
              </p:cNvPr>
              <p:cNvSpPr/>
              <p:nvPr/>
            </p:nvSpPr>
            <p:spPr>
              <a:xfrm>
                <a:off x="2429077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1D</a:t>
                </a: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231B425F-1C9E-4073-BD35-ED56F2076564}"/>
                  </a:ext>
                </a:extLst>
              </p:cNvPr>
              <p:cNvSpPr/>
              <p:nvPr/>
            </p:nvSpPr>
            <p:spPr>
              <a:xfrm>
                <a:off x="2529089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2D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3C25F620-5416-46F6-8ACD-E54299BB0EAC}"/>
                  </a:ext>
                </a:extLst>
              </p:cNvPr>
              <p:cNvSpPr/>
              <p:nvPr/>
            </p:nvSpPr>
            <p:spPr>
              <a:xfrm>
                <a:off x="2629101" y="334290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2Q</a:t>
                </a: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217CB584-BEBA-4D49-BEBB-2C937D14E17B}"/>
                  </a:ext>
                </a:extLst>
              </p:cNvPr>
              <p:cNvSpPr/>
              <p:nvPr/>
            </p:nvSpPr>
            <p:spPr>
              <a:xfrm>
                <a:off x="2729113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3Q</a:t>
                </a: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1CC1D04-F15F-4242-AE1E-55A197C5192F}"/>
                  </a:ext>
                </a:extLst>
              </p:cNvPr>
              <p:cNvSpPr/>
              <p:nvPr/>
            </p:nvSpPr>
            <p:spPr>
              <a:xfrm>
                <a:off x="2829125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3D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40C006D-19BA-4E0E-857A-5D4335FF7816}"/>
                  </a:ext>
                </a:extLst>
              </p:cNvPr>
              <p:cNvSpPr/>
              <p:nvPr/>
            </p:nvSpPr>
            <p:spPr>
              <a:xfrm>
                <a:off x="2925629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4D</a:t>
                </a: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662E390E-FEB6-474E-A376-45650B20D4F2}"/>
                  </a:ext>
                </a:extLst>
              </p:cNvPr>
              <p:cNvSpPr/>
              <p:nvPr/>
            </p:nvSpPr>
            <p:spPr>
              <a:xfrm>
                <a:off x="3025641" y="3342904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4Q</a:t>
                </a: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8DC7CC2E-8B03-4533-BA65-B910684BEB29}"/>
                  </a:ext>
                </a:extLst>
              </p:cNvPr>
              <p:cNvSpPr/>
              <p:nvPr/>
            </p:nvSpPr>
            <p:spPr>
              <a:xfrm>
                <a:off x="3125653" y="3342903"/>
                <a:ext cx="73818" cy="16192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GD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8BBEC00E-7E41-4310-94E4-A477102038AC}"/>
                  </a:ext>
                </a:extLst>
              </p:cNvPr>
              <p:cNvSpPr/>
              <p:nvPr/>
            </p:nvSpPr>
            <p:spPr>
              <a:xfrm>
                <a:off x="2232561" y="2688153"/>
                <a:ext cx="73818" cy="16192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>
                    <a:solidFill>
                      <a:schemeClr val="bg1"/>
                    </a:solidFill>
                  </a:rPr>
                  <a:t>3V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D011DBE0-9871-40EC-B087-954CA3643156}"/>
                  </a:ext>
                </a:extLst>
              </p:cNvPr>
              <p:cNvSpPr/>
              <p:nvPr/>
            </p:nvSpPr>
            <p:spPr>
              <a:xfrm>
                <a:off x="2332573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8Q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15710D9B-D657-4BB1-9F7A-C5AEAC7DE7CD}"/>
                  </a:ext>
                </a:extLst>
              </p:cNvPr>
              <p:cNvSpPr/>
              <p:nvPr/>
            </p:nvSpPr>
            <p:spPr>
              <a:xfrm>
                <a:off x="2429077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8D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0285EABE-C6BA-4FD5-8C2A-A7E6C08CA8D2}"/>
                  </a:ext>
                </a:extLst>
              </p:cNvPr>
              <p:cNvSpPr/>
              <p:nvPr/>
            </p:nvSpPr>
            <p:spPr>
              <a:xfrm>
                <a:off x="2529089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7D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76A4755C-A4A0-48ED-B2DF-A5B647CBEB0B}"/>
                  </a:ext>
                </a:extLst>
              </p:cNvPr>
              <p:cNvSpPr/>
              <p:nvPr/>
            </p:nvSpPr>
            <p:spPr>
              <a:xfrm>
                <a:off x="2629101" y="2688152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7Q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8F4B732A-92E1-4BA4-8DA7-7E6A90EA10FF}"/>
                  </a:ext>
                </a:extLst>
              </p:cNvPr>
              <p:cNvSpPr/>
              <p:nvPr/>
            </p:nvSpPr>
            <p:spPr>
              <a:xfrm>
                <a:off x="2729113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6Q</a:t>
                </a: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B2E3590-2D48-4B33-AE64-452506561857}"/>
                  </a:ext>
                </a:extLst>
              </p:cNvPr>
              <p:cNvSpPr/>
              <p:nvPr/>
            </p:nvSpPr>
            <p:spPr>
              <a:xfrm>
                <a:off x="2829125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6D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C371C5B0-CC87-4C55-9ADD-4E887098AA53}"/>
                  </a:ext>
                </a:extLst>
              </p:cNvPr>
              <p:cNvSpPr/>
              <p:nvPr/>
            </p:nvSpPr>
            <p:spPr>
              <a:xfrm>
                <a:off x="2925629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5D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CF3BEDBD-B366-454C-9A6C-970FC5AA2BE0}"/>
                  </a:ext>
                </a:extLst>
              </p:cNvPr>
              <p:cNvSpPr/>
              <p:nvPr/>
            </p:nvSpPr>
            <p:spPr>
              <a:xfrm>
                <a:off x="3025641" y="2688153"/>
                <a:ext cx="73818" cy="161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/>
                  <a:t>5Q</a:t>
                </a: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7801A8B5-BB6F-436A-ABD6-10BE227420F3}"/>
                  </a:ext>
                </a:extLst>
              </p:cNvPr>
              <p:cNvSpPr/>
              <p:nvPr/>
            </p:nvSpPr>
            <p:spPr>
              <a:xfrm>
                <a:off x="3125653" y="2688152"/>
                <a:ext cx="73818" cy="16192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GB" sz="400" dirty="0">
                    <a:solidFill>
                      <a:schemeClr val="bg1"/>
                    </a:solidFill>
                  </a:rPr>
                  <a:t>LE</a:t>
                </a:r>
              </a:p>
            </p:txBody>
          </p:sp>
        </p:grp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66F0F3-3306-4A6D-BD25-604602546B4A}"/>
                </a:ext>
              </a:extLst>
            </p:cNvPr>
            <p:cNvSpPr/>
            <p:nvPr/>
          </p:nvSpPr>
          <p:spPr>
            <a:xfrm>
              <a:off x="8505229" y="3241972"/>
              <a:ext cx="73818" cy="3643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CONTROL</a:t>
              </a: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952D560D-437B-4455-9A25-02718B803729}"/>
                </a:ext>
              </a:extLst>
            </p:cNvPr>
            <p:cNvSpPr/>
            <p:nvPr/>
          </p:nvSpPr>
          <p:spPr>
            <a:xfrm>
              <a:off x="9399844" y="2281236"/>
              <a:ext cx="73818" cy="73704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FPGA_WR</a:t>
              </a: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403D1B35-D910-47D1-9C8C-3447FA905D4A}"/>
                </a:ext>
              </a:extLst>
            </p:cNvPr>
            <p:cNvSpPr/>
            <p:nvPr/>
          </p:nvSpPr>
          <p:spPr>
            <a:xfrm>
              <a:off x="9101332" y="2281236"/>
              <a:ext cx="73818" cy="73704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FPGA_RD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9EDB4770-8771-4102-866E-63D69FC0F563}"/>
                </a:ext>
              </a:extLst>
            </p:cNvPr>
            <p:cNvSpPr/>
            <p:nvPr/>
          </p:nvSpPr>
          <p:spPr>
            <a:xfrm>
              <a:off x="9001108" y="2281234"/>
              <a:ext cx="73818" cy="73704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FPGA_HCLK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A5754420-9030-427E-AAC2-1C29A22C74FD}"/>
                </a:ext>
              </a:extLst>
            </p:cNvPr>
            <p:cNvSpPr/>
            <p:nvPr/>
          </p:nvSpPr>
          <p:spPr>
            <a:xfrm>
              <a:off x="8705092" y="2281236"/>
              <a:ext cx="73818" cy="73704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FPGA_INTAK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775EE988-2AAF-41C2-BFA7-2818F6C471CA}"/>
                </a:ext>
              </a:extLst>
            </p:cNvPr>
            <p:cNvSpPr/>
            <p:nvPr/>
          </p:nvSpPr>
          <p:spPr>
            <a:xfrm>
              <a:off x="9299710" y="2278855"/>
              <a:ext cx="73818" cy="737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Z80_WR</a:t>
              </a: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CA674072-D67D-4DA0-B3DE-9F8C550503D5}"/>
                </a:ext>
              </a:extLst>
            </p:cNvPr>
            <p:cNvSpPr/>
            <p:nvPr/>
          </p:nvSpPr>
          <p:spPr>
            <a:xfrm>
              <a:off x="9201644" y="2278855"/>
              <a:ext cx="73818" cy="737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Z80_RD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2FFCB2D9-F21F-4EA9-8EA8-104D2D8CAE1D}"/>
                </a:ext>
              </a:extLst>
            </p:cNvPr>
            <p:cNvSpPr/>
            <p:nvPr/>
          </p:nvSpPr>
          <p:spPr>
            <a:xfrm>
              <a:off x="8903885" y="2278855"/>
              <a:ext cx="73818" cy="737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Z80_CLK</a:t>
              </a: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D8B8EC5-7589-4CA0-ACBE-5E62BD84386A}"/>
                </a:ext>
              </a:extLst>
            </p:cNvPr>
            <p:cNvSpPr/>
            <p:nvPr/>
          </p:nvSpPr>
          <p:spPr>
            <a:xfrm>
              <a:off x="8801596" y="2278855"/>
              <a:ext cx="73818" cy="737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Z80_INTAK</a:t>
              </a: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D188E84F-3859-430A-88C0-DBAC1E3011D2}"/>
                </a:ext>
              </a:extLst>
            </p:cNvPr>
            <p:cNvSpPr/>
            <p:nvPr/>
          </p:nvSpPr>
          <p:spPr>
            <a:xfrm>
              <a:off x="8709213" y="3844477"/>
              <a:ext cx="73818" cy="73704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FPGA_RESET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C77357C9-ACE8-4E20-9325-C0E3FB1B5635}"/>
                </a:ext>
              </a:extLst>
            </p:cNvPr>
            <p:cNvSpPr/>
            <p:nvPr/>
          </p:nvSpPr>
          <p:spPr>
            <a:xfrm>
              <a:off x="9002214" y="3844477"/>
              <a:ext cx="73818" cy="73704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FPGA_M1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69E5F0B-09E3-443C-9137-2F58ED7BC638}"/>
                </a:ext>
              </a:extLst>
            </p:cNvPr>
            <p:cNvSpPr/>
            <p:nvPr/>
          </p:nvSpPr>
          <p:spPr>
            <a:xfrm>
              <a:off x="9102713" y="3844477"/>
              <a:ext cx="73818" cy="73704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FPGA_IORQ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90D0704C-158F-4082-90F6-BC9A6F488012}"/>
                </a:ext>
              </a:extLst>
            </p:cNvPr>
            <p:cNvSpPr/>
            <p:nvPr/>
          </p:nvSpPr>
          <p:spPr>
            <a:xfrm>
              <a:off x="9398754" y="3844477"/>
              <a:ext cx="73818" cy="73704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FPGA_MREQ</a:t>
              </a: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03182BEB-0701-449C-8D11-CB66E8B5CFD9}"/>
                </a:ext>
              </a:extLst>
            </p:cNvPr>
            <p:cNvSpPr/>
            <p:nvPr/>
          </p:nvSpPr>
          <p:spPr>
            <a:xfrm>
              <a:off x="8803310" y="3844477"/>
              <a:ext cx="73818" cy="737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Z80_RESET</a:t>
              </a: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62FEFCC4-0D1C-4802-A216-094544867274}"/>
                </a:ext>
              </a:extLst>
            </p:cNvPr>
            <p:cNvSpPr/>
            <p:nvPr/>
          </p:nvSpPr>
          <p:spPr>
            <a:xfrm>
              <a:off x="8903322" y="3844477"/>
              <a:ext cx="73818" cy="737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Z80_M1</a:t>
              </a: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07A3EE1-87F9-4430-BC3A-99C7B9AFCED1}"/>
                </a:ext>
              </a:extLst>
            </p:cNvPr>
            <p:cNvSpPr/>
            <p:nvPr/>
          </p:nvSpPr>
          <p:spPr>
            <a:xfrm>
              <a:off x="9202910" y="3844477"/>
              <a:ext cx="73818" cy="737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Z80_IORQ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AFCB689-E94E-4967-9ABA-DDB33B6EF8DA}"/>
                </a:ext>
              </a:extLst>
            </p:cNvPr>
            <p:cNvSpPr/>
            <p:nvPr/>
          </p:nvSpPr>
          <p:spPr>
            <a:xfrm>
              <a:off x="9300494" y="3844477"/>
              <a:ext cx="73818" cy="737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sz="400" dirty="0"/>
                <a:t>Z80_MREQ</a:t>
              </a:r>
            </a:p>
          </p:txBody>
        </p:sp>
      </p:grpSp>
      <p:sp>
        <p:nvSpPr>
          <p:cNvPr id="292" name="Rectangle 291">
            <a:extLst>
              <a:ext uri="{FF2B5EF4-FFF2-40B4-BE49-F238E27FC236}">
                <a16:creationId xmlns:a16="http://schemas.microsoft.com/office/drawing/2014/main" id="{B7F8C137-8126-4691-99AC-78C3F3724302}"/>
              </a:ext>
            </a:extLst>
          </p:cNvPr>
          <p:cNvSpPr/>
          <p:nvPr/>
        </p:nvSpPr>
        <p:spPr>
          <a:xfrm>
            <a:off x="62858" y="59153"/>
            <a:ext cx="12065330" cy="819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HOST-SIDE (5V)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121A2CE-D5BE-4A0B-AA4E-5F8440CA2114}"/>
              </a:ext>
            </a:extLst>
          </p:cNvPr>
          <p:cNvSpPr/>
          <p:nvPr/>
        </p:nvSpPr>
        <p:spPr>
          <a:xfrm>
            <a:off x="62858" y="5959743"/>
            <a:ext cx="12065330" cy="8193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FPGA-SIDE (3.3V)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1C50FC14-233B-44CD-B03F-6E0C46068868}"/>
              </a:ext>
            </a:extLst>
          </p:cNvPr>
          <p:cNvSpPr txBox="1"/>
          <p:nvPr/>
        </p:nvSpPr>
        <p:spPr>
          <a:xfrm>
            <a:off x="1577071" y="5442651"/>
            <a:ext cx="903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IO pins required on FPGA: 8 data, 2 data control, 24 address, 8 system control = </a:t>
            </a:r>
            <a:r>
              <a:rPr lang="en-GB" b="1" dirty="0"/>
              <a:t>42 IO pins</a:t>
            </a:r>
          </a:p>
        </p:txBody>
      </p:sp>
      <p:sp>
        <p:nvSpPr>
          <p:cNvPr id="1053" name="Flowchart: Manual Operation 1052">
            <a:extLst>
              <a:ext uri="{FF2B5EF4-FFF2-40B4-BE49-F238E27FC236}">
                <a16:creationId xmlns:a16="http://schemas.microsoft.com/office/drawing/2014/main" id="{B2081981-D883-4891-8EA1-BC22AC0FA4FD}"/>
              </a:ext>
            </a:extLst>
          </p:cNvPr>
          <p:cNvSpPr/>
          <p:nvPr/>
        </p:nvSpPr>
        <p:spPr>
          <a:xfrm>
            <a:off x="2876946" y="872459"/>
            <a:ext cx="1314063" cy="140480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1054" name="Flowchart: Manual Operation 1053">
            <a:extLst>
              <a:ext uri="{FF2B5EF4-FFF2-40B4-BE49-F238E27FC236}">
                <a16:creationId xmlns:a16="http://schemas.microsoft.com/office/drawing/2014/main" id="{BA81CCCD-BF66-42FF-AAB5-4F4DC5D6CFDB}"/>
              </a:ext>
            </a:extLst>
          </p:cNvPr>
          <p:cNvSpPr/>
          <p:nvPr/>
        </p:nvSpPr>
        <p:spPr>
          <a:xfrm>
            <a:off x="5359988" y="890210"/>
            <a:ext cx="3955066" cy="1301622"/>
          </a:xfrm>
          <a:prstGeom prst="flowChartManualOpe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ADDRESS</a:t>
            </a:r>
          </a:p>
        </p:txBody>
      </p:sp>
      <p:sp>
        <p:nvSpPr>
          <p:cNvPr id="1055" name="Flowchart: Manual Operation 1054">
            <a:extLst>
              <a:ext uri="{FF2B5EF4-FFF2-40B4-BE49-F238E27FC236}">
                <a16:creationId xmlns:a16="http://schemas.microsoft.com/office/drawing/2014/main" id="{FA739109-8354-4B77-9B24-33AD4FC9E33D}"/>
              </a:ext>
            </a:extLst>
          </p:cNvPr>
          <p:cNvSpPr/>
          <p:nvPr/>
        </p:nvSpPr>
        <p:spPr>
          <a:xfrm>
            <a:off x="4191010" y="890210"/>
            <a:ext cx="1132852" cy="1302829"/>
          </a:xfrm>
          <a:prstGeom prst="flowChartManualOperat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CTRL</a:t>
            </a:r>
          </a:p>
        </p:txBody>
      </p:sp>
    </p:spTree>
    <p:extLst>
      <p:ext uri="{BB962C8B-B14F-4D97-AF65-F5344CB8AC3E}">
        <p14:creationId xmlns:p14="http://schemas.microsoft.com/office/powerpoint/2010/main" val="326163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E09546-B624-4482-9199-A11F25979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744" y="2098991"/>
            <a:ext cx="6134770" cy="2775253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BE72D9C1-277E-42A5-95BA-EAD7C3981743}"/>
              </a:ext>
            </a:extLst>
          </p:cNvPr>
          <p:cNvSpPr/>
          <p:nvPr/>
        </p:nvSpPr>
        <p:spPr>
          <a:xfrm>
            <a:off x="10724164" y="2031357"/>
            <a:ext cx="525922" cy="320993"/>
          </a:xfrm>
          <a:prstGeom prst="borderCallout1">
            <a:avLst>
              <a:gd name="adj1" fmla="val 48711"/>
              <a:gd name="adj2" fmla="val -711"/>
              <a:gd name="adj3" fmla="val 110522"/>
              <a:gd name="adj4" fmla="val -1003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P9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E3F27FF7-7F8A-497C-90B1-2A5504093E33}"/>
              </a:ext>
            </a:extLst>
          </p:cNvPr>
          <p:cNvSpPr/>
          <p:nvPr/>
        </p:nvSpPr>
        <p:spPr>
          <a:xfrm>
            <a:off x="10724164" y="4713747"/>
            <a:ext cx="525922" cy="320993"/>
          </a:xfrm>
          <a:prstGeom prst="borderCallout1">
            <a:avLst>
              <a:gd name="adj1" fmla="val 48711"/>
              <a:gd name="adj2" fmla="val -711"/>
              <a:gd name="adj3" fmla="val 5923"/>
              <a:gd name="adj4" fmla="val -10851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P8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CBFE5B-9122-45A7-BA00-6B6891CE6437}"/>
              </a:ext>
            </a:extLst>
          </p:cNvPr>
          <p:cNvGrpSpPr/>
          <p:nvPr/>
        </p:nvGrpSpPr>
        <p:grpSpPr>
          <a:xfrm>
            <a:off x="309227" y="279073"/>
            <a:ext cx="2434698" cy="6230968"/>
            <a:chOff x="439858" y="0"/>
            <a:chExt cx="2434698" cy="623096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DF2B33-CC13-44D7-AAE7-03219E803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858" y="0"/>
              <a:ext cx="2434698" cy="32829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8D7C84A-9B05-4531-B5E1-DEF9D943F2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924"/>
            <a:stretch/>
          </p:blipFill>
          <p:spPr>
            <a:xfrm>
              <a:off x="501700" y="3207545"/>
              <a:ext cx="2317573" cy="3023423"/>
            </a:xfrm>
            <a:prstGeom prst="rect">
              <a:avLst/>
            </a:prstGeom>
          </p:spPr>
        </p:pic>
      </p:grp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E0148E8-1D19-43EC-93D3-D5286FCDC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45227"/>
              </p:ext>
            </p:extLst>
          </p:nvPr>
        </p:nvGraphicFramePr>
        <p:xfrm>
          <a:off x="2663772" y="2138527"/>
          <a:ext cx="1184328" cy="4332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64">
                  <a:extLst>
                    <a:ext uri="{9D8B030D-6E8A-4147-A177-3AD203B41FA5}">
                      <a16:colId xmlns:a16="http://schemas.microsoft.com/office/drawing/2014/main" val="3647660592"/>
                    </a:ext>
                  </a:extLst>
                </a:gridCol>
                <a:gridCol w="592164">
                  <a:extLst>
                    <a:ext uri="{9D8B030D-6E8A-4147-A177-3AD203B41FA5}">
                      <a16:colId xmlns:a16="http://schemas.microsoft.com/office/drawing/2014/main" val="227543288"/>
                    </a:ext>
                  </a:extLst>
                </a:gridCol>
              </a:tblGrid>
              <a:tr h="80798">
                <a:tc>
                  <a:txBody>
                    <a:bodyPr/>
                    <a:lstStyle/>
                    <a:p>
                      <a:r>
                        <a:rPr lang="en-GB" sz="400" dirty="0"/>
                        <a:t>FUNCTION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FPGA Pin No.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334124436"/>
                  </a:ext>
                </a:extLst>
              </a:tr>
              <a:tr h="8255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PIN_W18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3328007182"/>
                  </a:ext>
                </a:extLst>
              </a:tr>
              <a:tr h="5080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PIN_Y18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307558238"/>
                  </a:ext>
                </a:extLst>
              </a:tr>
              <a:tr h="5334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PIN_Y19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619466996"/>
                  </a:ext>
                </a:extLst>
              </a:tr>
              <a:tr h="5905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PIN_AA17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4074390381"/>
                  </a:ext>
                </a:extLst>
              </a:tr>
              <a:tr h="6794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PIN_AA20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91476160"/>
                  </a:ext>
                </a:extLst>
              </a:tr>
              <a:tr h="6985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PIN_AA19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4230248257"/>
                  </a:ext>
                </a:extLst>
              </a:tr>
              <a:tr h="6032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PIN_AB21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3496605566"/>
                  </a:ext>
                </a:extLst>
              </a:tr>
              <a:tr h="6604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PIN_AB20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1304432535"/>
                  </a:ext>
                </a:extLst>
              </a:tr>
              <a:tr h="6985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PIN_AB19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3864115860"/>
                  </a:ext>
                </a:extLst>
              </a:tr>
              <a:tr h="6350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PIN_Y16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2423973532"/>
                  </a:ext>
                </a:extLst>
              </a:tr>
              <a:tr h="6985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PIN_V16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821700875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PIN_AB18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2398408326"/>
                  </a:ext>
                </a:extLst>
              </a:tr>
              <a:tr h="6350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PIN_V15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3271372157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PIN_W17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105544935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PIN_AB17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541890762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PIN_AA16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2353957050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PIN_AB16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3293859940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PIN_W16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3490249984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PIN_AB15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1863335333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PIN_W15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777842089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PIN_Y14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3675904561"/>
                  </a:ext>
                </a:extLst>
              </a:tr>
              <a:tr h="6985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PIN_AA15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1458349846"/>
                  </a:ext>
                </a:extLst>
              </a:tr>
              <a:tr h="6350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PIN_AB14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808245285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PIN_AA14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2186850074"/>
                  </a:ext>
                </a:extLst>
              </a:tr>
              <a:tr h="6350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PIN_AB13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603263647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PIN_AA13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960594846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PIN_AB12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2071194158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PIN_AA12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3319656829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PIN_AB11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1690328558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PIN_AA11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2178005250"/>
                  </a:ext>
                </a:extLst>
              </a:tr>
              <a:tr h="6350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PIN_AB10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706587292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PIN_Y13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934043798"/>
                  </a:ext>
                </a:extLst>
              </a:tr>
              <a:tr h="6985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PIN_Y11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3644241170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PIN_W13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1961190077"/>
                  </a:ext>
                </a:extLst>
              </a:tr>
              <a:tr h="6350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PIN_W12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915177410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PIN_W11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2765530794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PIN_V12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2176942335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PIN_V11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596989136"/>
                  </a:ext>
                </a:extLst>
              </a:tr>
              <a:tr h="6350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PIN_V13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3274431823"/>
                  </a:ext>
                </a:extLst>
              </a:tr>
              <a:tr h="6985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PIN_V14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3385185296"/>
                  </a:ext>
                </a:extLst>
              </a:tr>
              <a:tr h="6350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PIN_Y17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2141383673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PIN_W14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3794475264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PIN_U15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3591243089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PIN_R13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2344253047"/>
                  </a:ext>
                </a:extLst>
              </a:tr>
              <a:tr h="6350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PIN_Y5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2798312071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PIN_Y6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3547429085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PIN_W6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3352384202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PIN_W7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1588573396"/>
                  </a:ext>
                </a:extLst>
              </a:tr>
              <a:tr h="6985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PIN_W8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427029425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PIN_V8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1455835440"/>
                  </a:ext>
                </a:extLst>
              </a:tr>
              <a:tr h="6350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PIN_AB8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974358801"/>
                  </a:ext>
                </a:extLst>
              </a:tr>
              <a:tr h="6985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PIN_V7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2577864604"/>
                  </a:ext>
                </a:extLst>
              </a:tr>
              <a:tr h="6350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PIN_R11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62262697"/>
                  </a:ext>
                </a:extLst>
              </a:tr>
              <a:tr h="6350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PIN_AB7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1326422233"/>
                  </a:ext>
                </a:extLst>
              </a:tr>
              <a:tr h="6985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PIN_AB6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1009855910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PIN_AA7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885531655"/>
                  </a:ext>
                </a:extLst>
              </a:tr>
              <a:tr h="6985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PIN_AA6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1842978268"/>
                  </a:ext>
                </a:extLst>
              </a:tr>
              <a:tr h="6350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PIN_Y7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2063994929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PIN_V10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3332525529"/>
                  </a:ext>
                </a:extLst>
              </a:tr>
              <a:tr h="6032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PIN_U7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1640985745"/>
                  </a:ext>
                </a:extLst>
              </a:tr>
              <a:tr h="6921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PIN_W9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524445265"/>
                  </a:ext>
                </a:extLst>
              </a:tr>
              <a:tr h="69850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PIN_W5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1325377836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PIN_R9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692100587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endParaRPr lang="en-GB" sz="400" dirty="0"/>
                    </a:p>
                  </a:txBody>
                  <a:tcPr marL="36000" marR="0" marT="0" marB="0"/>
                </a:tc>
                <a:tc>
                  <a:txBody>
                    <a:bodyPr/>
                    <a:lstStyle/>
                    <a:p>
                      <a:r>
                        <a:rPr lang="en-GB" sz="400" dirty="0"/>
                        <a:t>PIN_W4</a:t>
                      </a:r>
                    </a:p>
                  </a:txBody>
                  <a:tcPr marL="36000" marR="0" marT="0" marB="0" anchor="ctr"/>
                </a:tc>
                <a:extLst>
                  <a:ext uri="{0D108BD9-81ED-4DB2-BD59-A6C34878D82A}">
                    <a16:rowId xmlns:a16="http://schemas.microsoft.com/office/drawing/2014/main" val="3228412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65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600</Words>
  <Application>Microsoft Office PowerPoint</Application>
  <PresentationFormat>Widescreen</PresentationFormat>
  <Paragraphs>266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Nock</dc:creator>
  <cp:lastModifiedBy>Jonathan Nock</cp:lastModifiedBy>
  <cp:revision>34</cp:revision>
  <dcterms:created xsi:type="dcterms:W3CDTF">2021-05-24T08:32:24Z</dcterms:created>
  <dcterms:modified xsi:type="dcterms:W3CDTF">2021-05-24T11:06:50Z</dcterms:modified>
</cp:coreProperties>
</file>