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10"/><Relationship Target="http://pybee.org/" Type="http://schemas.openxmlformats.org/officeDocument/2006/relationships/hyperlink" TargetMode="External" Id="rId4"/><Relationship Target="http://www.python.org/dev/peps/pep-0008/" Type="http://schemas.openxmlformats.org/officeDocument/2006/relationships/hyperlink" TargetMode="External" Id="rId3"/><Relationship Target="https://www.coursera.org/course/interactivepython" Type="http://schemas.openxmlformats.org/officeDocument/2006/relationships/hyperlink" TargetMode="External" Id="rId9"/><Relationship Target="http://blog.disqus.com/post/62187806135/scaling-django-to-8-billion-page-views" Type="http://schemas.openxmlformats.org/officeDocument/2006/relationships/hyperlink" TargetMode="External" Id="rId6"/><Relationship Target="http://docs.python-requests.org/en/latest/community/updates/#software-updates" Type="http://schemas.openxmlformats.org/officeDocument/2006/relationships/hyperlink" TargetMode="External" Id="rId5"/><Relationship Target="http://blog.hartleybrody.com/python-style-guide/" Type="http://schemas.openxmlformats.org/officeDocument/2006/relationships/hyperlink" TargetMode="External" Id="rId8"/><Relationship Target="http://agiliq.com/blog/2013/09/understanding-threads-in-python/" Type="http://schemas.openxmlformats.org/officeDocument/2006/relationships/hyperlink" TargetMode="External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3200" lang="en">
                <a:latin typeface="Source Sans Pro"/>
                <a:ea typeface="Source Sans Pro"/>
                <a:cs typeface="Source Sans Pro"/>
                <a:sym typeface="Source Sans Pro"/>
              </a:rPr>
              <a:t>September Monthly Meetup</a:t>
            </a:r>
          </a:p>
        </p:txBody>
      </p:sp>
      <p:sp>
        <p:nvSpPr>
          <p:cNvPr id="25" name="Shape 25"/>
          <p:cNvSpPr/>
          <p:nvPr/>
        </p:nvSpPr>
        <p:spPr>
          <a:xfrm>
            <a:off y="2439300" x="685800"/>
            <a:ext cy="1218300" cx="7772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y="1761800" x="457200"/>
            <a:ext cy="4805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sz="3200" lang="en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PEP8 Changes</a:t>
            </a:r>
            <a:r>
              <a:rPr sz="3200" lang="en">
                <a:latin typeface="Source Sans Pro"/>
                <a:ea typeface="Source Sans Pro"/>
                <a:cs typeface="Source Sans Pro"/>
                <a:sym typeface="Source Sans Pro"/>
              </a:rPr>
              <a:t>: 99 Columns?</a:t>
            </a:r>
          </a:p>
          <a:p>
            <a:pPr rtl="0" lvl="0">
              <a:buNone/>
            </a:pPr>
            <a:r>
              <a:rPr u="sng" sz="3200" lang="en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BeeWare</a:t>
            </a:r>
            <a:r>
              <a:rPr sz="3200" lang="en">
                <a:latin typeface="Source Sans Pro"/>
                <a:ea typeface="Source Sans Pro"/>
                <a:cs typeface="Source Sans Pro"/>
                <a:sym typeface="Source Sans Pro"/>
              </a:rPr>
              <a:t>: The IDEs of Python</a:t>
            </a:r>
          </a:p>
          <a:p>
            <a:pPr rtl="0" lvl="0">
              <a:buNone/>
            </a:pPr>
            <a:r>
              <a:rPr u="sng" sz="3200" lang="en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Requests 2.0</a:t>
            </a:r>
            <a:r>
              <a:rPr sz="3200" lang="en"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</a:p>
          <a:p>
            <a:pPr rtl="0" lvl="0">
              <a:buNone/>
            </a:pPr>
            <a:r>
              <a:rPr u="sng" sz="3200" lang="en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Disqus</a:t>
            </a:r>
            <a:r>
              <a:rPr sz="3200" lang="en">
                <a:latin typeface="Source Sans Pro"/>
                <a:ea typeface="Source Sans Pro"/>
                <a:cs typeface="Source Sans Pro"/>
                <a:sym typeface="Source Sans Pro"/>
              </a:rPr>
              <a:t>: Scaling Django to 8 Billion Page Views</a:t>
            </a:r>
          </a:p>
          <a:p>
            <a:pPr rtl="0" lvl="0">
              <a:buNone/>
            </a:pPr>
            <a:r>
              <a:rPr u="sng" sz="3200" lang="en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Understanding Threads in Python</a:t>
            </a:r>
          </a:p>
          <a:p>
            <a:pPr rtl="0" lvl="0">
              <a:buNone/>
            </a:pPr>
            <a:r>
              <a:rPr u="sng" sz="3200" lang="en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A Quick Primer on Writing Readable Python</a:t>
            </a:r>
          </a:p>
          <a:p>
            <a:pPr rtl="0" lvl="0">
              <a:buNone/>
            </a:pPr>
            <a:r>
              <a:rPr u="sng" sz="3200" lang="en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Intro to Interactive Programming in Python</a:t>
            </a:r>
          </a:p>
        </p:txBody>
      </p:sp>
      <p:sp>
        <p:nvSpPr>
          <p:cNvPr id="31" name="Shape 31"/>
          <p:cNvSpPr/>
          <p:nvPr/>
        </p:nvSpPr>
        <p:spPr>
          <a:xfrm>
            <a:off y="527625" x="457187"/>
            <a:ext cy="1104900" cx="1133475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y="1847975" x="457200"/>
            <a:ext cy="4719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200" lang="en">
                <a:latin typeface="Source Sans Pro"/>
                <a:ea typeface="Source Sans Pro"/>
                <a:cs typeface="Source Sans Pro"/>
                <a:sym typeface="Source Sans Pro"/>
              </a:rPr>
              <a:t>Next Meetup: Thursday 24 October 2013</a:t>
            </a:r>
          </a:p>
          <a:p>
            <a:pPr rtl="0" lvl="0" indent="-431800" marL="457200">
              <a:buClr>
                <a:schemeClr val="dk1"/>
              </a:buClr>
              <a:buSzPct val="100000"/>
              <a:buFont typeface="Source Sans Pro"/>
              <a:buChar char="●"/>
            </a:pPr>
            <a:r>
              <a:rPr sz="3200" lang="en">
                <a:latin typeface="Source Sans Pro"/>
                <a:ea typeface="Source Sans Pro"/>
                <a:cs typeface="Source Sans Pro"/>
                <a:sym typeface="Source Sans Pro"/>
              </a:rPr>
              <a:t>Roger Link: </a:t>
            </a:r>
            <a:r>
              <a:rPr sz="3200" lang="en">
                <a:latin typeface="Source Code Pro"/>
                <a:ea typeface="Source Code Pro"/>
                <a:cs typeface="Source Code Pro"/>
                <a:sym typeface="Source Code Pro"/>
              </a:rPr>
              <a:t>import mock</a:t>
            </a:r>
          </a:p>
          <a:p>
            <a:pPr rtl="0" lvl="0" indent="-431800" marL="457200">
              <a:buClr>
                <a:schemeClr val="dk1"/>
              </a:buClr>
              <a:buSzPct val="100000"/>
              <a:buFont typeface="Source Sans Pro"/>
              <a:buChar char="●"/>
            </a:pPr>
            <a:r>
              <a:rPr sz="3200" lang="en">
                <a:latin typeface="Source Sans Pro"/>
                <a:ea typeface="Source Sans Pro"/>
                <a:cs typeface="Source Sans Pro"/>
                <a:sym typeface="Source Sans Pro"/>
              </a:rPr>
              <a:t>Anyone else?</a:t>
            </a:r>
          </a:p>
          <a:p>
            <a:r>
              <a:t/>
            </a:r>
          </a:p>
          <a:p>
            <a:pPr rtl="0" lvl="0">
              <a:buNone/>
            </a:pPr>
            <a:r>
              <a:rPr sz="3200" lang="en">
                <a:latin typeface="Source Sans Pro"/>
                <a:ea typeface="Source Sans Pro"/>
                <a:cs typeface="Source Sans Pro"/>
                <a:sym typeface="Source Sans Pro"/>
              </a:rPr>
              <a:t>Next Coffee &amp; Code: Saturday 12 October 2013</a:t>
            </a:r>
          </a:p>
          <a:p>
            <a:pPr rtl="0" lvl="0" indent="-431800" marL="457200">
              <a:buClr>
                <a:schemeClr val="dk1"/>
              </a:buClr>
              <a:buSzPct val="100000"/>
              <a:buFont typeface="Source Sans Pro"/>
              <a:buChar char="●"/>
            </a:pPr>
            <a:r>
              <a:rPr sz="3200" lang="en">
                <a:latin typeface="Source Sans Pro"/>
                <a:ea typeface="Source Sans Pro"/>
                <a:cs typeface="Source Sans Pro"/>
                <a:sym typeface="Source Sans Pro"/>
              </a:rPr>
              <a:t>Upgrading </a:t>
            </a:r>
            <a:r>
              <a:rPr sz="3200" lang="en">
                <a:latin typeface="Source Code Pro"/>
                <a:ea typeface="Source Code Pro"/>
                <a:cs typeface="Source Code Pro"/>
                <a:sym typeface="Source Code Pro"/>
              </a:rPr>
              <a:t>pythonkc.com</a:t>
            </a:r>
            <a:r>
              <a:rPr sz="3200" lang="en">
                <a:latin typeface="Source Sans Pro"/>
                <a:ea typeface="Source Sans Pro"/>
                <a:cs typeface="Source Sans Pro"/>
                <a:sym typeface="Source Sans Pro"/>
              </a:rPr>
              <a:t> to Django 1.5.x</a:t>
            </a:r>
          </a:p>
          <a:p>
            <a:pPr rtl="0" lvl="0" indent="-431800" marL="457200">
              <a:buClr>
                <a:schemeClr val="dk1"/>
              </a:buClr>
              <a:buSzPct val="100000"/>
              <a:buFont typeface="Source Sans Pro"/>
              <a:buChar char="●"/>
            </a:pPr>
            <a:r>
              <a:rPr sz="3200" lang="en">
                <a:latin typeface="Source Sans Pro"/>
                <a:ea typeface="Source Sans Pro"/>
                <a:cs typeface="Source Sans Pro"/>
                <a:sym typeface="Source Sans Pro"/>
              </a:rPr>
              <a:t>What else?</a:t>
            </a:r>
          </a:p>
        </p:txBody>
      </p:sp>
      <p:sp>
        <p:nvSpPr>
          <p:cNvPr id="37" name="Shape 37"/>
          <p:cNvSpPr/>
          <p:nvPr/>
        </p:nvSpPr>
        <p:spPr>
          <a:xfrm>
            <a:off y="527625" x="457187"/>
            <a:ext cy="1104900" cx="11334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