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26F6C63-3903-F843-80AD-0D95B1EEFC9E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FE50DF1-B5DB-3E42-8D55-41B967D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" TargetMode="External"/><Relationship Id="rId4" Type="http://schemas.openxmlformats.org/officeDocument/2006/relationships/hyperlink" Target="https://developer.apple.com" TargetMode="External"/><Relationship Id="rId5" Type="http://schemas.openxmlformats.org/officeDocument/2006/relationships/hyperlink" Target="http://www.appcoda.com" TargetMode="External"/><Relationship Id="rId6" Type="http://schemas.openxmlformats.org/officeDocument/2006/relationships/hyperlink" Target="http://learnxinyminutes.com/docs/objective-c/" TargetMode="External"/><Relationship Id="rId7" Type="http://schemas.openxmlformats.org/officeDocument/2006/relationships/hyperlink" Target="http://www.makeappicon.com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nships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SORTONS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err="1" smtClean="0"/>
              <a:t>Let’S</a:t>
            </a:r>
            <a:r>
              <a:rPr lang="en-US" sz="6000" dirty="0" smtClean="0"/>
              <a:t> GO OUT!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36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pic>
        <p:nvPicPr>
          <p:cNvPr id="3" name="Picture 2" descr="Screen Shot 2015-04-21 at 09.3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650"/>
            <a:ext cx="9009641" cy="48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Settings.app</a:t>
            </a:r>
            <a:endParaRPr lang="en-US" dirty="0"/>
          </a:p>
        </p:txBody>
      </p:sp>
      <p:pic>
        <p:nvPicPr>
          <p:cNvPr id="3" name="Picture 2" descr="IMG_01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2278"/>
            <a:ext cx="2836800" cy="5045722"/>
          </a:xfrm>
          <a:prstGeom prst="rect">
            <a:avLst/>
          </a:prstGeom>
        </p:spPr>
      </p:pic>
      <p:pic>
        <p:nvPicPr>
          <p:cNvPr id="4" name="Picture 3" descr="Screen Shot 2015-04-21 at 09.3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2" y="5062954"/>
            <a:ext cx="5981700" cy="685800"/>
          </a:xfrm>
          <a:prstGeom prst="rect">
            <a:avLst/>
          </a:prstGeom>
        </p:spPr>
      </p:pic>
      <p:pic>
        <p:nvPicPr>
          <p:cNvPr id="5" name="Picture 4" descr="Screen Shot 2015-04-21 at 09.35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0" y="1812278"/>
            <a:ext cx="5509279" cy="24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Cocoa Pods</a:t>
            </a:r>
            <a:endParaRPr lang="en-US" dirty="0"/>
          </a:p>
        </p:txBody>
      </p:sp>
      <p:pic>
        <p:nvPicPr>
          <p:cNvPr id="3" name="Picture 2" descr="Screen Shot 2015-04-21 at 09.3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037"/>
            <a:ext cx="3026866" cy="2781444"/>
          </a:xfrm>
          <a:prstGeom prst="rect">
            <a:avLst/>
          </a:prstGeom>
        </p:spPr>
      </p:pic>
      <p:pic>
        <p:nvPicPr>
          <p:cNvPr id="4" name="Picture 3" descr="Screen Shot 2015-04-21 at 09.37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76" y="1695037"/>
            <a:ext cx="6303974" cy="2946685"/>
          </a:xfrm>
          <a:prstGeom prst="rect">
            <a:avLst/>
          </a:prstGeom>
        </p:spPr>
      </p:pic>
      <p:pic>
        <p:nvPicPr>
          <p:cNvPr id="5" name="Picture 4" descr="Screen Shot 2015-04-21 at 09.38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1722"/>
            <a:ext cx="3543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1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Dublin Theatre</a:t>
            </a:r>
            <a:endParaRPr lang="en-US" dirty="0"/>
          </a:p>
        </p:txBody>
      </p:sp>
      <p:pic>
        <p:nvPicPr>
          <p:cNvPr id="3" name="Picture 2" descr="IMG_01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0320"/>
            <a:ext cx="2871634" cy="51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Core 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Crash reports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Analytics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Siri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Watch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Notification </a:t>
            </a:r>
            <a:r>
              <a:rPr lang="en-US" dirty="0" smtClean="0"/>
              <a:t>Screen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to monetize?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nshipster.com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www.raywenderlich.com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developer.apple.com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www.appcoda.com</a:t>
            </a:r>
            <a:endParaRPr lang="en-US" dirty="0" smtClean="0"/>
          </a:p>
          <a:p>
            <a:r>
              <a:rPr lang="en-US" dirty="0">
                <a:hlinkClick r:id="rId6"/>
              </a:rPr>
              <a:t>http://learnxinyminutes.com/docs/objective-c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http://www.makeappicon.com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 EVENTS</a:t>
            </a:r>
            <a:endParaRPr lang="en-US" dirty="0"/>
          </a:p>
        </p:txBody>
      </p:sp>
      <p:pic>
        <p:nvPicPr>
          <p:cNvPr id="6" name="Picture 5" descr="Screen Shot 2015-04-21 at 09.1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8772199" cy="45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2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APP ENGINE</a:t>
            </a:r>
            <a:endParaRPr lang="en-US" dirty="0"/>
          </a:p>
        </p:txBody>
      </p:sp>
      <p:pic>
        <p:nvPicPr>
          <p:cNvPr id="4" name="Picture 3" descr="Screen Shot 2015-04-21 at 09.1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762443"/>
            <a:ext cx="801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FOUR VIEWS</a:t>
            </a:r>
            <a:endParaRPr lang="en-US" dirty="0"/>
          </a:p>
        </p:txBody>
      </p:sp>
      <p:pic>
        <p:nvPicPr>
          <p:cNvPr id="10" name="Picture 9" descr="IMG_01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5126"/>
            <a:ext cx="2936398" cy="5222874"/>
          </a:xfrm>
          <a:prstGeom prst="rect">
            <a:avLst/>
          </a:prstGeom>
        </p:spPr>
      </p:pic>
      <p:pic>
        <p:nvPicPr>
          <p:cNvPr id="11" name="Picture 10" descr="IMG_01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51" y="1635126"/>
            <a:ext cx="2936398" cy="52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VIEWS</a:t>
            </a:r>
            <a:endParaRPr lang="en-US" dirty="0"/>
          </a:p>
        </p:txBody>
      </p:sp>
      <p:pic>
        <p:nvPicPr>
          <p:cNvPr id="3" name="Picture 2" descr="IMG_01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930"/>
            <a:ext cx="2860047" cy="5087070"/>
          </a:xfrm>
          <a:prstGeom prst="rect">
            <a:avLst/>
          </a:prstGeom>
        </p:spPr>
      </p:pic>
      <p:pic>
        <p:nvPicPr>
          <p:cNvPr id="4" name="Picture 3" descr="IMG_01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27" y="1770930"/>
            <a:ext cx="2860047" cy="50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26300" cy="1371600"/>
          </a:xfrm>
        </p:spPr>
        <p:txBody>
          <a:bodyPr/>
          <a:lstStyle/>
          <a:p>
            <a:r>
              <a:rPr lang="en-US" dirty="0" smtClean="0"/>
              <a:t>TABLEVIEWCONTROLLER</a:t>
            </a:r>
            <a:endParaRPr lang="en-US" dirty="0"/>
          </a:p>
        </p:txBody>
      </p:sp>
      <p:pic>
        <p:nvPicPr>
          <p:cNvPr id="10" name="Picture 9" descr="IMG_01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5126"/>
            <a:ext cx="2936398" cy="5222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1884" y="1781299"/>
            <a:ext cx="405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 err="1" smtClean="0"/>
              <a:t>UITableViewController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Transparent Status Bar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TabViewController</a:t>
            </a:r>
            <a:r>
              <a:rPr lang="en-US" dirty="0" smtClean="0"/>
              <a:t> hiding content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ASyncImageView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NSDateFormatter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fb</a:t>
            </a:r>
            <a:r>
              <a:rPr lang="en-US" dirty="0"/>
              <a:t>://profile</a:t>
            </a:r>
            <a:r>
              <a:rPr lang="en-US" dirty="0" smtClean="0"/>
              <a:t>/ scheme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UITableViewAutomaticDimension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performSelectorOnMainThread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err="1"/>
              <a:t>UIWebViewDelegate</a:t>
            </a:r>
            <a:endParaRPr lang="en-US" dirty="0"/>
          </a:p>
        </p:txBody>
      </p:sp>
      <p:pic>
        <p:nvPicPr>
          <p:cNvPr id="11" name="Picture 10" descr="IMG_01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5126"/>
            <a:ext cx="2936398" cy="5222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1884" y="1781299"/>
            <a:ext cx="405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Cross-Origin Resource </a:t>
            </a:r>
            <a:r>
              <a:rPr lang="en-US" dirty="0" smtClean="0"/>
              <a:t>Sharing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Facebook Bug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shouldStartLoadWithRequest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Second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connected on Storyboard</a:t>
            </a:r>
          </a:p>
        </p:txBody>
      </p:sp>
      <p:pic>
        <p:nvPicPr>
          <p:cNvPr id="3" name="Picture 2" descr="Screen Shot 2015-04-21 at 10.1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4" y="3426292"/>
            <a:ext cx="4172204" cy="34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0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686801" cy="1371600"/>
          </a:xfrm>
        </p:spPr>
        <p:txBody>
          <a:bodyPr/>
          <a:lstStyle/>
          <a:p>
            <a:r>
              <a:rPr lang="en-US" dirty="0" err="1"/>
              <a:t>UICollectionViewController</a:t>
            </a:r>
            <a:endParaRPr lang="en-US" dirty="0"/>
          </a:p>
        </p:txBody>
      </p:sp>
      <p:pic>
        <p:nvPicPr>
          <p:cNvPr id="3" name="Picture 2" descr="IMG_01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930"/>
            <a:ext cx="2860047" cy="508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1884" y="1781299"/>
            <a:ext cx="480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Almost the same as </a:t>
            </a:r>
            <a:r>
              <a:rPr lang="en-US" dirty="0" err="1" smtClean="0"/>
              <a:t>TableViewController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Nicer on </a:t>
            </a:r>
            <a:r>
              <a:rPr lang="en-US" dirty="0" err="1" smtClean="0"/>
              <a:t>iPad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Missing: search and sorting</a:t>
            </a:r>
          </a:p>
        </p:txBody>
      </p:sp>
    </p:spTree>
    <p:extLst>
      <p:ext uri="{BB962C8B-B14F-4D97-AF65-F5344CB8AC3E}">
        <p14:creationId xmlns:p14="http://schemas.microsoft.com/office/powerpoint/2010/main" val="393199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UIViewController</a:t>
            </a:r>
            <a:endParaRPr lang="en-US" dirty="0"/>
          </a:p>
        </p:txBody>
      </p:sp>
      <p:pic>
        <p:nvPicPr>
          <p:cNvPr id="4" name="Picture 3" descr="IMG_01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930"/>
            <a:ext cx="2860047" cy="508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1884" y="1781299"/>
            <a:ext cx="4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Facebook SDK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Feedback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Localization</a:t>
            </a:r>
          </a:p>
        </p:txBody>
      </p:sp>
      <p:pic>
        <p:nvPicPr>
          <p:cNvPr id="6" name="Picture 5" descr="Screen Shot 2015-04-21 at 09.27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7" y="2834588"/>
            <a:ext cx="3206821" cy="4023412"/>
          </a:xfrm>
          <a:prstGeom prst="rect">
            <a:avLst/>
          </a:prstGeom>
        </p:spPr>
      </p:pic>
      <p:pic>
        <p:nvPicPr>
          <p:cNvPr id="7" name="Picture 6" descr="Screen Shot 2015-04-21 at 09.48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22" y="2834588"/>
            <a:ext cx="5826753" cy="31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245</TotalTime>
  <Words>124</Words>
  <Application>Microsoft Macintosh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SORTONS EVENTS</vt:lpstr>
      <vt:lpstr>UCD EVENTS</vt:lpstr>
      <vt:lpstr>GooGLE APP ENGINE</vt:lpstr>
      <vt:lpstr>FOUR VIEWS</vt:lpstr>
      <vt:lpstr>FOUR VIEWS</vt:lpstr>
      <vt:lpstr>TABLEVIEWCONTROLLER</vt:lpstr>
      <vt:lpstr>UIWebViewDelegate</vt:lpstr>
      <vt:lpstr>UICollectionViewController</vt:lpstr>
      <vt:lpstr>UIViewController</vt:lpstr>
      <vt:lpstr>TDD</vt:lpstr>
      <vt:lpstr>Settings.app</vt:lpstr>
      <vt:lpstr>Cocoa Pods</vt:lpstr>
      <vt:lpstr>Dublin Theatre</vt:lpstr>
      <vt:lpstr>NEXT STEPS</vt:lpstr>
      <vt:lpstr>websites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SORTONS EVENTS</dc:title>
  <dc:creator>Brian</dc:creator>
  <cp:lastModifiedBy>Brian</cp:lastModifiedBy>
  <cp:revision>12</cp:revision>
  <dcterms:created xsi:type="dcterms:W3CDTF">2015-04-21T08:07:40Z</dcterms:created>
  <dcterms:modified xsi:type="dcterms:W3CDTF">2015-04-21T12:13:11Z</dcterms:modified>
</cp:coreProperties>
</file>