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43" autoAdjust="0"/>
  </p:normalViewPr>
  <p:slideViewPr>
    <p:cSldViewPr snapToGrid="0">
      <p:cViewPr>
        <p:scale>
          <a:sx n="190" d="100"/>
          <a:sy n="190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4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2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DEAB-66D2-4A62-84F4-35B8B4E8A20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7F94-89AC-4D1F-9D09-C55F327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1824" y="210369"/>
            <a:ext cx="154018" cy="151442"/>
            <a:chOff x="3197824" y="448494"/>
            <a:chExt cx="154018" cy="151442"/>
          </a:xfrm>
        </p:grpSpPr>
        <p:sp>
          <p:nvSpPr>
            <p:cNvPr id="3" name="Rectangle 2"/>
            <p:cNvSpPr>
              <a:spLocks noChangeAspect="1"/>
            </p:cNvSpPr>
            <p:nvPr/>
          </p:nvSpPr>
          <p:spPr>
            <a:xfrm>
              <a:off x="3200400" y="448494"/>
              <a:ext cx="151442" cy="151442"/>
            </a:xfrm>
            <a:prstGeom prst="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97824" y="482685"/>
              <a:ext cx="128016" cy="64008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48000">
                  <a:srgbClr val="FFFF00"/>
                </a:gs>
                <a:gs pos="1500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11888" y="200843"/>
            <a:ext cx="154018" cy="151442"/>
            <a:chOff x="3197824" y="448494"/>
            <a:chExt cx="154018" cy="151442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3200400" y="448494"/>
              <a:ext cx="151442" cy="151442"/>
            </a:xfrm>
            <a:prstGeom prst="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97824" y="482685"/>
              <a:ext cx="128016" cy="64008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48000">
                  <a:srgbClr val="00B050"/>
                </a:gs>
                <a:gs pos="1500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14528" y="191317"/>
            <a:ext cx="154018" cy="151442"/>
            <a:chOff x="1914528" y="191317"/>
            <a:chExt cx="154018" cy="151442"/>
          </a:xfrm>
        </p:grpSpPr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1917104" y="191317"/>
              <a:ext cx="151442" cy="151442"/>
            </a:xfrm>
            <a:prstGeom prst="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4528" y="225508"/>
              <a:ext cx="128016" cy="64008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1500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62125" y="995363"/>
            <a:ext cx="280419" cy="2047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342735" y="200843"/>
            <a:ext cx="154018" cy="151442"/>
            <a:chOff x="1914528" y="191317"/>
            <a:chExt cx="154018" cy="151442"/>
          </a:xfrm>
        </p:grpSpPr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1917104" y="191317"/>
              <a:ext cx="151442" cy="151442"/>
            </a:xfrm>
            <a:prstGeom prst="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14528" y="225508"/>
              <a:ext cx="128016" cy="6400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48000">
                  <a:schemeClr val="accent2"/>
                </a:gs>
                <a:gs pos="15000">
                  <a:schemeClr val="accent1">
                    <a:lumMod val="5000"/>
                    <a:lumOff val="95000"/>
                  </a:schemeClr>
                </a:gs>
              </a:gsLst>
              <a:lin ang="54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96509" y="201436"/>
            <a:ext cx="154018" cy="151442"/>
            <a:chOff x="1914528" y="191317"/>
            <a:chExt cx="154018" cy="151442"/>
          </a:xfrm>
        </p:grpSpPr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1917104" y="191317"/>
              <a:ext cx="151442" cy="151442"/>
            </a:xfrm>
            <a:prstGeom prst="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4528" y="225508"/>
              <a:ext cx="128016" cy="6400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48000">
                  <a:schemeClr val="bg2"/>
                </a:gs>
                <a:gs pos="15000">
                  <a:schemeClr val="bg2"/>
                </a:gs>
              </a:gsLst>
              <a:lin ang="54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260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Houghtaling</dc:creator>
  <cp:lastModifiedBy>Brian Houghtaling</cp:lastModifiedBy>
  <cp:revision>7</cp:revision>
  <dcterms:created xsi:type="dcterms:W3CDTF">2015-12-18T21:06:09Z</dcterms:created>
  <dcterms:modified xsi:type="dcterms:W3CDTF">2016-01-13T18:26:35Z</dcterms:modified>
</cp:coreProperties>
</file>