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4" r:id="rId5"/>
    <p:sldId id="307" r:id="rId6"/>
    <p:sldId id="308" r:id="rId7"/>
    <p:sldId id="309" r:id="rId8"/>
    <p:sldId id="318" r:id="rId9"/>
    <p:sldId id="310" r:id="rId10"/>
    <p:sldId id="311" r:id="rId11"/>
    <p:sldId id="312" r:id="rId12"/>
    <p:sldId id="313" r:id="rId13"/>
    <p:sldId id="317" r:id="rId14"/>
    <p:sldId id="314" r:id="rId15"/>
    <p:sldId id="315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Ritchie" userId="4370981a08ab6117" providerId="LiveId" clId="{A353FF4E-1F05-4A8A-89C0-F327D6C9DCA7}"/>
    <pc:docChg chg="custSel addSld modSld">
      <pc:chgData name="Brian Ritchie" userId="4370981a08ab6117" providerId="LiveId" clId="{A353FF4E-1F05-4A8A-89C0-F327D6C9DCA7}" dt="2024-04-03T23:39:28.678" v="239" actId="20577"/>
      <pc:docMkLst>
        <pc:docMk/>
      </pc:docMkLst>
      <pc:sldChg chg="addSp delSp modSp add mod">
        <pc:chgData name="Brian Ritchie" userId="4370981a08ab6117" providerId="LiveId" clId="{A353FF4E-1F05-4A8A-89C0-F327D6C9DCA7}" dt="2024-04-03T23:36:46.481" v="27" actId="27636"/>
        <pc:sldMkLst>
          <pc:docMk/>
          <pc:sldMk cId="1288647862" sldId="317"/>
        </pc:sldMkLst>
        <pc:spChg chg="mod">
          <ac:chgData name="Brian Ritchie" userId="4370981a08ab6117" providerId="LiveId" clId="{A353FF4E-1F05-4A8A-89C0-F327D6C9DCA7}" dt="2024-04-03T23:36:25.559" v="22" actId="20577"/>
          <ac:spMkLst>
            <pc:docMk/>
            <pc:sldMk cId="1288647862" sldId="317"/>
            <ac:spMk id="2" creationId="{E52D4D1E-BA60-4A23-8EBC-1159C82F9571}"/>
          </ac:spMkLst>
        </pc:spChg>
        <pc:spChg chg="mod">
          <ac:chgData name="Brian Ritchie" userId="4370981a08ab6117" providerId="LiveId" clId="{A353FF4E-1F05-4A8A-89C0-F327D6C9DCA7}" dt="2024-04-03T23:36:46.481" v="27" actId="27636"/>
          <ac:spMkLst>
            <pc:docMk/>
            <pc:sldMk cId="1288647862" sldId="317"/>
            <ac:spMk id="4" creationId="{D44DCBE5-5697-D00F-625B-5B114619B2BA}"/>
          </ac:spMkLst>
        </pc:spChg>
        <pc:picChg chg="add mod">
          <ac:chgData name="Brian Ritchie" userId="4370981a08ab6117" providerId="LiveId" clId="{A353FF4E-1F05-4A8A-89C0-F327D6C9DCA7}" dt="2024-04-03T23:36:37.328" v="25" actId="14100"/>
          <ac:picMkLst>
            <pc:docMk/>
            <pc:sldMk cId="1288647862" sldId="317"/>
            <ac:picMk id="5" creationId="{465D3611-0814-C79A-90EB-9809C89946EF}"/>
          </ac:picMkLst>
        </pc:picChg>
        <pc:picChg chg="del">
          <ac:chgData name="Brian Ritchie" userId="4370981a08ab6117" providerId="LiveId" clId="{A353FF4E-1F05-4A8A-89C0-F327D6C9DCA7}" dt="2024-04-03T23:36:30.335" v="23" actId="478"/>
          <ac:picMkLst>
            <pc:docMk/>
            <pc:sldMk cId="1288647862" sldId="317"/>
            <ac:picMk id="6" creationId="{BCA83552-3B7E-7B5E-F9C5-6CD7D4A9D636}"/>
          </ac:picMkLst>
        </pc:picChg>
      </pc:sldChg>
      <pc:sldChg chg="addSp delSp modSp add mod">
        <pc:chgData name="Brian Ritchie" userId="4370981a08ab6117" providerId="LiveId" clId="{A353FF4E-1F05-4A8A-89C0-F327D6C9DCA7}" dt="2024-04-03T23:39:28.678" v="239" actId="20577"/>
        <pc:sldMkLst>
          <pc:docMk/>
          <pc:sldMk cId="827398032" sldId="318"/>
        </pc:sldMkLst>
        <pc:spChg chg="mod">
          <ac:chgData name="Brian Ritchie" userId="4370981a08ab6117" providerId="LiveId" clId="{A353FF4E-1F05-4A8A-89C0-F327D6C9DCA7}" dt="2024-04-03T23:38:19.744" v="35" actId="20577"/>
          <ac:spMkLst>
            <pc:docMk/>
            <pc:sldMk cId="827398032" sldId="318"/>
            <ac:spMk id="2" creationId="{E52D4D1E-BA60-4A23-8EBC-1159C82F9571}"/>
          </ac:spMkLst>
        </pc:spChg>
        <pc:spChg chg="mod">
          <ac:chgData name="Brian Ritchie" userId="4370981a08ab6117" providerId="LiveId" clId="{A353FF4E-1F05-4A8A-89C0-F327D6C9DCA7}" dt="2024-04-03T23:39:28.678" v="239" actId="20577"/>
          <ac:spMkLst>
            <pc:docMk/>
            <pc:sldMk cId="827398032" sldId="318"/>
            <ac:spMk id="4" creationId="{D44DCBE5-5697-D00F-625B-5B114619B2BA}"/>
          </ac:spMkLst>
        </pc:spChg>
        <pc:picChg chg="del">
          <ac:chgData name="Brian Ritchie" userId="4370981a08ab6117" providerId="LiveId" clId="{A353FF4E-1F05-4A8A-89C0-F327D6C9DCA7}" dt="2024-04-03T23:38:21.971" v="36" actId="478"/>
          <ac:picMkLst>
            <pc:docMk/>
            <pc:sldMk cId="827398032" sldId="318"/>
            <ac:picMk id="5" creationId="{C4739520-3926-562F-185E-33B7C927E028}"/>
          </ac:picMkLst>
        </pc:picChg>
        <pc:picChg chg="add mod">
          <ac:chgData name="Brian Ritchie" userId="4370981a08ab6117" providerId="LiveId" clId="{A353FF4E-1F05-4A8A-89C0-F327D6C9DCA7}" dt="2024-04-03T23:38:29.436" v="39" actId="1076"/>
          <ac:picMkLst>
            <pc:docMk/>
            <pc:sldMk cId="827398032" sldId="318"/>
            <ac:picMk id="6" creationId="{2C509EEC-AC03-1019-7DD2-442BBC8B06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08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12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14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8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07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21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82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61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53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17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81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AIDI 1006 – Assignment 4  April 4 2024</a:t>
            </a:r>
          </a:p>
          <a:p>
            <a:r>
              <a:rPr lang="en-US" dirty="0">
                <a:solidFill>
                  <a:schemeClr val="tx1"/>
                </a:solidFill>
              </a:rPr>
              <a:t>Brian Ritchie and SEMAL SHASTRI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– Hugging face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CBE5-5697-D00F-625B-5B11461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419307" cy="3634486"/>
          </a:xfrm>
        </p:spPr>
        <p:txBody>
          <a:bodyPr>
            <a:normAutofit/>
          </a:bodyPr>
          <a:lstStyle/>
          <a:p>
            <a:r>
              <a:rPr lang="en-CA" dirty="0"/>
              <a:t>A model was selected from the data catalogue to utilize.  The model was from Hugging Face and was trained on the Bert transformer for fake news detection.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D3611-0814-C79A-90EB-9809C8994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285" y="2047874"/>
            <a:ext cx="519876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4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– VS CODE - 1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CBE5-5697-D00F-625B-5B11461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419307" cy="3634486"/>
          </a:xfrm>
        </p:spPr>
        <p:txBody>
          <a:bodyPr>
            <a:normAutofit/>
          </a:bodyPr>
          <a:lstStyle/>
          <a:p>
            <a:r>
              <a:rPr lang="en-CA" dirty="0"/>
              <a:t>The first part of the code is importing the data directly from the csv files and preprocessing the data into the correct format.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632DB-C1E8-7D6B-9A38-69B474426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759" y="1790700"/>
            <a:ext cx="4974323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6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– VS CODE - 2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CBE5-5697-D00F-625B-5B11461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419307" cy="363448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This part of the code was adapted from the Consume tab of the endpoint for the ML model in Azure.</a:t>
            </a:r>
          </a:p>
          <a:p>
            <a:r>
              <a:rPr lang="en-CA" dirty="0"/>
              <a:t>A loop was created to run the model 5,000 times.</a:t>
            </a:r>
          </a:p>
          <a:p>
            <a:r>
              <a:rPr lang="en-CA" dirty="0"/>
              <a:t>The </a:t>
            </a:r>
            <a:r>
              <a:rPr lang="en-CA" dirty="0" err="1"/>
              <a:t>url</a:t>
            </a:r>
            <a:r>
              <a:rPr lang="en-CA" dirty="0"/>
              <a:t> and the </a:t>
            </a:r>
            <a:r>
              <a:rPr lang="en-CA" dirty="0" err="1"/>
              <a:t>api_key</a:t>
            </a:r>
            <a:r>
              <a:rPr lang="en-CA" dirty="0"/>
              <a:t> were imported from the model endpoint</a:t>
            </a:r>
          </a:p>
          <a:p>
            <a:r>
              <a:rPr lang="en-CA" dirty="0"/>
              <a:t>The output variable is used to store the final predicted label and the score.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175A4-4459-2D53-BFC9-96A435B2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553" y="1904999"/>
            <a:ext cx="7823656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– VS CODE - 3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CBE5-5697-D00F-625B-5B11461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419307" cy="3634486"/>
          </a:xfrm>
        </p:spPr>
        <p:txBody>
          <a:bodyPr>
            <a:normAutofit/>
          </a:bodyPr>
          <a:lstStyle/>
          <a:p>
            <a:r>
              <a:rPr lang="en-CA" dirty="0"/>
              <a:t>The output of the model is extracted from the JSON format into a </a:t>
            </a:r>
            <a:r>
              <a:rPr lang="en-CA" dirty="0" err="1"/>
              <a:t>dataframe</a:t>
            </a:r>
            <a:endParaRPr lang="en-CA" dirty="0"/>
          </a:p>
          <a:p>
            <a:r>
              <a:rPr lang="en-CA" dirty="0"/>
              <a:t>The predicted labels were compared to the known labels and the accuracy score was calculated.</a:t>
            </a:r>
          </a:p>
          <a:p>
            <a:r>
              <a:rPr lang="en-CA" dirty="0"/>
              <a:t>The final accuracy for the 5,000 news items was 99.8%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EC71B-B640-71A5-C709-3300B08EC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649" y="1890876"/>
            <a:ext cx="521844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2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CBE5-5697-D00F-625B-5B114619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Objective is to use Azure Machine Learning to run a model to detect whether news is fake news based on a trained model from Hugging Face.</a:t>
            </a:r>
          </a:p>
          <a:p>
            <a:r>
              <a:rPr lang="en-CA" dirty="0"/>
              <a:t>We will use a fake news database with labelled news items to assess the accuracy.</a:t>
            </a: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- architecture</a:t>
            </a:r>
          </a:p>
        </p:txBody>
      </p:sp>
      <p:pic>
        <p:nvPicPr>
          <p:cNvPr id="7" name="Picture 6" descr="A diagram of data storage&#10;&#10;Description automatically generated">
            <a:extLst>
              <a:ext uri="{FF2B5EF4-FFF2-40B4-BE49-F238E27FC236}">
                <a16:creationId xmlns:a16="http://schemas.microsoft.com/office/drawing/2014/main" id="{C87F7E36-6ECE-8826-4853-F65CBC022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011051"/>
            <a:ext cx="7505700" cy="457548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08C9479-F091-AE41-0C71-73733844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838408" cy="3634486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Upload raw csv of labeled news items to Azure blob storage</a:t>
            </a:r>
          </a:p>
          <a:p>
            <a:r>
              <a:rPr lang="en-CA" dirty="0"/>
              <a:t>Data loaded through Azure Data Factory and stored in SQL DB</a:t>
            </a:r>
          </a:p>
          <a:p>
            <a:r>
              <a:rPr lang="en-CA" dirty="0"/>
              <a:t>Data was accessed via Azure Data Explorer cluster.</a:t>
            </a:r>
          </a:p>
          <a:p>
            <a:r>
              <a:rPr lang="en-CA" b="1" dirty="0"/>
              <a:t>We could not figure out how to link the data directly from Data Explorer to the Machine Learning module</a:t>
            </a:r>
          </a:p>
          <a:p>
            <a:r>
              <a:rPr lang="en-CA" dirty="0"/>
              <a:t>Instead, we used the “consume” code created in AML endpoint to access the model via visual studio code.</a:t>
            </a:r>
          </a:p>
          <a:p>
            <a:r>
              <a:rPr lang="en-CA" dirty="0"/>
              <a:t>The code ran 5,000 tests on the model to determine fake or true label.</a:t>
            </a:r>
          </a:p>
          <a:p>
            <a:r>
              <a:rPr lang="en-CA" dirty="0"/>
              <a:t>The output labels were compared to the input labels in VS Code, achieving 99.8% accuracy</a:t>
            </a:r>
          </a:p>
        </p:txBody>
      </p:sp>
    </p:spTree>
    <p:extLst>
      <p:ext uri="{BB962C8B-B14F-4D97-AF65-F5344CB8AC3E}">
        <p14:creationId xmlns:p14="http://schemas.microsoft.com/office/powerpoint/2010/main" val="16775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– azure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CBE5-5697-D00F-625B-5B11461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762208" cy="3634486"/>
          </a:xfrm>
        </p:spPr>
        <p:txBody>
          <a:bodyPr/>
          <a:lstStyle/>
          <a:p>
            <a:r>
              <a:rPr lang="en-CA" dirty="0"/>
              <a:t>This shows the resources created for this project including the storage, the SQL DB, ADF, Azure machine learning workspace, the Azure data explorer cluster.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39520-3926-562F-185E-33B7C927E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478" y="2340864"/>
            <a:ext cx="7560214" cy="43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–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CBE5-5697-D00F-625B-5B11461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762208" cy="3634486"/>
          </a:xfrm>
        </p:spPr>
        <p:txBody>
          <a:bodyPr/>
          <a:lstStyle/>
          <a:p>
            <a:r>
              <a:rPr lang="en-CA" dirty="0"/>
              <a:t>The data set was a recent data set updated a year ago which has fake and real news articles in a labeled dataset</a:t>
            </a:r>
          </a:p>
          <a:p>
            <a:r>
              <a:rPr lang="en-CA" dirty="0"/>
              <a:t>The dataset was downloaded from Hugging Face for use in our Azure solution.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09EEC-AC03-1019-7DD2-442BBC8B0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890876"/>
            <a:ext cx="7537076" cy="45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9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– azure blob storage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CBE5-5697-D00F-625B-5B11461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5447898"/>
            <a:ext cx="10738116" cy="107803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 blob storage instance was created to input the csv files, which were downloaded from Hugging face.</a:t>
            </a:r>
          </a:p>
          <a:p>
            <a:r>
              <a:rPr lang="en-CA" dirty="0"/>
              <a:t>The csv files each have ~22,000 news items, one file for fake news and one file for true news</a:t>
            </a:r>
          </a:p>
          <a:p>
            <a:r>
              <a:rPr lang="en-CA" dirty="0"/>
              <a:t>These will be used to test the pretrained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C667C-6C69-DE9C-C897-8846C441A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1890876"/>
            <a:ext cx="10301287" cy="35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– azure data factory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CBE5-5697-D00F-625B-5B11461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419307" cy="3634486"/>
          </a:xfrm>
        </p:spPr>
        <p:txBody>
          <a:bodyPr/>
          <a:lstStyle/>
          <a:p>
            <a:r>
              <a:rPr lang="en-CA" dirty="0"/>
              <a:t>Azure data factory was used to take the data from the blob storage to the SQL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6412A-5114-B716-408E-1F16047B6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89" y="1969389"/>
            <a:ext cx="7950847" cy="45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2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– azure data explorer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CBE5-5697-D00F-625B-5B11461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419307" cy="3634486"/>
          </a:xfrm>
        </p:spPr>
        <p:txBody>
          <a:bodyPr/>
          <a:lstStyle/>
          <a:p>
            <a:r>
              <a:rPr lang="en-CA" dirty="0"/>
              <a:t>Azure data explorer was used to create data tables from the SQL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C4C2C-9C2C-537B-76E3-AA5F583B5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119" y="2143125"/>
            <a:ext cx="8020332" cy="42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– azure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CBE5-5697-D00F-625B-5B11461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419307" cy="3634486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A model was selected from the data catalogue to utilize.  The model was from Hugging Face and was trained on the Bert transformer for fake news detection.  </a:t>
            </a:r>
          </a:p>
          <a:p>
            <a:r>
              <a:rPr lang="en-CA" dirty="0"/>
              <a:t>The model was tested successfully in the Azure platform.</a:t>
            </a:r>
          </a:p>
          <a:p>
            <a:r>
              <a:rPr lang="en-CA" dirty="0"/>
              <a:t>The code from the Consume was used in VS code to run the model.</a:t>
            </a:r>
          </a:p>
          <a:p>
            <a:r>
              <a:rPr lang="en-CA" dirty="0"/>
              <a:t>We were unable to find a way for the ML model to link to the data in the Azure Data Explorer or the SQL database.</a:t>
            </a:r>
          </a:p>
          <a:p>
            <a:r>
              <a:rPr lang="en-CA" dirty="0"/>
              <a:t>So, we went with the VS Code method to run the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83552-3B7E-7B5E-F9C5-6CD7D4A9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144" y="1890876"/>
            <a:ext cx="5961751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72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{BBBBE2E5-11CF-463D-88E9-7597965CAC33}tf56535239_win32</Template>
  <TotalTime>129</TotalTime>
  <Words>646</Words>
  <Application>Microsoft Office PowerPoint</Application>
  <PresentationFormat>Widescreen</PresentationFormat>
  <Paragraphs>58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 2</vt:lpstr>
      <vt:lpstr>DividendVTI</vt:lpstr>
      <vt:lpstr>FAKE NEWS DETECTION</vt:lpstr>
      <vt:lpstr>Fake news detection</vt:lpstr>
      <vt:lpstr>Fake news detection - architecture</vt:lpstr>
      <vt:lpstr>Fake news detection – azure overview</vt:lpstr>
      <vt:lpstr>Fake news detection – dataset</vt:lpstr>
      <vt:lpstr>Fake news detection – azure blob storage</vt:lpstr>
      <vt:lpstr>Fake news detection – azure data factory</vt:lpstr>
      <vt:lpstr>Fake news detection – azure data explorer</vt:lpstr>
      <vt:lpstr>Fake news detection – azure machine learning</vt:lpstr>
      <vt:lpstr>Fake news detection – Hugging face model</vt:lpstr>
      <vt:lpstr>Fake news detection – VS CODE - 1</vt:lpstr>
      <vt:lpstr>Fake news detection – VS CODE - 2</vt:lpstr>
      <vt:lpstr>Fake news detection – VS CODE - 3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Brian Ritchie</dc:creator>
  <cp:lastModifiedBy>Brian Ritchie</cp:lastModifiedBy>
  <cp:revision>1</cp:revision>
  <dcterms:created xsi:type="dcterms:W3CDTF">2024-04-03T21:30:27Z</dcterms:created>
  <dcterms:modified xsi:type="dcterms:W3CDTF">2024-04-03T23:39:35Z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