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65" d="100"/>
          <a:sy n="65" d="100"/>
        </p:scale>
        <p:origin x="2280" y="48"/>
      </p:cViewPr>
      <p:guideLst/>
    </p:cSldViewPr>
  </p:slideViewPr>
  <p:notesTextViewPr>
    <p:cViewPr>
      <p:scale>
        <a:sx n="3" d="2"/>
        <a:sy n="3" d="2"/>
      </p:scale>
      <p:origin x="0" y="-4566"/>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a:t>
            </a:r>
            <a:r>
              <a:rPr lang="en-US" b="0" dirty="0" err="1">
                <a:solidFill>
                  <a:srgbClr val="D4D4D4"/>
                </a:solidFill>
                <a:effectLst/>
                <a:latin typeface="Consolas" panose="020B0609020204030204" pitchFamily="49" charset="0"/>
              </a:rPr>
              <a:t>upsert</a:t>
            </a:r>
            <a:r>
              <a:rPr lang="en-US" b="0" dirty="0">
                <a:solidFill>
                  <a:srgbClr val="D4D4D4"/>
                </a:solidFill>
                <a:effectLst/>
                <a:latin typeface="Consolas" panose="020B0609020204030204" pitchFamily="49" charset="0"/>
              </a:rPr>
              <a: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Model deployment typically involves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a:t>
            </a:r>
            <a:r>
              <a:rPr lang="en-US" b="0" dirty="0" err="1">
                <a:solidFill>
                  <a:srgbClr val="D4D4D4"/>
                </a:solidFill>
                <a:effectLst/>
                <a:latin typeface="Consolas" panose="020B0609020204030204" pitchFamily="49" charset="0"/>
              </a:rPr>
              <a:t>OpenAPI</a:t>
            </a:r>
            <a:r>
              <a:rPr lang="en-US" b="0" dirty="0">
                <a:solidFill>
                  <a:srgbClr val="D4D4D4"/>
                </a:solidFill>
                <a:effectLst/>
                <a:latin typeface="Consolas" panose="020B0609020204030204" pitchFamily="49" charset="0"/>
              </a:rPr>
              <a:t>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a:t>
            </a:r>
            <a:r>
              <a:rPr lang="en-US" b="0" dirty="0" err="1">
                <a:solidFill>
                  <a:srgbClr val="D4D4D4"/>
                </a:solidFill>
                <a:effectLst/>
                <a:latin typeface="Consolas" panose="020B0609020204030204" pitchFamily="49" charset="0"/>
              </a:rPr>
              <a:t>MLOps</a:t>
            </a:r>
            <a:r>
              <a:rPr lang="en-US" b="0" dirty="0">
                <a:solidFill>
                  <a:srgbClr val="D4D4D4"/>
                </a:solidFill>
                <a:effectLst/>
                <a:latin typeface="Consolas" panose="020B0609020204030204" pitchFamily="49" charset="0"/>
              </a:rPr>
              <a:t>. This approach leverages Azure DevOps. 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10/7/2020 12:26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579715"/>
          </a:xfrm>
        </p:spPr>
        <p:txBody>
          <a:bodyPr/>
          <a:lstStyle/>
          <a:p>
            <a:pPr>
              <a:lnSpc>
                <a:spcPct val="100000"/>
              </a:lnSpc>
            </a:pPr>
            <a:r>
              <a:rPr lang="en-US" sz="2800" dirty="0"/>
              <a:t>How does Azure support deploying the models as web services so that they can easily be invoked from client </a:t>
            </a:r>
            <a:r>
              <a:rPr lang="en-US" sz="2800" dirty="0" err="1"/>
              <a:t>applications?If</a:t>
            </a:r>
            <a:r>
              <a:rPr lang="en-US" sz="2800" dirty="0"/>
              <a:t>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92299" y="1189176"/>
            <a:ext cx="10371428" cy="5219048"/>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How does Azure support deploying the models as web services so that they can easily be invoked from client applications? How does a model get deployed as a webservice?</a:t>
            </a: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92500"/>
          </a:bodyPr>
          <a:lstStyle/>
          <a:p>
            <a:pPr>
              <a:lnSpc>
                <a:spcPct val="120000"/>
              </a:lnSpc>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latin typeface="+mj-lt"/>
            </a:endParaRP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Using an Azure DevOps approach for model re-training allows for the orchestration of re-training and continuous integration and deployment (</a:t>
            </a:r>
            <a:r>
              <a:rPr lang="en-US" sz="2400" dirty="0" err="1">
                <a:solidFill>
                  <a:schemeClr val="tx1"/>
                </a:solidFill>
                <a:latin typeface="+mj-lt"/>
              </a:rPr>
              <a:t>MLOps</a:t>
            </a:r>
            <a:r>
              <a:rPr lang="en-US" sz="2400" dirty="0">
                <a:solidFill>
                  <a:schemeClr val="tx1"/>
                </a:solidFill>
                <a:latin typeface="+mj-lt"/>
              </a:rPr>
              <a:t>).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6670</TotalTime>
  <Words>9453</Words>
  <Application>Microsoft Office PowerPoint</Application>
  <PresentationFormat>Widescreen</PresentationFormat>
  <Paragraphs>545</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280</cp:revision>
  <dcterms:created xsi:type="dcterms:W3CDTF">2016-01-21T23:17:09Z</dcterms:created>
  <dcterms:modified xsi:type="dcterms:W3CDTF">2020-10-07T04:30:03Z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