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STP 311 Final_Project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Spotify_data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`colnames(dat_music)` classes  
  &lt;chr&gt;                 &lt;chr&gt;    
1 track_id              character
2 track_name            character
3 track_artist          character
4 track_popularity      integer  
5 track_album_id        character
6 track_album_name      character</a:t>
            </a:r>
          </a:p>
          <a:p>
            <a:pPr lvl="0" indent="0" marL="0">
              <a:buNone/>
            </a:pPr>
            <a:r>
              <a:rPr/>
              <a:t>While most of the columns are classified correctly, we only correct for “mode” as a factor because it is a 0 or 1 entry.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Naive Linear model: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danceability ~ ., data = music_reduced)
Residuals:
     Min       1Q   Median       3Q      Max 
-0.52396 -0.07580  0.01318  0.08886  0.36760 
Coefficients:
                   Estimate Std. Error t value Pr(&gt;|t|)    
(Intercept)       8.856e-01  2.031e-02  43.604  &lt; 2e-16 ***
track_popularity  2.402e-04  7.498e-05   3.204  0.00136 ** 
energy           -2.431e-01  1.620e-02 -15.011  &lt; 2e-16 ***
key1              2.253e-02  7.784e-03   2.894  0.00382 ** 
key2             -3.113e-03  8.199e-03  -0.380  0.70417    
key3             -4.703e-02  1.204e-02  -3.907 9.45e-05 ***
key4             -1.109e-02  9.108e-03  -1.217  0.22354    
key5              5.416e-03  8.557e-03   0.633  0.52680    
key6             -2.692e-03  8.590e-03  -0.313  0.75399    
key7              2.622e-03  8.177e-03   0.321  0.74848    
key8             -1.502e-03  8.614e-03  -0.174  0.86157    
key9             -1.956e-02  8.033e-03  -2.435  0.01494 *  
key10             8.450e-03  8.867e-03   0.953  0.34065    
key11            -5.449e-03  8.314e-03  -0.655  0.51226    
loudness          8.474e-03  8.844e-04   9.582  &lt; 2e-16 ***
mode1            -1.672e-02  3.824e-03  -4.371 1.26e-05 ***
speechiness       2.334e-01  1.853e-02  12.595  &lt; 2e-16 ***
acousticness     -1.132e-01  9.957e-03 -11.369  &lt; 2e-16 ***
instrumentalness  6.350e-02  8.606e-03   7.379 1.86e-13 ***
liveness         -9.369e-02  1.221e-02  -7.673 2.01e-14 ***
valence           2.317e-01  8.044e-03  28.805  &lt; 2e-16 ***
tempo            -8.231e-04  6.785e-05 -12.132  &lt; 2e-16 ***
duration_ms      -7.561e-08  3.102e-08  -2.437  0.01483 *  
---
Signif. codes:  0 '***' 0.001 '**' 0.01 '*' 0.05 '.' 0.1 ' ' 1
Residual standard error: 0.1279 on 4977 degrees of freedom
Multiple R-squared:  0.2453,    Adjusted R-squared:  0.242 
F-statistic: 73.54 on 22 and 4977 DF,  p-value: &lt; 2.2e-16</a:t>
            </a:r>
          </a:p>
        </p:txBody>
      </p:sp>
      <p:pic>
        <p:nvPicPr>
          <p:cNvPr descr="Spotify_songs_fina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tify_songs_fina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tify_songs_final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fortify is a ggplot command that generates additional data points on required checking parameters (like cooks distance, etc.)</a:t>
            </a:r>
          </a:p>
          <a:p>
            <a:pPr lvl="0" indent="0">
              <a:buNone/>
            </a:pPr>
            <a:r>
              <a:rPr>
                <a:latin typeface="Courier"/>
              </a:rPr>
              <a:t>  danceability track_popularity energy key loudness mode speechiness
1        0.886               65  0.626  11   -2.528    0      0.2770
2        0.396                0  0.623   7  -14.327    1      0.0633
3        0.788                5  0.524   3   -8.173    0      0.1100
4        0.402               18  0.219   1  -19.019    1      0.0446
5        0.754               45  0.376   1  -10.142    0      0.3810
6        0.654                2  0.887   1   -1.998    1      0.1150
  acousticness instrumentalness liveness valence   tempo duration_ms
1       0.2650         0.00e+00   0.0240  0.8560  93.989      196627
2       0.0273         0.00e+00   0.3130  0.3400  81.326      213200
3       0.0658         7.18e-06   0.0934  0.8100  83.084      240600
4       0.6610         2.48e-01   0.0790  0.0673  91.885      324293
5       0.2850         8.29e-04   0.1620  0.2350  81.022      240054
6       0.0588         1.03e-04   0.0849  0.6910 134.998      270222
         .hat    .sigma      .cooksd   .fitted       .resid   .stdresid
1 0.004989134 0.1278957 8.611100e-06 0.8606474  0.025352589  0.19874423
2 0.005791163 0.1278704 5.085694e-04 0.5766956 -0.180695624 -1.41708192
3 0.009093814 0.1278952 2.900258e-05 0.7536793  0.034320660  0.26960348
4 0.006917486 0.1278809 3.586553e-04 0.5406844 -0.138684400 -1.08823096
5 0.004611637 0.1278962 2.028599e-08 0.7527196  0.001280386  0.01003531
6 0.003352698 0.1278945 1.905977e-05 0.7000873 -0.046087262 -0.36099094</a:t>
            </a:r>
          </a:p>
        </p:txBody>
      </p:sp>
      <p:pic>
        <p:nvPicPr>
          <p:cNvPr descr="Spotify_songs_final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  track_id                track_name
126 5GR1vgM7Pppp888xQ0Db63 I'm Going to Live My Life
                       track_artist track_popularity         track_album_id
126 DJ Screw &amp; The Screwed Up Click                2 7K4OQmcNEpZrTjeyJraEul
    track_album_name track_album_release_date      playlist_name
126  Fallen Soldiers               2008-02-12 3rd Coast Classics
               playlist_id playlist_genre playlist_subgenre danceability energy
126 1QJ66s6YBZgxMUaVUyrhbo            rap  southern hip hop        0.399  0.841
    key loudness mode speechiness acousticness instrumentalness liveness
126   1  -10.442    1       0.699        0.994            0.901    0.448
    valence   tempo duration_ms
126   0.773 151.021       46000</a:t>
            </a:r>
          </a:p>
          <a:p>
            <a:pPr lvl="0" indent="0" marL="0">
              <a:buNone/>
            </a:pPr>
            <a:r>
              <a:rPr/>
              <a:t>Clearly, there is a lot of issues with this model.</a:t>
            </a:r>
          </a:p>
          <a:p>
            <a:pPr lvl="0" indent="0">
              <a:buNone/>
            </a:pPr>
            <a:r>
              <a:rPr>
                <a:latin typeface="Courier"/>
              </a:rPr>
              <a:t>Forward Selection Method 
------------------------
Candidate Terms: 
1 . track_popularity 
2 . energy 
3 . key 
4 . loudness 
5 . mode 
6 . speechiness 
7 . acousticness 
8 . instrumentalness 
9 . liveness 
10 . valence 
11 . tempo 
12 . duration_ms 
 Step 0: AIC = -4988.786 
 danceability ~ 1 
------------------------------------------------------------------------------
Variable            DF       AIC       Sum Sq      RSS      R-Sq     Adj. R-Sq 
------------------------------------------------------------------------------
valence              1    -5600.927    12.466     95.386    0.116        0.115 
speechiness          1    -5139.795     3.250    104.601    0.030        0.030 
tempo                1    -5129.393     3.033    104.819    0.028        0.028 
key                  1    -5060.968     2.013    105.839    0.019        0.016 
liveness             1    -5060.834     1.585    106.266    0.015        0.015 
track_popularity     1    -5018.599     0.684    107.168    0.006        0.006 
duration_ms          1    -5014.939     0.606    107.246    0.006        0.005 
energy               1    -5013.342     0.571    107.281    0.005        0.005 
mode                 1    -5009.026     0.479    107.373    0.004        0.004 
acousticness         1    -4999.719     0.279    107.573    0.003        0.002 
loudness             1    -4989.569     0.060    107.792    0.001        0.000 
instrumentalness     1    -4988.067     0.028    107.824    0.000        0.000 
------------------------------------------------------------------------------
- valence 
 Step 1 : AIC = -5600.927 
 danceability ~ valence 
-----------------------------------------------------------------------------
Variable            DF       AIC       Sum Sq     RSS      R-Sq     Adj. R-Sq 
-----------------------------------------------------------------------------
speechiness          1    -5742.918     2.708    92.678    0.141        0.140 
tempo                1    -5739.103     2.637    92.749    0.140        0.140 
energy               1    -5706.628     2.033    93.353    0.134        0.134 
key                  1    -5665.817     1.643    93.743    0.131        0.129 
liveness             1    -5673.832     1.418    93.968    0.129        0.128 
track_popularity     1    -5626.400     0.523    94.863    0.120        0.120 
mode                 1    -5623.586     0.469    94.917    0.120        0.120 
duration_ms          1    -5621.258     0.425    94.961    0.120        0.119 
instrumentalness     1    -5607.403     0.162    95.224    0.117        0.117 
acousticness         1    -5606.091     0.137    95.249    0.117        0.116 
loudness             1    -5598.948     0.000    95.385    0.116        0.115 
-----------------------------------------------------------------------------
- speechiness 
 Step 2 : AIC = -5742.918 
 danceability ~ valence + speechiness 
-----------------------------------------------------------------------------
Variable            DF       AIC       Sum Sq     RSS      R-Sq     Adj. R-Sq 
-----------------------------------------------------------------------------
tempo                1    -5899.082     2.886    89.792    0.167        0.167 
energy               1    -5842.242     1.859    90.819    0.158        0.157 
liveness             1    -5833.825     1.706    90.972    0.157        0.156 
key                  1    -5791.165     1.293    91.385    0.153        0.150 
track_popularity     1    -5770.396     0.545    92.133    0.146        0.145 
mode                 1    -5759.204     0.338    92.340    0.144        0.143 
instrumentalness     1    -5756.362     0.286    92.392    0.143        0.143 
duration_ms          1    -5754.827     0.257    92.421    0.143        0.143 
acousticness         1    -5750.122     0.170    92.508    0.142        0.142 
loudness             1    -5740.921     0.000    92.678    0.141        0.140 
-----------------------------------------------------------------------------
- tempo 
 Step 3 : AIC = -5899.082 
 danceability ~ valence + speechiness + tempo 
-----------------------------------------------------------------------------
Variable            DF       AIC       Sum Sq     RSS      R-Sq     Adj. R-Sq 
-----------------------------------------------------------------------------
liveness             1    -5993.802     1.720    88.072    0.183        0.183 
energy               1    -5964.314     1.199    88.593    0.179        0.178 
key                  1    -5943.285     1.181    88.611    0.178        0.176 
track_popularity     1    -5926.058     0.519    89.273    0.172        0.172 
acousticness         1    -5918.980     0.392    89.400    0.171        0.170 
mode                 1    -5915.483     0.330    89.463    0.171        0.170 
instrumentalness     1    -5913.911     0.302    89.491    0.170        0.170 
duration_ms          1    -5913.221     0.289    89.503    0.170        0.169 
loudness             1    -5899.134     0.037    89.756    0.168        0.167 
-----------------------------------------------------------------------------
- liveness 
 Step 4 : AIC = -5993.802 
 danceability ~ valence + speechiness + tempo + liveness 
-----------------------------------------------------------------------------
Variable            DF       AIC       Sum Sq     RSS      R-Sq     Adj. R-Sq 
-----------------------------------------------------------------------------
key                  1    -6039.010     1.176    86.896    0.194        0.192 
energy               1    -6037.150     0.795    87.277    0.191        0.190 
acousticness         1    -6020.225     0.499    87.573    0.188        0.187 
track_popularity     1    -6016.934     0.442    87.631    0.187        0.187 
mode                 1    -6010.250     0.324    87.748    0.186        0.186 
instrumentalness     1    -6007.150     0.270    87.802    0.186        0.185 
duration_ms          1    -6005.635     0.243    87.829    0.186        0.185 
loudness             1    -5996.687     0.086    87.986    0.184        0.183 
-----------------------------------------------------------------------------
- key 
 Step 5 : AIC = -6039.01 
 danceability ~ valence + speechiness + tempo + liveness + key 
-----------------------------------------------------------------------------
Variable            DF       AIC       Sum Sq     RSS      R-Sq     Adj. R-Sq 
-----------------------------------------------------------------------------
energy               1    -6085.552     0.840    86.057    0.202        0.200 
acousticness         1    -6061.953     0.432    86.464    0.198        0.196 
track_popularity     1    -6059.568     0.391    86.505    0.198        0.195 
mode                 1    -6055.784     0.326    86.571    0.197        0.195 
instrumentalness     1    -6051.166     0.246    86.651    0.197        0.194 
duration_ms          1    -6049.855     0.223    86.673    0.196        0.194 
loudness             1    -6040.321     0.058    86.839    0.195        0.192 
-----------------------------------------------------------------------------
- energy 
 Step 6 : AIC = -6085.552 
 danceability ~ valence + speechiness + tempo + liveness + key + energy 
-----------------------------------------------------------------------------
Variable            DF       AIC       Sum Sq     RSS      R-Sq     Adj. R-Sq 
-----------------------------------------------------------------------------
acousticness         1    -6187.676     1.774    84.283    0.219        0.216 
loudness             1    -6164.477     1.382    84.675    0.215        0.212 
mode                 1    -6101.955     0.316    85.740    0.205        0.202 
track_popularity     1    -6100.476     0.291    85.766    0.205        0.202 
instrumentalness     1    -6098.898     0.264    85.793    0.205        0.202 
duration_ms          1    -6095.845     0.211    85.845    0.204        0.201 
-----------------------------------------------------------------------------
- acousticness 
 Step 7 : AIC = -6187.676 
 danceability ~ valence + speechiness + tempo + liveness + key + energy + acousticness 
-----------------------------------------------------------------------------
Variable            DF       AIC       Sum Sq     RSS      R-Sq     Adj. R-Sq 
-----------------------------------------------------------------------------
loudness             1    -6272.805     1.456    82.827    0.232        0.229 
instrumentalness     1    -6207.281     0.363    83.920    0.222        0.219 
duration_ms          1    -6206.107     0.344    83.939    0.222        0.219 
track_popularity     1    -6205.624     0.336    83.947    0.222        0.219 
mode                 1    -6203.812     0.305    83.978    0.221        0.219 
-----------------------------------------------------------------------------
- loudness 
 Step 8 : AIC = -6272.805 
 danceability ~ valence + speechiness + tempo + liveness + key + energy + acousticness + loudness 
-----------------------------------------------------------------------------
Variable            DF       AIC       Sum Sq     RSS      R-Sq     Adj. R-Sq 
-----------------------------------------------------------------------------
instrumentalness     1    -6320.983     0.827    82.000    0.240        0.237 
mode                 1    -6288.716     0.296    82.531    0.235        0.232 
duration_ms          1    -6279.330     0.141    82.686    0.233        0.230 
track_popularity     1    -6278.606     0.129    82.698    0.233        0.230 
-----------------------------------------------------------------------------
- instrumentalness 
 Step 9 : AIC = -6320.983 
 danceability ~ valence + speechiness + tempo + liveness + key + energy + acousticness + loudness + instrumentalness 
-----------------------------------------------------------------------------
Variable            DF       AIC       Sum Sq     RSS      R-Sq     Adj. R-Sq 
-----------------------------------------------------------------------------
mode                 1    -6337.749     0.307    81.693    0.243        0.240 
track_popularity     1    -6330.721     0.192    81.808    0.241        0.238 
duration_ms          1    -6327.133     0.134    81.866    0.241        0.238 
-----------------------------------------------------------------------------
- mode 
 Step 10 : AIC = -6337.749 
 danceability ~ valence + speechiness + tempo + liveness + key + energy + acousticness + loudness + instrumentalness + mode 
-----------------------------------------------------------------------------
Variable            DF       AIC       Sum Sq     RSS      R-Sq     Adj. R-Sq 
-----------------------------------------------------------------------------
track_popularity     1    -6348.074     0.201    81.492    0.244        0.241 
duration_ms          1    -6343.737     0.130    81.562    0.244        0.241 
-----------------------------------------------------------------------------
- track_popularity 
 Step 11 : AIC = -6348.074 
 danceability ~ valence + speechiness + tempo + liveness + key + energy + acousticness + loudness + instrumentalness + mode + track_popularity 
------------------------------------------------------------------------
Variable       DF       AIC       Sum Sq     RSS      R-Sq     Adj. R-Sq 
------------------------------------------------------------------------
duration_ms     1    -6352.038     0.097    81.395    0.245        0.242 
------------------------------------------------------------------------
- duration_ms 
Variables Entered: 
- valence 
- speechiness 
- tempo 
- liveness 
- key 
- energy 
- acousticness 
- loudness 
- instrumentalness 
- mode 
- track_popularity 
- duration_ms 
Final Model Output 
------------------
                        Model Summary                          
--------------------------------------------------------------
R                       0.495       RMSE                0.128 
R-Squared               0.245       Coef. Var          19.576 
Adj. R-Squared          0.242       MSE                 0.016 
Pred R-Squared          0.238       MAE                 0.101 
--------------------------------------------------------------
 RMSE: Root Mean Square Error 
 MSE: Mean Square Error 
 MAE: Mean Absolute Error 
                                ANOVA                                 
---------------------------------------------------------------------
               Sum of                                                
              Squares          DF    Mean Square      F         Sig. 
---------------------------------------------------------------------
Regression     26.457          22          1.203    73.535    0.0000 
Residual       81.395        4977          0.016                     
Total         107.852        4999                                    
---------------------------------------------------------------------
                                     Parameter Estimates                                       
----------------------------------------------------------------------------------------------
           model      Beta    Std. Error    Std. Beta       t        Sig      lower     upper 
----------------------------------------------------------------------------------------------
     (Intercept)     0.886         0.020                  43.604    0.000     0.846     0.925 
         valence     0.232         0.008        0.373     28.805    0.000     0.216     0.247 
     speechiness     0.233         0.019        0.159     12.595    0.000     0.197     0.270 
           tempo    -0.001         0.000       -0.152    -12.132    0.000    -0.001    -0.001 
        liveness    -0.094         0.012       -0.096     -7.673    0.000    -0.118    -0.070 
            key1     0.023         0.008        0.049      2.894    0.004     0.007     0.038 
            key2    -0.003         0.008       -0.006     -0.380    0.704    -0.019     0.013 
            key3    -0.047         0.012       -0.054     -3.907    0.000    -0.071    -0.023 
            key4    -0.011         0.009       -0.019     -1.217    0.224    -0.029     0.007 
            key5     0.005         0.009        0.010      0.633    0.527    -0.011     0.022 
            key6    -0.003         0.009       -0.005     -0.313    0.754    -0.020     0.014 
            key7     0.003         0.008        0.005      0.321    0.748    -0.013     0.019 
            key8    -0.002         0.009       -0.003     -0.174    0.862    -0.018     0.015 
            key9    -0.020         0.008       -0.040     -2.435    0.015    -0.035    -0.004 
           key10     0.008         0.009        0.015      0.953    0.341    -0.009     0.026 
           key11    -0.005         0.008       -0.011     -0.655    0.512    -0.022     0.011 
          energy    -0.243         0.016       -0.301    -15.011    0.000    -0.275    -0.211 
    acousticness    -0.113         0.010       -0.168    -11.369    0.000    -0.133    -0.094 
        loudness     0.008         0.001        0.172      9.582    0.000     0.007     0.010 
instrumentalness     0.064         0.009        0.096      7.379    0.000     0.047     0.080 
           mode1    -0.017         0.004       -0.056     -4.371    0.000    -0.024    -0.009 
track_popularity     0.000         0.000        0.041      3.204    0.001     0.000     0.000 
     duration_ms     0.000         0.000       -0.031     -2.437    0.015     0.000     0.000 
----------------------------------------------------------------------------------------------</a:t>
            </a:r>
          </a:p>
        </p:txBody>
      </p:sp>
      <p:pic>
        <p:nvPicPr>
          <p:cNvPr descr="Spotify_songs_final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Forward Stepwise sequence
LARS Step 0 :    1 Variables with Variance &lt; eps; dropped for good
Computing X'X .....
LARS Step 1 :    Variable 2     added
Max |corr| = 0; exiting...
Computing residuals, RSS etc .....</a:t>
            </a:r>
          </a:p>
          <a:p>
            <a:pPr lvl="0" indent="0">
              <a:buNone/>
            </a:pPr>
            <a:r>
              <a:rPr>
                <a:latin typeface="Courier"/>
              </a:rPr>
              <a:t>LARS/Forward Stepwise
Call: lars(x = music_matrix, y = music_reduced$track_popularity, type = "stepwise", 
Call:     trace = TRUE, intercept = TRUE)
  Df     Rss  Cp
0  1 3137606 NaN
1  2       0 NaN</a:t>
            </a:r>
          </a:p>
          <a:p>
            <a:pPr lvl="0" indent="0">
              <a:buNone/>
            </a:pPr>
            <a:r>
              <a:rPr>
                <a:latin typeface="Courier"/>
              </a:rPr>
              <a:t>     (Intercept) track_popularity energy key1 key2 key3 key4 key5 key6 key7
[1,]           0                0      0    0    0    0    0    0    0    0
[2,]           0                1      0    0    0    0    0    0    0    0
     key8 key9 key10 key11 loudness mode1 speechiness acousticness
[1,]    0    0     0     0        0     0           0            0
[2,]    0    0     0     0        0     0           0            0
     instrumentalness liveness valence tempo duration_ms
[1,]                0        0       0     0           0
[2,]                0        0       0     0           0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music_reduced$track_popularity^(lambda) ~ ., data = music_reduced)
Residuals:
     Min       1Q   Median       3Q      Max 
-1138.34  -474.29   -56.22   418.86  1900.07 
Coefficients:
                   Estimate Std. Error t value Pr(&gt;|t|)    
(Intercept)       1.534e+03  1.036e+02  14.810  &lt; 2e-16 ***
danceability      2.165e+02  6.322e+01   3.425 0.000620 ***
energy           -7.493e+02  7.330e+01 -10.223  &lt; 2e-16 ***
key1              3.084e+01  3.478e+01   0.887 0.375307    
key2              2.244e+01  3.661e+01   0.613 0.539864    
key3             -4.420e+01  5.382e+01  -0.821 0.411506    
key4              2.986e+01  4.067e+01   0.734 0.462908    
key5              4.164e+01  3.820e+01   1.090 0.275817    
key6              8.628e+01  3.834e+01   2.251 0.024456 *  
key7              3.354e+01  3.651e+01   0.919 0.358310    
key8              1.116e+02  3.843e+01   2.904 0.003701 ** 
key9              1.171e+01  3.589e+01   0.326 0.744127    
key10             1.362e+02  3.956e+01   3.444 0.000579 ***
key11            -1.355e+01  3.712e+01  -0.365 0.715121    
loudness          4.343e+01  3.948e+00  11.001  &lt; 2e-16 ***
mode1             2.707e+01  1.710e+01   1.583 0.113564    
speechiness      -2.631e+02  8.396e+01  -3.133 0.001738 ** 
acousticness      8.324e+01  4.501e+01   1.849 0.064459 .  
instrumentalness -2.742e+02  3.847e+01  -7.127 1.18e-12 ***
liveness         -4.585e+01  5.483e+01  -0.836 0.403070    
valence           6.673e+01  3.878e+01   1.720 0.085404 .  
tempo             3.844e-01  3.073e-01   1.251 0.211046    
duration_ms      -9.087e-04  1.377e-04  -6.600 4.55e-11 ***
---
Signif. codes:  0 '***' 0.001 '**' 0.01 '*' 0.05 '.' 0.1 ' ' 1
Residual standard error: 571 on 4977 degrees of freedom
Multiple R-squared:  0.07974,   Adjusted R-squared:  0.07567 
F-statistic:  19.6 on 22 and 4977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function (text = "", condition = NULL, expr = TRUE, skipCalls = 0L)  .Primitive("browser")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 311 Final_Project</dc:title>
  <dc:creator/>
  <cp:keywords/>
  <dcterms:created xsi:type="dcterms:W3CDTF">2023-11-22T05:47:11Z</dcterms:created>
  <dcterms:modified xsi:type="dcterms:W3CDTF">2023-11-22T05:47:11Z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