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A613-BB6D-E5C2-E401-D9F020A3A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5EABF-A9D6-2486-7452-D4942943A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9539C-4F24-5AC5-C84F-DCB34E4A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0101B-F98B-8551-70BF-A17E84C1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81115-E8B5-09F9-38A1-CE9FDD37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7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32C95-C954-08EB-C89C-F012762E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3ED1F-FBFA-799E-E608-C3AADCA8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A284A-8508-780C-638E-61B93F47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A5F3B-A972-5843-FD95-1BB9998D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CCDB1-C368-0443-DE70-DC639B45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ACCA-E221-63D9-59DD-4EFADA92A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03BE4-FC1A-B695-12E0-881BF6F5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65687-CC0F-7C2B-9196-96425F8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C36EF-AF4D-13EB-FBB6-7569DE1C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1F3AA-EF61-C5D4-9E93-6A8E8B3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2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6B4E-8EEC-EDF2-5547-770ECA9D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F8BC9-16FF-14B5-5DCC-BE057E3B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48DE3-AE5C-77AB-3399-A37BCC2D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BB145-45F8-2B3A-0933-8E4F9B7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B3795-3D20-6BEB-C1E1-229AD8E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EBD3-934D-CE76-961A-538AE781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D1698-4D6C-C231-AA9D-B3DA020E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D199C-B9E8-0689-FCB1-D8E3216C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F5043-CB9D-D175-CC8B-0BFFFBFC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4A436-E314-EC7A-3C7F-95F94DA2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1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6B94C-3ABE-6827-7E92-CF45F517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28B74-68E0-B2B5-B00F-ECD19A07C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2170F0-718F-6F44-4F40-525995F1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BB815-D77E-58F4-0D33-14CC2C8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30112-96AE-380E-DEBE-987616DA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F81FC-36D6-C806-DDA6-B98B9428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0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FF9-245D-A307-3CB1-F05838BF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E18E0-62E4-D514-CADF-261A9835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FD897-636C-EA03-935C-E4D717476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22484-E057-BF95-9149-4DC7A1EE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A9569-6FD4-CF18-6CAC-296403062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C007A4-1869-0673-2B6D-7515150A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DA5C35-8645-6799-60A6-1E90B488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454530-A426-1182-576E-DC6EBA22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8BEA-B321-29A0-FDE1-9B96FBDA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663AF-0ACE-6963-AA4E-533A8FDC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6E39E-958F-4590-FC47-40CC306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42704-6126-9417-50E8-699C8AF7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52540-BEBF-95E8-8E88-DFDBF5ED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AACCC-795E-1888-C536-09026CEF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8E8C0-C5F4-CA7F-54D6-DF0BD92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5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61C4-EDF9-F34C-18FE-06B24F3E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94B59-A8FA-AB82-5D21-BB3FBB04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E76BA-48A9-B8EE-BC2A-2B06D8C0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21E8D-AFA9-D6F0-934F-3A0FACB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300E2-900A-4A35-C06C-3B757FCF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33429-5CB9-1448-2AC1-48C31B40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F3A9-9DF0-FD4A-0DFE-30912113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7038D-05CD-3AB6-7F83-40700909E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A3772-4AAD-3180-8723-F63F9C4B9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E04BB-1043-1FEF-DBD4-5314DCE6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1A448-3269-BDBA-7E78-EF3ABDAE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5F2A9-302C-7286-04AD-D5AF82FA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7996C-216A-8A2B-D573-BFF3547F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121E0-3CD3-F84A-47E9-F79092F2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39371-0AF4-1DA9-C57E-E67EF0AE2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1BB8-412C-4D87-B0C3-7DBB37772A8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EA28-2893-F684-5878-B3CDD02E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9970A-6F93-17B8-11F0-0A56C8B8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68A0-5084-4E25-ACF9-136D86934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9B8F-3867-52CE-F1CA-7831EDC0E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 </a:t>
            </a:r>
            <a:r>
              <a:rPr lang="en-US" altLang="zh-CN" dirty="0" err="1"/>
              <a:t>TinyRISCV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soc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AFD77-D132-B1B0-422B-600421C9F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6CC3-F97C-E796-E30A-45973767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Overview</a:t>
            </a:r>
            <a:endParaRPr lang="zh-CN" altLang="en-US" dirty="0"/>
          </a:p>
        </p:txBody>
      </p:sp>
      <p:pic>
        <p:nvPicPr>
          <p:cNvPr id="11" name="内容占位符 10" descr="图形用户界面&#10;&#10;中度可信度描述已自动生成">
            <a:extLst>
              <a:ext uri="{FF2B5EF4-FFF2-40B4-BE49-F238E27FC236}">
                <a16:creationId xmlns:a16="http://schemas.microsoft.com/office/drawing/2014/main" id="{A77E8EFA-8076-0712-16AE-AFDB0B5E1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06" y="1825625"/>
            <a:ext cx="7310788" cy="4351338"/>
          </a:xfrm>
        </p:spPr>
      </p:pic>
    </p:spTree>
    <p:extLst>
      <p:ext uri="{BB962C8B-B14F-4D97-AF65-F5344CB8AC3E}">
        <p14:creationId xmlns:p14="http://schemas.microsoft.com/office/powerpoint/2010/main" val="40749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0011D-B221-616F-A1E9-CEA3D89A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TinyRISCV</a:t>
            </a:r>
            <a:r>
              <a:rPr lang="en-US" altLang="zh-CN" dirty="0"/>
              <a:t> </a:t>
            </a:r>
            <a:r>
              <a:rPr lang="zh-CN" altLang="en-US" dirty="0"/>
              <a:t>内核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D2C65B-7176-5A62-D828-39D07CD63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33" y="1825625"/>
            <a:ext cx="8321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8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202C9-6DA0-CB85-D0CC-24F564C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 </a:t>
            </a:r>
            <a:r>
              <a:rPr lang="zh-CN" altLang="en-US" dirty="0"/>
              <a:t>状态机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1EE88-62B2-F882-578F-D9B1E661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7846169-6378-0EAE-5D8C-7F43FBD3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365125"/>
            <a:ext cx="2189442" cy="5757422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90B21743-6DA4-3515-5545-BACB488A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84" y="365125"/>
            <a:ext cx="2294891" cy="56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F615-7F45-2152-7373-2BE80714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 </a:t>
            </a:r>
            <a:r>
              <a:rPr lang="zh-CN" altLang="en-US" dirty="0"/>
              <a:t>寄存器</a:t>
            </a:r>
          </a:p>
        </p:txBody>
      </p:sp>
      <p:pic>
        <p:nvPicPr>
          <p:cNvPr id="5" name="内容占位符 4" descr="图片包含 表格&#10;&#10;描述已自动生成">
            <a:extLst>
              <a:ext uri="{FF2B5EF4-FFF2-40B4-BE49-F238E27FC236}">
                <a16:creationId xmlns:a16="http://schemas.microsoft.com/office/drawing/2014/main" id="{564DEF5D-9611-0FFC-0D73-E5C701CC6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277269"/>
            <a:ext cx="9334500" cy="3448050"/>
          </a:xfrm>
        </p:spPr>
      </p:pic>
    </p:spTree>
    <p:extLst>
      <p:ext uri="{BB962C8B-B14F-4D97-AF65-F5344CB8AC3E}">
        <p14:creationId xmlns:p14="http://schemas.microsoft.com/office/powerpoint/2010/main" val="5734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15CC2-EB23-2F01-0084-7410E51B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8CE3AF-FB88-4619-14E6-90E18C505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013" y="1825625"/>
            <a:ext cx="8499973" cy="4351338"/>
          </a:xfrm>
        </p:spPr>
      </p:pic>
    </p:spTree>
    <p:extLst>
      <p:ext uri="{BB962C8B-B14F-4D97-AF65-F5344CB8AC3E}">
        <p14:creationId xmlns:p14="http://schemas.microsoft.com/office/powerpoint/2010/main" val="10406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8F01-0FC0-6C9D-2776-26D4EC3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总线时序</a:t>
            </a:r>
          </a:p>
        </p:txBody>
      </p:sp>
      <p:pic>
        <p:nvPicPr>
          <p:cNvPr id="5" name="内容占位符 4" descr="形状&#10;&#10;中度可信度描述已自动生成">
            <a:extLst>
              <a:ext uri="{FF2B5EF4-FFF2-40B4-BE49-F238E27FC236}">
                <a16:creationId xmlns:a16="http://schemas.microsoft.com/office/drawing/2014/main" id="{7AD1A5CF-6EB4-5416-8D90-00C9EA12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398"/>
            <a:ext cx="10515600" cy="4307792"/>
          </a:xfrm>
        </p:spPr>
      </p:pic>
    </p:spTree>
    <p:extLst>
      <p:ext uri="{BB962C8B-B14F-4D97-AF65-F5344CB8AC3E}">
        <p14:creationId xmlns:p14="http://schemas.microsoft.com/office/powerpoint/2010/main" val="27701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15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基于 TinyRISCV 的 soc</vt:lpstr>
      <vt:lpstr>System Overview</vt:lpstr>
      <vt:lpstr>TinyRISCV 内核</vt:lpstr>
      <vt:lpstr>UART 状态机</vt:lpstr>
      <vt:lpstr>UART 寄存器</vt:lpstr>
      <vt:lpstr>总线结构</vt:lpstr>
      <vt:lpstr>总线时序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Brian Chen</dc:creator>
  <cp:lastModifiedBy>Brian Chen</cp:lastModifiedBy>
  <cp:revision>7</cp:revision>
  <dcterms:created xsi:type="dcterms:W3CDTF">2024-10-16T07:20:36Z</dcterms:created>
  <dcterms:modified xsi:type="dcterms:W3CDTF">2024-10-17T09:19:35Z</dcterms:modified>
</cp:coreProperties>
</file>