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C6B365-30E6-49F5-92DB-F845DAC97F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2019-Tableau-Homework-Desktop-Workbook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0EFD11-7562-4166-96C2-9E304879B0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11/15/2019 8:27:40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 Peak Hours During Summer Months" id="10" name="slide10">
            <a:extLst>
              <a:ext uri="{FF2B5EF4-FFF2-40B4-BE49-F238E27FC236}">
                <a16:creationId xmlns:a16="http://schemas.microsoft.com/office/drawing/2014/main" id="{B94DD726-9995-4E77-A289-047A4ADE9A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79" y="0"/>
            <a:ext cx="8447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 Peak Hours During Winter Months" id="11" name="slide11">
            <a:extLst>
              <a:ext uri="{FF2B5EF4-FFF2-40B4-BE49-F238E27FC236}">
                <a16:creationId xmlns:a16="http://schemas.microsoft.com/office/drawing/2014/main" id="{7E5E1B53-CBFB-462A-AACE-7946E31B02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85" y="0"/>
            <a:ext cx="8374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 Top 10 Starting Stations" id="12" name="slide12">
            <a:extLst>
              <a:ext uri="{FF2B5EF4-FFF2-40B4-BE49-F238E27FC236}">
                <a16:creationId xmlns:a16="http://schemas.microsoft.com/office/drawing/2014/main" id="{414B6743-24DC-4FB6-9CB8-3B484C0075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316"/>
            <a:ext cx="12192000" cy="364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 Top 10 Starting Stations (Map)" id="13" name="slide13">
            <a:extLst>
              <a:ext uri="{FF2B5EF4-FFF2-40B4-BE49-F238E27FC236}">
                <a16:creationId xmlns:a16="http://schemas.microsoft.com/office/drawing/2014/main" id="{DF328F89-C7F7-4CF4-91F5-3D34B39DE9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48" y="0"/>
            <a:ext cx="9731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 Gender Breakdown ( Sum )" id="14" name="slide14">
            <a:extLst>
              <a:ext uri="{FF2B5EF4-FFF2-40B4-BE49-F238E27FC236}">
                <a16:creationId xmlns:a16="http://schemas.microsoft.com/office/drawing/2014/main" id="{37946DDA-6A38-40F5-8C70-E9FF6FA6B7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6" y="0"/>
            <a:ext cx="11353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 Gender Breakdown (Average)" id="15" name="slide15">
            <a:extLst>
              <a:ext uri="{FF2B5EF4-FFF2-40B4-BE49-F238E27FC236}">
                <a16:creationId xmlns:a16="http://schemas.microsoft.com/office/drawing/2014/main" id="{91F5A608-571D-417E-B474-F94ED42F22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9" y="0"/>
            <a:ext cx="11361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 Average Trip Duration By Age" id="16" name="slide16">
            <a:extLst>
              <a:ext uri="{FF2B5EF4-FFF2-40B4-BE49-F238E27FC236}">
                <a16:creationId xmlns:a16="http://schemas.microsoft.com/office/drawing/2014/main" id="{C7A83FC1-A6B7-4ADA-8FB5-63208834CC2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4" y="0"/>
            <a:ext cx="11602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. Bikes Due for Repair" id="17" name="slide17">
            <a:extLst>
              <a:ext uri="{FF2B5EF4-FFF2-40B4-BE49-F238E27FC236}">
                <a16:creationId xmlns:a16="http://schemas.microsoft.com/office/drawing/2014/main" id="{0CDB9EA8-CE41-4C0A-93CE-4397B6A2B99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" y="0"/>
            <a:ext cx="11634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| Growth" id="2" name="slide2">
            <a:extLst>
              <a:ext uri="{FF2B5EF4-FFF2-40B4-BE49-F238E27FC236}">
                <a16:creationId xmlns:a16="http://schemas.microsoft.com/office/drawing/2014/main" id="{1334A579-9EF4-4AE9-B364-CC545ADC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ak Hours" id="3" name="slide3">
            <a:extLst>
              <a:ext uri="{FF2B5EF4-FFF2-40B4-BE49-F238E27FC236}">
                <a16:creationId xmlns:a16="http://schemas.microsoft.com/office/drawing/2014/main" id="{12114D9F-CD5E-4196-9C8D-A75B19F75D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tarting Stations" id="4" name="slide4">
            <a:extLst>
              <a:ext uri="{FF2B5EF4-FFF2-40B4-BE49-F238E27FC236}">
                <a16:creationId xmlns:a16="http://schemas.microsoft.com/office/drawing/2014/main" id="{EE75ED89-4B84-4698-98E4-7F43F768A5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Breakdown" id="5" name="slide5">
            <a:extLst>
              <a:ext uri="{FF2B5EF4-FFF2-40B4-BE49-F238E27FC236}">
                <a16:creationId xmlns:a16="http://schemas.microsoft.com/office/drawing/2014/main" id="{649ECB26-E7AC-42FE-BDCF-CD1D23C3DC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6" name="slide6">
            <a:extLst>
              <a:ext uri="{FF2B5EF4-FFF2-40B4-BE49-F238E27FC236}">
                <a16:creationId xmlns:a16="http://schemas.microsoft.com/office/drawing/2014/main" id="{2FAC4E60-41CF-43A5-A0B4-A8C42B23EF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 Total Trips by Year" id="7" name="slide7">
            <a:extLst>
              <a:ext uri="{FF2B5EF4-FFF2-40B4-BE49-F238E27FC236}">
                <a16:creationId xmlns:a16="http://schemas.microsoft.com/office/drawing/2014/main" id="{DCCF5003-4EA4-47D9-9E12-04E4E990F7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75" y="0"/>
            <a:ext cx="2406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 Ridership Growth" id="8" name="slide8">
            <a:extLst>
              <a:ext uri="{FF2B5EF4-FFF2-40B4-BE49-F238E27FC236}">
                <a16:creationId xmlns:a16="http://schemas.microsoft.com/office/drawing/2014/main" id="{4DF3126B-56C6-45F8-B6FF-5AD17DD8EF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" y="0"/>
            <a:ext cx="11634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 Proportion Customers Vs Subscribers" id="9" name="slide9">
            <a:extLst>
              <a:ext uri="{FF2B5EF4-FFF2-40B4-BE49-F238E27FC236}">
                <a16:creationId xmlns:a16="http://schemas.microsoft.com/office/drawing/2014/main" id="{F8F3A6AF-7798-4246-B0FB-FAAA391C14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9" y="0"/>
            <a:ext cx="11150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2019-11-16T02:27:43Z</dcterms:created>
  <dcterms:modified xsi:type="dcterms:W3CDTF">2019-11-16T02:27:43Z</dcterms:modified>
</cp:coreProperties>
</file>