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3EC0-43E9-9596-F974-08EBB892F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21C88-9C55-C59C-1A95-F904C1346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ADBBC-7CD5-868D-73FC-66BBEF69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26B-BD76-4648-8FC0-1323CCF9664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540F-1494-E579-9492-74C81D1A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C6B26-0841-9CBA-A1A3-EE654A20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C2BA-CD48-C442-86C1-5C29A462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933C-AFEF-D8EF-F71F-D0D67839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13E1E-179F-CC80-A1CB-FEB11221E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2F9D-B3DC-642A-4CEE-AC12CF1C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26B-BD76-4648-8FC0-1323CCF9664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CEED5-C91F-F1E7-7261-D7088B05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177D-0AA7-29BF-8412-B8232406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C2BA-CD48-C442-86C1-5C29A462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6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3B86B-A4FA-E2EC-A239-239CE08A6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06598-8CBD-99BC-AA2A-5F66AF07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C944-8698-4D69-7AFA-D1185217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26B-BD76-4648-8FC0-1323CCF9664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901F7-AEA2-0704-2833-1548262D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720D9-CBAE-1B3A-0F51-EA8B036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C2BA-CD48-C442-86C1-5C29A462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745B-D959-8FC6-F6C6-1E2B8AF6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5A66-482D-0302-A35F-C4B3D956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44750-B656-F370-AEE3-7C4484E9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26B-BD76-4648-8FC0-1323CCF9664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3FD84-0CAF-BE86-B06E-EC492F14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776E-43CA-B97D-4E18-FBF04BBA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C2BA-CD48-C442-86C1-5C29A462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F96D-F5B6-AD15-EA96-DECB32EC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31EB8-86AD-329E-E2A5-687DB2542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6A02-1A0A-7C3F-BF44-784DA4F5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26B-BD76-4648-8FC0-1323CCF9664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8AB93-E00E-E849-B34E-809C4142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7AE83-8915-9478-00A3-ED677584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C2BA-CD48-C442-86C1-5C29A462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B6E8-BD31-2F45-8732-D0E212F2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CC0A-D460-5990-75C3-A0641FFF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E8FD-8912-C63D-08E6-BBDA7FCFA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0DA6-95F8-E61E-C5B9-AB3E086D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26B-BD76-4648-8FC0-1323CCF96649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F6F42-5B8B-D60A-05D3-0F8718C0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81340-2243-F510-ACDE-0E5FF38E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C2BA-CD48-C442-86C1-5C29A462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485A-F141-F02D-6BD3-30D5C799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738A6-ED2D-DB87-4338-A4B877A97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F2543-3CF9-C85B-96B5-F95515D1B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8949A-7F47-9D9F-0414-1C415A50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664F2-B7C2-FC1B-57E8-FEFA15741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4D8CF-E6E0-9170-8745-20B41ADF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26B-BD76-4648-8FC0-1323CCF96649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20E5C-222D-7948-BA07-E19DBC14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E62EA-F9BA-8878-AE03-FCE1E247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C2BA-CD48-C442-86C1-5C29A462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1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6573-1122-DC7C-9888-E911FDAB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0E689-F56C-B6FC-E9B8-63F4E557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26B-BD76-4648-8FC0-1323CCF96649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3D596-3F3A-813B-B59B-2F114335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F0225-A466-28F8-2D4A-F352C73B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C2BA-CD48-C442-86C1-5C29A462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83172-5A7B-1BD5-2876-644D1F43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26B-BD76-4648-8FC0-1323CCF96649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10335-D991-C6D0-9C7F-6E9593CB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79563-81F2-C741-C92E-85B1C55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C2BA-CD48-C442-86C1-5C29A462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0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1F8B-79E7-778E-9DC4-F98BBC07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EBCC-B83D-8256-E12D-94C045A0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87614-96AF-6C72-D0EB-41F711CC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04F90-0F7F-F40A-4584-3E8A408C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26B-BD76-4648-8FC0-1323CCF96649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2D29C-2CDD-0AC9-20A3-A6D991AC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3217B-ED66-74F7-6CCE-FC571D24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C2BA-CD48-C442-86C1-5C29A462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5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65C4-17F1-FE5A-6ABD-A5B0E6A8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9C0A2-1494-C79E-76E7-932104EE6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BA127-6419-2527-1F1A-DCBD7451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E8EEE-56F2-086E-11BA-15B63ED3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826B-BD76-4648-8FC0-1323CCF96649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5A35-A113-B9D3-8DBF-6937D27E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C50C1-4F42-5884-620D-B44EFA5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C2BA-CD48-C442-86C1-5C29A462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3B41F-1021-42D4-07A6-C2251792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247EE-6351-6FE1-BFF6-77D078B4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E05C-0043-7782-CF2C-2647CC5A7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826B-BD76-4648-8FC0-1323CCF96649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D64C-7C5C-46CB-8558-3BC976AAE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C2B6-BDCA-8E14-9E18-BFA0446A3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C2BA-CD48-C442-86C1-5C29A462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41FDACC-B012-1557-EE84-279F087E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0" y="527050"/>
            <a:ext cx="4965700" cy="5803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BFEE20-BB7D-A786-7A6C-A4EE22165000}"/>
              </a:ext>
            </a:extLst>
          </p:cNvPr>
          <p:cNvSpPr txBox="1">
            <a:spLocks/>
          </p:cNvSpPr>
          <p:nvPr/>
        </p:nvSpPr>
        <p:spPr>
          <a:xfrm>
            <a:off x="259466" y="-433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25213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085D-5C59-E3E9-EE91-49E3EB3F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Samsung</a:t>
            </a:r>
          </a:p>
        </p:txBody>
      </p:sp>
      <p:pic>
        <p:nvPicPr>
          <p:cNvPr id="5122" name="Picture 2" descr="Darya Kuznetsova on Behance">
            <a:extLst>
              <a:ext uri="{FF2B5EF4-FFF2-40B4-BE49-F238E27FC236}">
                <a16:creationId xmlns:a16="http://schemas.microsoft.com/office/drawing/2014/main" id="{9DC11925-721E-EDFB-E94C-E07631AE5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3" b="31864"/>
          <a:stretch/>
        </p:blipFill>
        <p:spPr bwMode="auto">
          <a:xfrm>
            <a:off x="2503646" y="2071687"/>
            <a:ext cx="7184708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1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6CCA-7B73-33C7-B1DF-71C54330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189"/>
            <a:ext cx="10515600" cy="1325563"/>
          </a:xfrm>
        </p:spPr>
        <p:txBody>
          <a:bodyPr/>
          <a:lstStyle/>
          <a:p>
            <a:r>
              <a:rPr lang="en-US" dirty="0"/>
              <a:t>Walt Disney Pictures</a:t>
            </a:r>
          </a:p>
        </p:txBody>
      </p:sp>
      <p:pic>
        <p:nvPicPr>
          <p:cNvPr id="6146" name="Picture 2" descr="Disney Castle logo by toon1990 on DeviantArt">
            <a:extLst>
              <a:ext uri="{FF2B5EF4-FFF2-40B4-BE49-F238E27FC236}">
                <a16:creationId xmlns:a16="http://schemas.microsoft.com/office/drawing/2014/main" id="{E1964706-BD10-41A9-E910-D5E0ABBC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16" y="957262"/>
            <a:ext cx="7222967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02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3C06-32CB-4F2F-3700-4D0C9D0D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Toyota</a:t>
            </a:r>
          </a:p>
        </p:txBody>
      </p:sp>
      <p:pic>
        <p:nvPicPr>
          <p:cNvPr id="7170" name="Picture 2" descr="Free Toyota Logo Transparent Background, Download Free Toyota Logo  Transparent Background png images, Free ClipArts on Clipart Library">
            <a:extLst>
              <a:ext uri="{FF2B5EF4-FFF2-40B4-BE49-F238E27FC236}">
                <a16:creationId xmlns:a16="http://schemas.microsoft.com/office/drawing/2014/main" id="{F12A8218-48EC-9DA9-2D79-0D885513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582" y="1511300"/>
            <a:ext cx="5890835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9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1E9A-05EB-E2BC-E408-233237F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AT&amp;T</a:t>
            </a:r>
          </a:p>
        </p:txBody>
      </p:sp>
      <p:pic>
        <p:nvPicPr>
          <p:cNvPr id="8194" name="Picture 2" descr="ATT Logo transparent PNG - StickPNG">
            <a:extLst>
              <a:ext uri="{FF2B5EF4-FFF2-40B4-BE49-F238E27FC236}">
                <a16:creationId xmlns:a16="http://schemas.microsoft.com/office/drawing/2014/main" id="{7EF23C31-B41D-CC28-521C-45C646088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3" t="18151" r="26563" b="18099"/>
          <a:stretch/>
        </p:blipFill>
        <p:spPr bwMode="auto">
          <a:xfrm>
            <a:off x="3566908" y="918368"/>
            <a:ext cx="5058183" cy="50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6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16D0-98B9-0960-CA0D-0CD40509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Verizon</a:t>
            </a:r>
          </a:p>
        </p:txBody>
      </p:sp>
      <p:pic>
        <p:nvPicPr>
          <p:cNvPr id="9218" name="Picture 2" descr="Verizon Logo | Real Company | Alphabet, Letter V Logo">
            <a:extLst>
              <a:ext uri="{FF2B5EF4-FFF2-40B4-BE49-F238E27FC236}">
                <a16:creationId xmlns:a16="http://schemas.microsoft.com/office/drawing/2014/main" id="{96043E3E-8FBC-755B-F14D-BAD88E1B5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9" t="18333" r="19305" b="18750"/>
          <a:stretch/>
        </p:blipFill>
        <p:spPr bwMode="auto">
          <a:xfrm>
            <a:off x="3738562" y="877221"/>
            <a:ext cx="4714876" cy="510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76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B4E6-9176-50AE-7B17-2114769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</a:t>
            </a:r>
          </a:p>
        </p:txBody>
      </p:sp>
      <p:pic>
        <p:nvPicPr>
          <p:cNvPr id="10242" name="Picture 2" descr="Intel PNG Pic - PNG All">
            <a:extLst>
              <a:ext uri="{FF2B5EF4-FFF2-40B4-BE49-F238E27FC236}">
                <a16:creationId xmlns:a16="http://schemas.microsoft.com/office/drawing/2014/main" id="{08AD07AA-9B11-918D-50E4-4C6B42194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7" y="1208592"/>
            <a:ext cx="6740525" cy="44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6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0884-2C40-FB9F-08EE-848648C1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FD60C86-E25F-C2CE-3F87-29F607018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9" b="26203"/>
          <a:stretch/>
        </p:blipFill>
        <p:spPr bwMode="auto">
          <a:xfrm>
            <a:off x="2067666" y="2035968"/>
            <a:ext cx="8056667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2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9AF8-4D6E-F27C-9845-E34E8FF0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" y="0"/>
            <a:ext cx="10515600" cy="1325563"/>
          </a:xfrm>
        </p:spPr>
        <p:txBody>
          <a:bodyPr/>
          <a:lstStyle/>
          <a:p>
            <a:r>
              <a:rPr lang="en-US" dirty="0"/>
              <a:t>Mercedes Benz</a:t>
            </a:r>
          </a:p>
        </p:txBody>
      </p:sp>
      <p:pic>
        <p:nvPicPr>
          <p:cNvPr id="12290" name="Picture 2" descr="mercedes logo, mercedes benz logo png transparent svg vector bie | Mercedes  logo, Mercedes benz logo, Mercedes benz">
            <a:extLst>
              <a:ext uri="{FF2B5EF4-FFF2-40B4-BE49-F238E27FC236}">
                <a16:creationId xmlns:a16="http://schemas.microsoft.com/office/drawing/2014/main" id="{D88E4C2E-F4AA-4B4C-7E3E-447C32AB5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2" y="862012"/>
            <a:ext cx="5133975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97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3C17-1DAA-B90A-B392-77D4A102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BMW</a:t>
            </a:r>
          </a:p>
        </p:txBody>
      </p:sp>
      <p:pic>
        <p:nvPicPr>
          <p:cNvPr id="13316" name="Picture 4" descr="Ultimate Logo Game | Baamboozle - Baamboozle | The Most Fun Classroom Games!">
            <a:extLst>
              <a:ext uri="{FF2B5EF4-FFF2-40B4-BE49-F238E27FC236}">
                <a16:creationId xmlns:a16="http://schemas.microsoft.com/office/drawing/2014/main" id="{06F681DD-6182-F950-58A8-8D6348B40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2" t="4213" r="30859" b="4775"/>
          <a:stretch/>
        </p:blipFill>
        <p:spPr bwMode="auto">
          <a:xfrm>
            <a:off x="3490582" y="878681"/>
            <a:ext cx="5210835" cy="51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1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7FA6-4DE2-191E-C4B5-81235292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0"/>
            <a:ext cx="10515600" cy="1325563"/>
          </a:xfrm>
        </p:spPr>
        <p:txBody>
          <a:bodyPr/>
          <a:lstStyle/>
          <a:p>
            <a:r>
              <a:rPr lang="en-US" dirty="0"/>
              <a:t>Marlboro</a:t>
            </a:r>
          </a:p>
        </p:txBody>
      </p:sp>
      <p:pic>
        <p:nvPicPr>
          <p:cNvPr id="14338" name="Picture 2" descr="Marlboro Logos">
            <a:extLst>
              <a:ext uri="{FF2B5EF4-FFF2-40B4-BE49-F238E27FC236}">
                <a16:creationId xmlns:a16="http://schemas.microsoft.com/office/drawing/2014/main" id="{59634C84-69D4-A72E-98F2-94F6D5433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3" b="15503"/>
          <a:stretch/>
        </p:blipFill>
        <p:spPr bwMode="auto">
          <a:xfrm>
            <a:off x="2844800" y="1200150"/>
            <a:ext cx="6502400" cy="44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0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91E4-0E8D-691F-3F97-36BCDC93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5" y="0"/>
            <a:ext cx="10515600" cy="1325563"/>
          </a:xfrm>
        </p:spPr>
        <p:txBody>
          <a:bodyPr/>
          <a:lstStyle/>
          <a:p>
            <a:r>
              <a:rPr lang="en-US" dirty="0"/>
              <a:t>McDonalds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BBBDAD48-5FDA-7488-0F06-B4DB3C34D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2" y="1086464"/>
            <a:ext cx="5349875" cy="46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358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2346-3297-D15F-662E-38151C7A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Budweiser</a:t>
            </a:r>
          </a:p>
        </p:txBody>
      </p:sp>
      <p:pic>
        <p:nvPicPr>
          <p:cNvPr id="15364" name="Picture 4" descr="Only A True Beer Expert Can Name 14/17 Of These Logos">
            <a:extLst>
              <a:ext uri="{FF2B5EF4-FFF2-40B4-BE49-F238E27FC236}">
                <a16:creationId xmlns:a16="http://schemas.microsoft.com/office/drawing/2014/main" id="{3C1DF3DA-4644-E8D1-F8C6-7759E1CB2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0" t="24791" r="11600" b="21323"/>
          <a:stretch/>
        </p:blipFill>
        <p:spPr bwMode="auto">
          <a:xfrm>
            <a:off x="2385219" y="2118519"/>
            <a:ext cx="7421562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6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33A8-315F-0033-412C-D88A29B5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Mastercard</a:t>
            </a:r>
          </a:p>
        </p:txBody>
      </p:sp>
      <p:pic>
        <p:nvPicPr>
          <p:cNvPr id="16386" name="Picture 2" descr="Mastercard's new logo suggests a future where payment is digital - Vox">
            <a:extLst>
              <a:ext uri="{FF2B5EF4-FFF2-40B4-BE49-F238E27FC236}">
                <a16:creationId xmlns:a16="http://schemas.microsoft.com/office/drawing/2014/main" id="{482D50A8-4E3A-3063-ACD3-3AE66BF8B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0" t="9293" r="17617" b="13096"/>
          <a:stretch/>
        </p:blipFill>
        <p:spPr bwMode="auto">
          <a:xfrm>
            <a:off x="2824162" y="1364768"/>
            <a:ext cx="6543675" cy="41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52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7DF-6E5F-BE20-2B2A-B4DDFFD7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0"/>
            <a:ext cx="10515600" cy="1325563"/>
          </a:xfrm>
        </p:spPr>
        <p:txBody>
          <a:bodyPr/>
          <a:lstStyle/>
          <a:p>
            <a:r>
              <a:rPr lang="en-US" dirty="0"/>
              <a:t>American Express</a:t>
            </a:r>
          </a:p>
        </p:txBody>
      </p:sp>
      <p:pic>
        <p:nvPicPr>
          <p:cNvPr id="17410" name="Picture 2" descr="American Express Logo PNG Transparent &amp; SVG Vector - Freebie Supply">
            <a:extLst>
              <a:ext uri="{FF2B5EF4-FFF2-40B4-BE49-F238E27FC236}">
                <a16:creationId xmlns:a16="http://schemas.microsoft.com/office/drawing/2014/main" id="{246B378C-64BC-AEE5-0FE3-B7DC5CC9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031625"/>
            <a:ext cx="4032250" cy="479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85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F061-3B02-17CC-FE4E-17EB2133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Walmart</a:t>
            </a:r>
          </a:p>
        </p:txBody>
      </p:sp>
      <p:pic>
        <p:nvPicPr>
          <p:cNvPr id="18434" name="Picture 2" descr="Walmart Logo - Free Transparent PNG Logos">
            <a:extLst>
              <a:ext uri="{FF2B5EF4-FFF2-40B4-BE49-F238E27FC236}">
                <a16:creationId xmlns:a16="http://schemas.microsoft.com/office/drawing/2014/main" id="{2DE3DA8F-F105-1EC4-BEF5-DFA2DC475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9" t="6875" r="6932" b="7083"/>
          <a:stretch/>
        </p:blipFill>
        <p:spPr bwMode="auto">
          <a:xfrm>
            <a:off x="3717131" y="802067"/>
            <a:ext cx="4757738" cy="525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59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835B-74AF-BCE5-8B83-6235EDE2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0"/>
            <a:ext cx="10515600" cy="1325563"/>
          </a:xfrm>
        </p:spPr>
        <p:txBody>
          <a:bodyPr/>
          <a:lstStyle/>
          <a:p>
            <a:r>
              <a:rPr lang="en-US" dirty="0"/>
              <a:t>Whole Foods Market</a:t>
            </a:r>
          </a:p>
        </p:txBody>
      </p:sp>
      <p:pic>
        <p:nvPicPr>
          <p:cNvPr id="19458" name="Picture 2" descr="Whole Foods Logo, symbol, meaning, history, PNG, brand">
            <a:extLst>
              <a:ext uri="{FF2B5EF4-FFF2-40B4-BE49-F238E27FC236}">
                <a16:creationId xmlns:a16="http://schemas.microsoft.com/office/drawing/2014/main" id="{3D7CA0AD-41F9-F128-600B-6A7A355A2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6" r="26758"/>
          <a:stretch/>
        </p:blipFill>
        <p:spPr bwMode="auto">
          <a:xfrm>
            <a:off x="4027169" y="876202"/>
            <a:ext cx="4137661" cy="510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FBDA-0C6F-893E-0728-AFECFD7E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/>
              <a:t>Louis Vuitton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7600F-3F7A-3B65-5B2C-3DF7AC0E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838200"/>
            <a:ext cx="4914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3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9A96-B654-EEF9-FF45-3CC9E6F3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0"/>
            <a:ext cx="10515600" cy="1325563"/>
          </a:xfrm>
        </p:spPr>
        <p:txBody>
          <a:bodyPr/>
          <a:lstStyle/>
          <a:p>
            <a:r>
              <a:rPr lang="en-US" dirty="0"/>
              <a:t>Nike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CCD41-0EB5-9E5D-1898-FA5D7C4D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197100"/>
            <a:ext cx="59817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7E01-3338-F186-2C8B-DF534451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9115D-F023-89FF-4F49-B6857102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397" y="2135981"/>
            <a:ext cx="6417205" cy="2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6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D644-CF58-6072-7A37-46EE26BB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" y="75406"/>
            <a:ext cx="10515600" cy="1325563"/>
          </a:xfrm>
        </p:spPr>
        <p:txBody>
          <a:bodyPr/>
          <a:lstStyle/>
          <a:p>
            <a:r>
              <a:rPr lang="en-US" dirty="0"/>
              <a:t>Microsoft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A65E51-B548-5BF7-396C-4543419B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185862"/>
            <a:ext cx="4700588" cy="47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9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16B0-3011-E2EF-A1C0-2B280F43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/>
              <a:t>Amazon</a:t>
            </a:r>
          </a:p>
        </p:txBody>
      </p:sp>
      <p:pic>
        <p:nvPicPr>
          <p:cNvPr id="2052" name="Picture 4" descr="Amazon logo Royalty Free Vector Image - VectorStock">
            <a:extLst>
              <a:ext uri="{FF2B5EF4-FFF2-40B4-BE49-F238E27FC236}">
                <a16:creationId xmlns:a16="http://schemas.microsoft.com/office/drawing/2014/main" id="{2F20EF11-B9E3-76E9-4B49-0309EEAB9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1" b="39584"/>
          <a:stretch/>
        </p:blipFill>
        <p:spPr bwMode="auto">
          <a:xfrm>
            <a:off x="2339975" y="2421731"/>
            <a:ext cx="7512050" cy="20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0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136E-2BCF-9E40-C57A-2E337CB0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-134937"/>
            <a:ext cx="10515600" cy="1325563"/>
          </a:xfrm>
        </p:spPr>
        <p:txBody>
          <a:bodyPr/>
          <a:lstStyle/>
          <a:p>
            <a:r>
              <a:rPr lang="en-US" dirty="0"/>
              <a:t>Facebook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0244D0-0D22-113E-1B38-85AC6FF92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804862"/>
            <a:ext cx="524827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9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341D-81B7-CA12-ED51-B0EDA747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Coca Cola</a:t>
            </a:r>
          </a:p>
        </p:txBody>
      </p:sp>
      <p:pic>
        <p:nvPicPr>
          <p:cNvPr id="4098" name="Picture 2" descr="Get with the programmes: the Thinkbox guide to TV partnerships | Thinkbox">
            <a:extLst>
              <a:ext uri="{FF2B5EF4-FFF2-40B4-BE49-F238E27FC236}">
                <a16:creationId xmlns:a16="http://schemas.microsoft.com/office/drawing/2014/main" id="{DA583961-9B59-8C30-B965-0E75E86A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55" y="1653331"/>
            <a:ext cx="6313489" cy="35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14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</Words>
  <Application>Microsoft Macintosh PowerPoint</Application>
  <PresentationFormat>Widescreen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McDonalds</vt:lpstr>
      <vt:lpstr>Louis Vuitton</vt:lpstr>
      <vt:lpstr>Nike</vt:lpstr>
      <vt:lpstr>Audi</vt:lpstr>
      <vt:lpstr>Microsoft</vt:lpstr>
      <vt:lpstr>Amazon</vt:lpstr>
      <vt:lpstr>Facebook</vt:lpstr>
      <vt:lpstr>Coca Cola</vt:lpstr>
      <vt:lpstr>Samsung</vt:lpstr>
      <vt:lpstr>Walt Disney Pictures</vt:lpstr>
      <vt:lpstr>Toyota</vt:lpstr>
      <vt:lpstr>AT&amp;T</vt:lpstr>
      <vt:lpstr>Verizon</vt:lpstr>
      <vt:lpstr>Intel</vt:lpstr>
      <vt:lpstr>Cisco</vt:lpstr>
      <vt:lpstr>Mercedes Benz</vt:lpstr>
      <vt:lpstr>BMW</vt:lpstr>
      <vt:lpstr>Marlboro</vt:lpstr>
      <vt:lpstr>Budweiser</vt:lpstr>
      <vt:lpstr>Mastercard</vt:lpstr>
      <vt:lpstr>American Express</vt:lpstr>
      <vt:lpstr>Walmart</vt:lpstr>
      <vt:lpstr>Whole Foods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Lalli</dc:creator>
  <cp:lastModifiedBy>Brian Lalli</cp:lastModifiedBy>
  <cp:revision>1</cp:revision>
  <dcterms:created xsi:type="dcterms:W3CDTF">2023-04-06T20:10:31Z</dcterms:created>
  <dcterms:modified xsi:type="dcterms:W3CDTF">2023-04-06T20:50:44Z</dcterms:modified>
</cp:coreProperties>
</file>