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CDCF"/>
    <a:srgbClr val="445877"/>
    <a:srgbClr val="00FDFF"/>
    <a:srgbClr val="96A1B5"/>
    <a:srgbClr val="1C375C"/>
    <a:srgbClr val="30343D"/>
    <a:srgbClr val="7A9F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5"/>
    <p:restoredTop sz="94776"/>
  </p:normalViewPr>
  <p:slideViewPr>
    <p:cSldViewPr snapToGrid="0" snapToObjects="1">
      <p:cViewPr varScale="1">
        <p:scale>
          <a:sx n="133" d="100"/>
          <a:sy n="133" d="100"/>
        </p:scale>
        <p:origin x="8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B6EF4-77BB-C441-99CD-BC553E2DF816}" type="datetimeFigureOut">
              <a:rPr lang="en-US" smtClean="0"/>
              <a:t>6/22/22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29C29-F136-9D4A-A6EB-4AFFC5925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65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29C29-F136-9D4A-A6EB-4AFFC59250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6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42AD-648B-1110-A20D-66C0B9124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498B2-969E-A9B0-393D-DE7CC6288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31A7C-9772-DEC7-E3E2-6F02C28F0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753C-72ED-314E-9A05-DF8D4F51B55F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F0E4C-9E90-79E2-6070-B54340F3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4C7C7-CD74-14A2-16EB-A73B9E5A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5ED1-0C0C-FA43-93B9-46898449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4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B529E-8234-12EF-BB8F-66ED8245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881AD-FFFF-F353-7095-75BA3FF6A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51561-8796-4D31-2AAB-41D65890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753C-72ED-314E-9A05-DF8D4F51B55F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E85D9-95B2-6D5F-194B-C948C8C7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50F0F-64C0-1D1B-FB35-5439804A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5ED1-0C0C-FA43-93B9-46898449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9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7CB59D-A42D-048A-7A26-209829FFE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E8A5D-FEB9-FD9E-7CD9-FE106559C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8AA23-5BF8-BDFB-4737-6BF9EAEE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753C-72ED-314E-9A05-DF8D4F51B55F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DF822-8EDB-4DFD-F7B2-EFEBC83B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01FD3-4623-F33E-838B-6614AD24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5ED1-0C0C-FA43-93B9-46898449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1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E89D-0BFE-FA4C-9B7C-E9551E1C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ADA23-0607-3C87-7BD0-D636E17FC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E07FE-0D1B-1FD7-7EE2-A06BE3B0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753C-72ED-314E-9A05-DF8D4F51B55F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34FB1-0B47-FA6B-7967-46CE1EE2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D3B00-F065-3999-F2D8-33FEB12D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5ED1-0C0C-FA43-93B9-46898449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8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38B4-7075-7F90-312D-2F3207EA3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FE893-5467-C59B-940D-2EBABA0A5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2A811-C7DF-57C3-216E-73FDEC06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753C-72ED-314E-9A05-DF8D4F51B55F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BE692-5DA7-236B-E0B5-01DF7BFD8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87EEA-EBB5-BB85-3A44-E502F243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5ED1-0C0C-FA43-93B9-46898449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0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048B-471B-DD0C-D4B1-7B2CF8C8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01A10-3022-8C55-DE0F-6AC0972DB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6C17C-47D2-AC9A-6646-E2AA44966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58F06-D0CD-6DD0-CC99-149A5929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753C-72ED-314E-9A05-DF8D4F51B55F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799FF-CFA1-399D-C245-DEA78509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1D64-1925-FC20-0AC0-C6A0299B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5ED1-0C0C-FA43-93B9-46898449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4C15-3C13-413B-F2F8-E37FFE22C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86BA2-4AA7-3A69-2F95-0CCFA8B8E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0289B-7ABE-A415-640C-E563364F5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BF428-82A5-825A-0687-E2222CCF2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A7B680-D6F7-8604-3955-F32BB5707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65DAAB-8800-E742-CF6F-4ED2407D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753C-72ED-314E-9A05-DF8D4F51B55F}" type="datetimeFigureOut">
              <a:rPr lang="en-US" smtClean="0"/>
              <a:t>6/22/22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005B59-0A27-EC02-2FF8-4A8944F6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168D74-1C12-B47B-E584-F7F896E0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5ED1-0C0C-FA43-93B9-46898449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1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98F0-AC69-18EA-51CE-7968D19A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A6255-8FA0-8ECB-214D-CBFB0874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753C-72ED-314E-9A05-DF8D4F51B55F}" type="datetimeFigureOut">
              <a:rPr lang="en-US" smtClean="0"/>
              <a:t>6/22/22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D6228-47DE-C773-1FA5-B2F040B7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C09AC-CD16-35B9-1147-B1D76BB3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5ED1-0C0C-FA43-93B9-46898449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7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0E9B2-F92C-6188-674B-F41EB61E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753C-72ED-314E-9A05-DF8D4F51B55F}" type="datetimeFigureOut">
              <a:rPr lang="en-US" smtClean="0"/>
              <a:t>6/22/22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4EC66-5A31-C292-52E7-C3712A94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900FB-C61F-AAC5-90C7-80243CD0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5ED1-0C0C-FA43-93B9-46898449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2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3F7E-3162-60B3-7E84-F923787B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FD34-4A13-BBEF-68C3-2E1FCA2D8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E5746-2FAF-5A64-3261-2FC33638F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3DB83-0520-718B-B786-FA0E9E56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753C-72ED-314E-9A05-DF8D4F51B55F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AEE06-F6B2-E9A2-04C2-87494263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6283C-5051-BDBC-3716-CCF19FDC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5ED1-0C0C-FA43-93B9-46898449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7DB2-871B-ADD2-E54C-471A60394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79976-43CB-FDBC-6207-1D2ECBEC9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E67DB-B592-FCB4-5AA7-ED319121A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916AE-397D-7421-67DD-C7623050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753C-72ED-314E-9A05-DF8D4F51B55F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0EF18-30D2-4E04-5EB4-E81C8F88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D0E2A-E951-AF77-45F9-FE715AA7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5ED1-0C0C-FA43-93B9-46898449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1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D4300-A3EC-F7C1-F81A-995CFF4D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92464-36A2-0980-15E4-A9AD0473F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30E32-BE97-3AFC-D1BF-3BAC3E10B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C753C-72ED-314E-9A05-DF8D4F51B55F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19AEF-5D24-106D-E557-094F2BD13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47FFF-9C25-8D64-8FC9-8F4896BA3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F5ED1-0C0C-FA43-93B9-46898449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0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AE84E2-1AF0-88F1-D78D-E61563DB6C3B}"/>
              </a:ext>
            </a:extLst>
          </p:cNvPr>
          <p:cNvSpPr/>
          <p:nvPr/>
        </p:nvSpPr>
        <p:spPr>
          <a:xfrm>
            <a:off x="0" y="0"/>
            <a:ext cx="12192000" cy="654908"/>
          </a:xfrm>
          <a:prstGeom prst="rect">
            <a:avLst/>
          </a:prstGeom>
          <a:solidFill>
            <a:srgbClr val="30343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EF544-F5E1-7791-1E1A-3C6D158E2C15}"/>
              </a:ext>
            </a:extLst>
          </p:cNvPr>
          <p:cNvSpPr txBox="1"/>
          <p:nvPr/>
        </p:nvSpPr>
        <p:spPr>
          <a:xfrm>
            <a:off x="0" y="142788"/>
            <a:ext cx="3118981" cy="369332"/>
          </a:xfrm>
          <a:prstGeom prst="rect">
            <a:avLst/>
          </a:prstGeom>
          <a:solidFill>
            <a:srgbClr val="92CDCF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30343D"/>
                </a:solidFill>
              </a:rPr>
              <a:t>Lernantino</a:t>
            </a:r>
            <a:r>
              <a:rPr lang="en-US" b="1" dirty="0">
                <a:solidFill>
                  <a:srgbClr val="30343D"/>
                </a:solidFill>
              </a:rPr>
              <a:t>:</a:t>
            </a:r>
            <a:r>
              <a:rPr lang="en-US" dirty="0">
                <a:solidFill>
                  <a:srgbClr val="30343D"/>
                </a:solidFill>
              </a:rPr>
              <a:t> &lt;h1&gt;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CF52C1-2ECC-68F3-2C99-9CBCC2397255}"/>
              </a:ext>
            </a:extLst>
          </p:cNvPr>
          <p:cNvSpPr txBox="1"/>
          <p:nvPr/>
        </p:nvSpPr>
        <p:spPr>
          <a:xfrm>
            <a:off x="8019376" y="107689"/>
            <a:ext cx="3482813" cy="369332"/>
          </a:xfrm>
          <a:prstGeom prst="rect">
            <a:avLst/>
          </a:prstGeom>
          <a:noFill/>
          <a:ln>
            <a:solidFill>
              <a:srgbClr val="92CDC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92CDCF"/>
                </a:solidFill>
              </a:rPr>
              <a:t>Nav Bar</a:t>
            </a:r>
            <a:r>
              <a:rPr lang="en-US" u="sng" dirty="0">
                <a:solidFill>
                  <a:srgbClr val="92CDCF"/>
                </a:solidFill>
              </a:rPr>
              <a:t>: &lt;</a:t>
            </a:r>
            <a:r>
              <a:rPr lang="en-US" u="sng" dirty="0" err="1">
                <a:solidFill>
                  <a:srgbClr val="92CDCF"/>
                </a:solidFill>
              </a:rPr>
              <a:t>ul</a:t>
            </a:r>
            <a:r>
              <a:rPr lang="en-US" u="sng" dirty="0">
                <a:solidFill>
                  <a:srgbClr val="92CDCF"/>
                </a:solidFill>
              </a:rPr>
              <a:t>&gt; 4 &lt;li&gt;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B5C0F6-014A-B29F-F17C-2C03E1C261FE}"/>
              </a:ext>
            </a:extLst>
          </p:cNvPr>
          <p:cNvSpPr/>
          <p:nvPr/>
        </p:nvSpPr>
        <p:spPr>
          <a:xfrm>
            <a:off x="0" y="654907"/>
            <a:ext cx="12192000" cy="126187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C375C"/>
                </a:solidFill>
                <a:highlight>
                  <a:srgbClr val="92CDCF"/>
                </a:highlight>
              </a:rPr>
              <a:t>Main Image</a:t>
            </a:r>
            <a:r>
              <a:rPr lang="en-US" dirty="0">
                <a:solidFill>
                  <a:srgbClr val="1C375C"/>
                </a:solidFill>
                <a:highlight>
                  <a:srgbClr val="92CDCF"/>
                </a:highlight>
              </a:rPr>
              <a:t>: &lt;figure&gt;&lt;</a:t>
            </a:r>
            <a:r>
              <a:rPr lang="en-US" dirty="0" err="1">
                <a:solidFill>
                  <a:srgbClr val="1C375C"/>
                </a:solidFill>
                <a:highlight>
                  <a:srgbClr val="92CDCF"/>
                </a:highlight>
              </a:rPr>
              <a:t>img</a:t>
            </a:r>
            <a:r>
              <a:rPr lang="en-US" dirty="0">
                <a:solidFill>
                  <a:srgbClr val="1C375C"/>
                </a:solidFill>
                <a:highlight>
                  <a:srgbClr val="92CDCF"/>
                </a:highlight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F8A4F-DCBE-3B68-E6CA-E998BDFB8217}"/>
              </a:ext>
            </a:extLst>
          </p:cNvPr>
          <p:cNvSpPr txBox="1"/>
          <p:nvPr/>
        </p:nvSpPr>
        <p:spPr>
          <a:xfrm>
            <a:off x="8103334" y="1362782"/>
            <a:ext cx="3398855" cy="369332"/>
          </a:xfrm>
          <a:prstGeom prst="rect">
            <a:avLst/>
          </a:prstGeom>
          <a:solidFill>
            <a:srgbClr val="92CDCF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1C375C"/>
                </a:solidFill>
              </a:rPr>
              <a:t>Sub-Title</a:t>
            </a:r>
            <a:r>
              <a:rPr lang="en-US" dirty="0">
                <a:solidFill>
                  <a:srgbClr val="1C375C"/>
                </a:solidFill>
              </a:rPr>
              <a:t>: &lt;h2&gt;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8762F9-8F6E-3F9E-8BBD-8ED92D606889}"/>
              </a:ext>
            </a:extLst>
          </p:cNvPr>
          <p:cNvSpPr/>
          <p:nvPr/>
        </p:nvSpPr>
        <p:spPr>
          <a:xfrm>
            <a:off x="2225842" y="2033338"/>
            <a:ext cx="9276347" cy="4169755"/>
          </a:xfrm>
          <a:prstGeom prst="rect">
            <a:avLst/>
          </a:prstGeom>
          <a:noFill/>
          <a:ln w="28575">
            <a:solidFill>
              <a:srgbClr val="92CD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445877"/>
                </a:solidFill>
              </a:rPr>
              <a:t>About Me</a:t>
            </a:r>
            <a:r>
              <a:rPr lang="en-US" dirty="0"/>
              <a:t>: </a:t>
            </a:r>
            <a:r>
              <a:rPr lang="en-US" dirty="0">
                <a:solidFill>
                  <a:srgbClr val="445877"/>
                </a:solidFill>
              </a:rPr>
              <a:t>&lt;h2&gt;&lt;p&gt;</a:t>
            </a:r>
            <a:endParaRPr lang="en-US" b="1" dirty="0">
              <a:solidFill>
                <a:srgbClr val="445877"/>
              </a:solidFill>
            </a:endParaRPr>
          </a:p>
          <a:p>
            <a:endParaRPr lang="en-US" b="1" dirty="0">
              <a:solidFill>
                <a:srgbClr val="445877"/>
              </a:solidFill>
            </a:endParaRPr>
          </a:p>
          <a:p>
            <a:r>
              <a:rPr lang="en-US" b="1" dirty="0">
                <a:solidFill>
                  <a:srgbClr val="445877"/>
                </a:solidFill>
              </a:rPr>
              <a:t>Work</a:t>
            </a:r>
            <a:r>
              <a:rPr lang="en-US" dirty="0">
                <a:solidFill>
                  <a:srgbClr val="445877"/>
                </a:solidFill>
              </a:rPr>
              <a:t>: &lt;section&gt;&lt;h2&gt;&lt;p&gt;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136A3-F16D-24CF-08DF-A2693F5DBB26}"/>
              </a:ext>
            </a:extLst>
          </p:cNvPr>
          <p:cNvSpPr/>
          <p:nvPr/>
        </p:nvSpPr>
        <p:spPr>
          <a:xfrm>
            <a:off x="2454445" y="2911642"/>
            <a:ext cx="8819144" cy="16002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92CD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CDCF"/>
                </a:solidFill>
              </a:rPr>
              <a:t>&lt;section&gt;&lt;h5&gt;&lt;</a:t>
            </a:r>
            <a:r>
              <a:rPr lang="en-US" dirty="0" err="1">
                <a:solidFill>
                  <a:srgbClr val="92CDCF"/>
                </a:solidFill>
              </a:rPr>
              <a:t>img</a:t>
            </a:r>
            <a:r>
              <a:rPr lang="en-US" dirty="0">
                <a:solidFill>
                  <a:srgbClr val="92CDCF"/>
                </a:solidFill>
              </a:rPr>
              <a:t>&gt;&lt;id&gt;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530B1-5DA2-ADDA-59D9-976308CA8A74}"/>
              </a:ext>
            </a:extLst>
          </p:cNvPr>
          <p:cNvSpPr/>
          <p:nvPr/>
        </p:nvSpPr>
        <p:spPr>
          <a:xfrm>
            <a:off x="2454445" y="4635804"/>
            <a:ext cx="4371213" cy="661737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92CD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63DE8C-6E19-FE67-9974-62F718C92A2A}"/>
              </a:ext>
            </a:extLst>
          </p:cNvPr>
          <p:cNvSpPr/>
          <p:nvPr/>
        </p:nvSpPr>
        <p:spPr>
          <a:xfrm>
            <a:off x="6912206" y="4635804"/>
            <a:ext cx="4371213" cy="661737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92CD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CDC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FDBDE0-B0E1-95BA-C759-8BC848231BF2}"/>
              </a:ext>
            </a:extLst>
          </p:cNvPr>
          <p:cNvSpPr/>
          <p:nvPr/>
        </p:nvSpPr>
        <p:spPr>
          <a:xfrm>
            <a:off x="2454445" y="5419266"/>
            <a:ext cx="4371213" cy="661737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92CD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3E79E2-E7D0-C9CD-F924-A4AF09BF41BD}"/>
              </a:ext>
            </a:extLst>
          </p:cNvPr>
          <p:cNvSpPr/>
          <p:nvPr/>
        </p:nvSpPr>
        <p:spPr>
          <a:xfrm>
            <a:off x="6912206" y="5419266"/>
            <a:ext cx="4371213" cy="661737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92CD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6F7369-79DD-FCC3-53A5-81864BB383FF}"/>
              </a:ext>
            </a:extLst>
          </p:cNvPr>
          <p:cNvSpPr/>
          <p:nvPr/>
        </p:nvSpPr>
        <p:spPr>
          <a:xfrm>
            <a:off x="0" y="6344067"/>
            <a:ext cx="12192000" cy="542614"/>
          </a:xfrm>
          <a:prstGeom prst="rect">
            <a:avLst/>
          </a:prstGeom>
          <a:noFill/>
          <a:ln w="28575">
            <a:solidFill>
              <a:srgbClr val="00F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445877"/>
                </a:solidFill>
              </a:rPr>
              <a:t>		       Contact Me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u="sng" dirty="0">
                <a:solidFill>
                  <a:srgbClr val="445877"/>
                </a:solidFill>
              </a:rPr>
              <a:t>&lt;h2&gt;</a:t>
            </a:r>
            <a:r>
              <a:rPr lang="en-US" u="sng" dirty="0" err="1">
                <a:solidFill>
                  <a:srgbClr val="445877"/>
                </a:solidFill>
              </a:rPr>
              <a:t>ul</a:t>
            </a:r>
            <a:r>
              <a:rPr lang="en-US" u="sng" dirty="0">
                <a:solidFill>
                  <a:srgbClr val="445877"/>
                </a:solidFill>
              </a:rPr>
              <a:t>&gt;&lt;4 li&gt;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E5108B-971F-C20D-2176-3C9586FBCF2C}"/>
              </a:ext>
            </a:extLst>
          </p:cNvPr>
          <p:cNvSpPr/>
          <p:nvPr/>
        </p:nvSpPr>
        <p:spPr>
          <a:xfrm>
            <a:off x="3367911" y="4780888"/>
            <a:ext cx="2544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92CDCF"/>
                </a:solidFill>
              </a:rPr>
              <a:t>&lt;section&gt;&lt;h5&gt;&lt;</a:t>
            </a:r>
            <a:r>
              <a:rPr lang="en-US" dirty="0" err="1">
                <a:solidFill>
                  <a:srgbClr val="92CDCF"/>
                </a:solidFill>
              </a:rPr>
              <a:t>img</a:t>
            </a:r>
            <a:r>
              <a:rPr lang="en-US" dirty="0">
                <a:solidFill>
                  <a:srgbClr val="92CDCF"/>
                </a:solidFill>
              </a:rPr>
              <a:t>&gt;&lt;id&gt;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6D861A-8282-0F35-04D2-2AB02475C0A7}"/>
              </a:ext>
            </a:extLst>
          </p:cNvPr>
          <p:cNvSpPr/>
          <p:nvPr/>
        </p:nvSpPr>
        <p:spPr>
          <a:xfrm>
            <a:off x="4169575" y="5565468"/>
            <a:ext cx="2544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92CDCF"/>
                </a:solidFill>
              </a:rPr>
              <a:t>&lt;section&gt;&lt;h5&gt;&lt;</a:t>
            </a:r>
            <a:r>
              <a:rPr lang="en-US" dirty="0" err="1">
                <a:solidFill>
                  <a:srgbClr val="92CDCF"/>
                </a:solidFill>
              </a:rPr>
              <a:t>img</a:t>
            </a:r>
            <a:r>
              <a:rPr lang="en-US" dirty="0">
                <a:solidFill>
                  <a:srgbClr val="92CDCF"/>
                </a:solidFill>
              </a:rPr>
              <a:t>&gt;&lt;id&gt;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C269C3-5C36-6D58-2A74-39F6A7B6EEDF}"/>
              </a:ext>
            </a:extLst>
          </p:cNvPr>
          <p:cNvSpPr/>
          <p:nvPr/>
        </p:nvSpPr>
        <p:spPr>
          <a:xfrm>
            <a:off x="8295212" y="4780888"/>
            <a:ext cx="2544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92CDCF"/>
                </a:solidFill>
              </a:rPr>
              <a:t>&lt;section&gt;&lt;h5&gt;&lt;</a:t>
            </a:r>
            <a:r>
              <a:rPr lang="en-US" dirty="0" err="1">
                <a:solidFill>
                  <a:srgbClr val="92CDCF"/>
                </a:solidFill>
              </a:rPr>
              <a:t>img</a:t>
            </a:r>
            <a:r>
              <a:rPr lang="en-US" dirty="0">
                <a:solidFill>
                  <a:srgbClr val="92CDCF"/>
                </a:solidFill>
              </a:rPr>
              <a:t>&gt;&lt;id&gt;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E41EBC-DA4B-F3CE-A210-4F6052BDB080}"/>
              </a:ext>
            </a:extLst>
          </p:cNvPr>
          <p:cNvSpPr/>
          <p:nvPr/>
        </p:nvSpPr>
        <p:spPr>
          <a:xfrm>
            <a:off x="8282686" y="5565468"/>
            <a:ext cx="2544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92CDCF"/>
                </a:solidFill>
              </a:rPr>
              <a:t>&lt;section&gt;&lt;h5&gt;&lt;</a:t>
            </a:r>
            <a:r>
              <a:rPr lang="en-US" dirty="0" err="1">
                <a:solidFill>
                  <a:srgbClr val="92CDCF"/>
                </a:solidFill>
              </a:rPr>
              <a:t>img</a:t>
            </a:r>
            <a:r>
              <a:rPr lang="en-US" dirty="0">
                <a:solidFill>
                  <a:srgbClr val="92CDCF"/>
                </a:solidFill>
              </a:rPr>
              <a:t>&gt;&lt;id&gt;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0A816B-756A-6CFA-428E-FF477292B612}"/>
              </a:ext>
            </a:extLst>
          </p:cNvPr>
          <p:cNvSpPr/>
          <p:nvPr/>
        </p:nvSpPr>
        <p:spPr>
          <a:xfrm>
            <a:off x="2320890" y="4578247"/>
            <a:ext cx="9086249" cy="156728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02EBC7-2A32-E03C-79AD-E894A2ECB954}"/>
              </a:ext>
            </a:extLst>
          </p:cNvPr>
          <p:cNvCxnSpPr/>
          <p:nvPr/>
        </p:nvCxnSpPr>
        <p:spPr>
          <a:xfrm>
            <a:off x="1636295" y="5381008"/>
            <a:ext cx="684595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6D6CDAF-A885-2B7C-316D-59805CF98B0B}"/>
              </a:ext>
            </a:extLst>
          </p:cNvPr>
          <p:cNvSpPr txBox="1"/>
          <p:nvPr/>
        </p:nvSpPr>
        <p:spPr>
          <a:xfrm>
            <a:off x="977068" y="5198202"/>
            <a:ext cx="7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&lt;div&gt;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099B2A-D809-132C-F979-05D75F1F4DFD}"/>
              </a:ext>
            </a:extLst>
          </p:cNvPr>
          <p:cNvCxnSpPr/>
          <p:nvPr/>
        </p:nvCxnSpPr>
        <p:spPr>
          <a:xfrm>
            <a:off x="1760120" y="3694580"/>
            <a:ext cx="684595" cy="0"/>
          </a:xfrm>
          <a:prstGeom prst="straightConnector1">
            <a:avLst/>
          </a:prstGeom>
          <a:ln>
            <a:solidFill>
              <a:srgbClr val="92C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6B1650F-9AB0-D3B7-20A3-A53FF887E771}"/>
              </a:ext>
            </a:extLst>
          </p:cNvPr>
          <p:cNvSpPr txBox="1"/>
          <p:nvPr/>
        </p:nvSpPr>
        <p:spPr>
          <a:xfrm>
            <a:off x="1100893" y="3511774"/>
            <a:ext cx="7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CDCF"/>
                </a:solidFill>
              </a:rPr>
              <a:t>&lt;div&gt;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E061C68-32B3-BCEE-A587-7A6771344861}"/>
              </a:ext>
            </a:extLst>
          </p:cNvPr>
          <p:cNvCxnSpPr/>
          <p:nvPr/>
        </p:nvCxnSpPr>
        <p:spPr>
          <a:xfrm>
            <a:off x="1541247" y="2379609"/>
            <a:ext cx="684595" cy="0"/>
          </a:xfrm>
          <a:prstGeom prst="straightConnector1">
            <a:avLst/>
          </a:prstGeom>
          <a:ln>
            <a:solidFill>
              <a:srgbClr val="92C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26C2814-05BD-BD5A-3A73-0FBB2352B127}"/>
              </a:ext>
            </a:extLst>
          </p:cNvPr>
          <p:cNvSpPr txBox="1"/>
          <p:nvPr/>
        </p:nvSpPr>
        <p:spPr>
          <a:xfrm>
            <a:off x="882020" y="2196803"/>
            <a:ext cx="7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CDCF"/>
                </a:solidFill>
              </a:rPr>
              <a:t>&lt;div&gt;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460162-58F8-B561-E467-0F8788BAE396}"/>
              </a:ext>
            </a:extLst>
          </p:cNvPr>
          <p:cNvSpPr txBox="1"/>
          <p:nvPr/>
        </p:nvSpPr>
        <p:spPr>
          <a:xfrm>
            <a:off x="-931" y="-29080"/>
            <a:ext cx="12192000" cy="1916779"/>
          </a:xfrm>
          <a:prstGeom prst="rect">
            <a:avLst/>
          </a:prstGeom>
          <a:noFill/>
          <a:ln w="28575">
            <a:solidFill>
              <a:srgbClr val="00FDFF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20FB84-5EF0-B9F6-6ED3-1B6D1D178E51}"/>
              </a:ext>
            </a:extLst>
          </p:cNvPr>
          <p:cNvSpPr/>
          <p:nvPr/>
        </p:nvSpPr>
        <p:spPr>
          <a:xfrm>
            <a:off x="0" y="1925090"/>
            <a:ext cx="12191069" cy="439972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71CD4D-F741-2094-2626-2C5F1F3FAF75}"/>
              </a:ext>
            </a:extLst>
          </p:cNvPr>
          <p:cNvSpPr txBox="1"/>
          <p:nvPr/>
        </p:nvSpPr>
        <p:spPr>
          <a:xfrm>
            <a:off x="134753" y="1101177"/>
            <a:ext cx="109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DFF"/>
                </a:solidFill>
              </a:rPr>
              <a:t>&lt;Header&gt;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D3C7A2-1E14-2273-1DAE-F13E406669AC}"/>
              </a:ext>
            </a:extLst>
          </p:cNvPr>
          <p:cNvSpPr txBox="1"/>
          <p:nvPr/>
        </p:nvSpPr>
        <p:spPr>
          <a:xfrm>
            <a:off x="134753" y="3959751"/>
            <a:ext cx="109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&lt;Main&gt;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78D970-AB9B-6EA5-811C-FDAF07263F8F}"/>
              </a:ext>
            </a:extLst>
          </p:cNvPr>
          <p:cNvSpPr txBox="1"/>
          <p:nvPr/>
        </p:nvSpPr>
        <p:spPr>
          <a:xfrm>
            <a:off x="134753" y="6451881"/>
            <a:ext cx="109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DFF"/>
                </a:solidFill>
              </a:rPr>
              <a:t>&lt;Footer&gt;</a:t>
            </a:r>
          </a:p>
        </p:txBody>
      </p:sp>
    </p:spTree>
    <p:extLst>
      <p:ext uri="{BB962C8B-B14F-4D97-AF65-F5344CB8AC3E}">
        <p14:creationId xmlns:p14="http://schemas.microsoft.com/office/powerpoint/2010/main" val="147266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123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Lalli</dc:creator>
  <cp:lastModifiedBy>Brian Lalli</cp:lastModifiedBy>
  <cp:revision>7</cp:revision>
  <dcterms:created xsi:type="dcterms:W3CDTF">2022-06-22T14:43:39Z</dcterms:created>
  <dcterms:modified xsi:type="dcterms:W3CDTF">2022-06-23T19:37:00Z</dcterms:modified>
</cp:coreProperties>
</file>