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0"/>
    <p:restoredTop sz="94609"/>
  </p:normalViewPr>
  <p:slideViewPr>
    <p:cSldViewPr snapToGrid="0">
      <p:cViewPr varScale="1">
        <p:scale>
          <a:sx n="94" d="100"/>
          <a:sy n="9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54DD-3ED5-292D-625F-5EC94FBD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06CA-2C93-F3C9-80B6-52FF6FE4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0A98-457D-8624-C74C-DED966BC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6C38-503A-72E7-64E4-36400C2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C569-0431-81A0-A4DE-F11D444C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D4AA-70E4-BF91-757B-F9DE8E43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99F7B-D82E-EB1D-3012-E11F1ED8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D6DF-3B02-26F2-3F60-01BE6F0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0DA4-6822-2AD6-6DC0-6725D818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60D7-9E59-B3CA-169D-D543884D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B069E-B690-FC2B-CA28-733DB46D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93EEA-F9AC-34B6-2F28-6EED36EC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4B0F-5871-5F75-06C8-5F40F1ED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F645-E515-2FE4-B6DA-E5414AF8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6BC9-949D-6FFA-A8C1-3EA586E8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016-7EDB-15CE-E072-574AAA69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53E-4BFB-74FE-FF5A-7C02A4B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1D50-367D-C78D-E9CE-0AF18E7B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6F70-C5E1-6ADD-1878-4DC494DF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87B2-4277-189B-42ED-9C5D2D01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CC10-81C2-B4A3-59F9-FD38BC96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AA59-A783-EA70-F9B0-F60DC32E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F5D4-E35F-7671-BE95-ADE8B895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3567-51D3-F284-258D-74FDD95F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78BB-A836-5C7B-3E8E-40140A15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B05A-4B5D-AC9F-D1E0-5BA8374A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9218-3B14-9914-ADB0-1FA8859F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BBE6-3E6D-CF39-D0F2-066A6A8C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F184-B1AB-867F-8A0C-9A03D7A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EFA9-49B8-30D1-CFE2-94AE6F0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33A1-14C7-C644-A1A2-31B50815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7688-72E0-5F4C-992E-6219F201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B9C1-9E97-F2B9-D6F0-62F8700E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4475-1B60-F811-46A7-02943584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9590C-5D67-9AE7-CE60-FCBB1BA78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E5E94-1423-10ED-07C1-89319543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27236-27E6-DAEA-8552-FFB40D9D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AD7AA-F7D7-A409-7EE8-B77E505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A0F-D954-14B8-F914-A5AA28B9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4CD0-EE6F-F78A-31C9-CE1A2AEF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52E4-E58C-C90D-0242-AB9AB362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61321-FFAD-CEED-5DC7-3DD5769E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CDA89-DCDB-444A-7F11-8C3B61E2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08F3-ADA2-72F5-F236-0BD01515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5866C-FFD3-70D9-2B71-825ACF55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9FB23-A259-DF92-483D-40C8CADA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6CEF-2653-87FA-DEB4-125E180F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2E91-5355-D846-DD5A-A46CA450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BC169-0F4F-D96C-61B1-2DC5409F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6B4E-4C8E-9553-AF49-563C673C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A13C-4FF8-F619-DD7F-B870AADD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7D9F-98DA-1E85-C50C-CA4857B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C2C-BEA7-4C39-42B4-2F0F36B1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28547-E4D6-B021-B5C9-19AB23C40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2615-D490-3374-F343-CCE0A894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CC549-98D6-2C2F-B3FD-7E29CCCE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74CAB-6418-35FA-5358-52AC36DE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D3D6-7FF5-7558-AE8C-37D9989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7E1F3-4CCC-C34B-5325-49D8D4E0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BD72-06E7-4593-88E3-68338370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F745-F046-F89C-3322-053C913F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1FB9-EDC3-1C4E-8C19-4F61BEABEBD7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D5C4-59D3-B893-19D4-1D93A48A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E824-7315-9B44-6BD8-8A5C10218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1E40-81F3-1347-8D3C-CB4B3255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98F9AB3-9C8C-96DC-66BE-3C522A9D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225550"/>
            <a:ext cx="51562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8C128B3-7FF3-9A47-8DB7-7FB161B3B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071" y="626665"/>
            <a:ext cx="5619857" cy="5604669"/>
          </a:xfrm>
        </p:spPr>
      </p:pic>
    </p:spTree>
    <p:extLst>
      <p:ext uri="{BB962C8B-B14F-4D97-AF65-F5344CB8AC3E}">
        <p14:creationId xmlns:p14="http://schemas.microsoft.com/office/powerpoint/2010/main" val="1082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46FA2CC-0A8C-FC0F-AE22-3AFE87618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624" y="1253331"/>
            <a:ext cx="3592751" cy="4351338"/>
          </a:xfrm>
        </p:spPr>
      </p:pic>
    </p:spTree>
    <p:extLst>
      <p:ext uri="{BB962C8B-B14F-4D97-AF65-F5344CB8AC3E}">
        <p14:creationId xmlns:p14="http://schemas.microsoft.com/office/powerpoint/2010/main" val="30058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5A9A17E-3BD8-B731-2968-8E04D1A1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482600"/>
            <a:ext cx="5130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Lalli</dc:creator>
  <cp:lastModifiedBy>Brian Lalli</cp:lastModifiedBy>
  <cp:revision>1</cp:revision>
  <dcterms:created xsi:type="dcterms:W3CDTF">2023-07-01T00:10:09Z</dcterms:created>
  <dcterms:modified xsi:type="dcterms:W3CDTF">2023-07-01T00:23:04Z</dcterms:modified>
</cp:coreProperties>
</file>