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5" r:id="rId14"/>
    <p:sldId id="261" r:id="rId15"/>
    <p:sldId id="274" r:id="rId16"/>
    <p:sldId id="275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8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7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9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8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9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0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513-F290-4193-B8E3-EE80BB6D121E}" type="datetimeFigureOut">
              <a:rPr lang="es-AR" smtClean="0"/>
              <a:t>15/5/2021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2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LeoGoldman/CooperAR-Ba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BrianLeoGoldman/CooperAR-Doc" TargetMode="External"/><Relationship Id="rId4" Type="http://schemas.openxmlformats.org/officeDocument/2006/relationships/hyperlink" Target="https://github.com/BrianLeoGoldman/CooperAR-Fro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55495"/>
            <a:ext cx="9144000" cy="1699214"/>
          </a:xfrm>
        </p:spPr>
        <p:txBody>
          <a:bodyPr>
            <a:normAutofit/>
          </a:bodyPr>
          <a:lstStyle/>
          <a:p>
            <a:r>
              <a:rPr lang="es-AR" sz="5300" b="1" dirty="0" smtClean="0"/>
              <a:t>Trabajo de Inserción Profesional</a:t>
            </a: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sz="4000" dirty="0" smtClean="0"/>
              <a:t>Entrega 1</a:t>
            </a:r>
            <a:endParaRPr lang="es-A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29500"/>
            <a:ext cx="9144000" cy="1655762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Brian Leonel Goldman</a:t>
            </a:r>
          </a:p>
          <a:p>
            <a:endParaRPr lang="es-AR" dirty="0" smtClean="0"/>
          </a:p>
          <a:p>
            <a:r>
              <a:rPr lang="es-AR" dirty="0" smtClean="0"/>
              <a:t>1er cuatrimestre 2021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99" y="2533030"/>
            <a:ext cx="4355601" cy="16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AR" b="1" dirty="0" smtClean="0"/>
              <a:t>Caso de uso: </a:t>
            </a:r>
            <a:r>
              <a:rPr lang="es-AR" b="1" dirty="0"/>
              <a:t>Un usuario elimina su perfil de usuario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9131"/>
            <a:ext cx="10515600" cy="344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Con esta funcionalidad un usuario elimina su perfil completo del sistema y toda las entidades vinculadas al </a:t>
            </a:r>
            <a:r>
              <a:rPr lang="es-AR" dirty="0" smtClean="0"/>
              <a:t>mismo</a:t>
            </a:r>
          </a:p>
          <a:p>
            <a:pPr marL="0" indent="0">
              <a:buNone/>
            </a:pPr>
            <a:endParaRPr lang="es-AR" dirty="0" smtClean="0"/>
          </a:p>
          <a:p>
            <a:pPr marL="0" lvl="0" indent="0">
              <a:buNone/>
            </a:pPr>
            <a:r>
              <a:rPr lang="es-AR" dirty="0" smtClean="0"/>
              <a:t>1) El </a:t>
            </a:r>
            <a:r>
              <a:rPr lang="es-AR" dirty="0"/>
              <a:t>usuario hace </a:t>
            </a:r>
            <a:r>
              <a:rPr lang="es-AR" dirty="0" err="1"/>
              <a:t>click</a:t>
            </a:r>
            <a:r>
              <a:rPr lang="es-AR" dirty="0"/>
              <a:t> en el botón “Eliminar perfil” en la ventana de su perfil</a:t>
            </a:r>
          </a:p>
          <a:p>
            <a:pPr marL="0" lvl="0" indent="0">
              <a:buNone/>
            </a:pPr>
            <a:r>
              <a:rPr lang="es-AR" dirty="0" smtClean="0"/>
              <a:t>2) El </a:t>
            </a:r>
            <a:r>
              <a:rPr lang="es-AR" dirty="0"/>
              <a:t>sistema le pregunta si está seguro de que desea eliminar el perfil</a:t>
            </a:r>
          </a:p>
          <a:p>
            <a:pPr marL="0" lvl="0" indent="0">
              <a:buNone/>
            </a:pPr>
            <a:r>
              <a:rPr lang="es-AR" dirty="0" smtClean="0"/>
              <a:t>3) El </a:t>
            </a:r>
            <a:r>
              <a:rPr lang="es-AR" dirty="0"/>
              <a:t>usuario hace </a:t>
            </a:r>
            <a:r>
              <a:rPr lang="es-AR" dirty="0" err="1"/>
              <a:t>click</a:t>
            </a:r>
            <a:r>
              <a:rPr lang="es-AR" dirty="0"/>
              <a:t> en el botón “Eliminar mi perfil” y su perfil de usuario, todos los proyectos vinculados y las tareas de cada proyecto son eliminadas del sistema</a:t>
            </a:r>
          </a:p>
        </p:txBody>
      </p:sp>
    </p:spTree>
    <p:extLst>
      <p:ext uri="{BB962C8B-B14F-4D97-AF65-F5344CB8AC3E}">
        <p14:creationId xmlns:p14="http://schemas.microsoft.com/office/powerpoint/2010/main" val="31527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AR" b="1" dirty="0" smtClean="0"/>
              <a:t>Caso de uso: </a:t>
            </a:r>
            <a:r>
              <a:rPr lang="es-AR" b="1" dirty="0"/>
              <a:t>Un usuario elimina una tarea de la que es administrador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9131"/>
            <a:ext cx="10515600" cy="3447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Con esta funcionalidad un usuario elimina una tarea específica de la que sea </a:t>
            </a:r>
            <a:r>
              <a:rPr lang="es-AR" dirty="0" smtClean="0"/>
              <a:t>administrador</a:t>
            </a:r>
          </a:p>
          <a:p>
            <a:pPr marL="0" indent="0">
              <a:buNone/>
            </a:pPr>
            <a:endParaRPr lang="es-AR" dirty="0"/>
          </a:p>
          <a:p>
            <a:pPr marL="0" lvl="0" indent="0">
              <a:buNone/>
            </a:pPr>
            <a:r>
              <a:rPr lang="es-AR" dirty="0" smtClean="0"/>
              <a:t>1) El </a:t>
            </a:r>
            <a:r>
              <a:rPr lang="es-AR" dirty="0"/>
              <a:t>usuario </a:t>
            </a:r>
            <a:r>
              <a:rPr lang="es-AR" dirty="0" err="1"/>
              <a:t>clickea</a:t>
            </a:r>
            <a:r>
              <a:rPr lang="es-AR" dirty="0"/>
              <a:t> el botón “Eliminar tarea” en la ventana de una tarea de la que sea administrador</a:t>
            </a:r>
          </a:p>
          <a:p>
            <a:pPr marL="0" lvl="0" indent="0">
              <a:buNone/>
            </a:pPr>
            <a:r>
              <a:rPr lang="es-AR" dirty="0" smtClean="0"/>
              <a:t>2) El </a:t>
            </a:r>
            <a:r>
              <a:rPr lang="es-AR" dirty="0"/>
              <a:t>sistema le pregunta si está seguro de que desea eliminar la tarea</a:t>
            </a:r>
          </a:p>
          <a:p>
            <a:pPr marL="0" lvl="0" indent="0">
              <a:buNone/>
            </a:pPr>
            <a:r>
              <a:rPr lang="es-AR" dirty="0" smtClean="0"/>
              <a:t>3) El </a:t>
            </a:r>
            <a:r>
              <a:rPr lang="es-AR" dirty="0"/>
              <a:t>usuario hace </a:t>
            </a:r>
            <a:r>
              <a:rPr lang="es-AR" dirty="0" err="1"/>
              <a:t>click</a:t>
            </a:r>
            <a:r>
              <a:rPr lang="es-AR" dirty="0"/>
              <a:t> en el botón “Eliminar tarea” y la misma es eliminada del sistema</a:t>
            </a:r>
          </a:p>
        </p:txBody>
      </p:sp>
    </p:spTree>
    <p:extLst>
      <p:ext uri="{BB962C8B-B14F-4D97-AF65-F5344CB8AC3E}">
        <p14:creationId xmlns:p14="http://schemas.microsoft.com/office/powerpoint/2010/main" val="33977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AR" b="1" dirty="0" smtClean="0"/>
              <a:t>Caso de uso: </a:t>
            </a:r>
            <a:r>
              <a:rPr lang="es-AR" b="1" dirty="0"/>
              <a:t>Un usuario se asigna una tarea de la que otro usuario es administrador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9131"/>
            <a:ext cx="10515600" cy="3447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Con esta funcionalidad un usuario se asigna a sí mismo una tarea de la que no sea administrador y que este en estado </a:t>
            </a:r>
            <a:r>
              <a:rPr lang="es-AR" dirty="0" smtClean="0"/>
              <a:t>Abierta</a:t>
            </a:r>
          </a:p>
          <a:p>
            <a:pPr marL="0" indent="0">
              <a:buNone/>
            </a:pPr>
            <a:endParaRPr lang="es-AR" dirty="0"/>
          </a:p>
          <a:p>
            <a:pPr marL="0" lvl="0" indent="0">
              <a:buNone/>
            </a:pPr>
            <a:r>
              <a:rPr lang="es-AR" dirty="0" smtClean="0"/>
              <a:t>1) El </a:t>
            </a:r>
            <a:r>
              <a:rPr lang="es-AR" dirty="0"/>
              <a:t>usuario hace </a:t>
            </a:r>
            <a:r>
              <a:rPr lang="es-AR" dirty="0" err="1"/>
              <a:t>click</a:t>
            </a:r>
            <a:r>
              <a:rPr lang="es-AR" dirty="0"/>
              <a:t> en el botón “Asignar” en la ventana de una tarea de la que no sea administrador y que no tenga a alguien asignado</a:t>
            </a:r>
          </a:p>
          <a:p>
            <a:pPr marL="0" lvl="0" indent="0">
              <a:buNone/>
            </a:pPr>
            <a:r>
              <a:rPr lang="es-AR" dirty="0" smtClean="0"/>
              <a:t>2) El </a:t>
            </a:r>
            <a:r>
              <a:rPr lang="es-AR" dirty="0"/>
              <a:t>sistema asigna al usuario como trabajador de esa tarea y cambia el estado de la tarea</a:t>
            </a:r>
          </a:p>
        </p:txBody>
      </p:sp>
    </p:spTree>
    <p:extLst>
      <p:ext uri="{BB962C8B-B14F-4D97-AF65-F5344CB8AC3E}">
        <p14:creationId xmlns:p14="http://schemas.microsoft.com/office/powerpoint/2010/main" val="25419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607630" y="470264"/>
            <a:ext cx="5020490" cy="51728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439784" y="470264"/>
            <a:ext cx="5020490" cy="4650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760720"/>
            <a:ext cx="10515600" cy="4162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             FRONTEND					</a:t>
            </a:r>
            <a:r>
              <a:rPr lang="es-AR" dirty="0"/>
              <a:t> </a:t>
            </a:r>
            <a:r>
              <a:rPr lang="es-AR" dirty="0" smtClean="0"/>
              <a:t>            BACKEND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7066461" y="653880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WEBSERVICE</a:t>
            </a:r>
            <a:endParaRPr lang="es-AR" dirty="0"/>
          </a:p>
        </p:txBody>
      </p:sp>
      <p:sp>
        <p:nvSpPr>
          <p:cNvPr id="5" name="Rectángulo redondeado 4"/>
          <p:cNvSpPr/>
          <p:nvPr/>
        </p:nvSpPr>
        <p:spPr>
          <a:xfrm>
            <a:off x="7043192" y="1616062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SERVICE</a:t>
            </a:r>
            <a:endParaRPr lang="es-AR" dirty="0"/>
          </a:p>
        </p:txBody>
      </p:sp>
      <p:sp>
        <p:nvSpPr>
          <p:cNvPr id="6" name="Rectángulo redondeado 5"/>
          <p:cNvSpPr/>
          <p:nvPr/>
        </p:nvSpPr>
        <p:spPr>
          <a:xfrm>
            <a:off x="7027832" y="2632166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REPOSITORY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2034405" y="731054"/>
            <a:ext cx="2759664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USER INTERFACE</a:t>
            </a:r>
            <a:endParaRPr lang="es-AR" dirty="0"/>
          </a:p>
        </p:txBody>
      </p:sp>
      <p:sp>
        <p:nvSpPr>
          <p:cNvPr id="10" name="Disco magnético 9"/>
          <p:cNvSpPr/>
          <p:nvPr/>
        </p:nvSpPr>
        <p:spPr>
          <a:xfrm>
            <a:off x="7308683" y="4632528"/>
            <a:ext cx="2638697" cy="8882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DATABASE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0" y="776307"/>
            <a:ext cx="882834" cy="88283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17" y="4767128"/>
            <a:ext cx="1146265" cy="5951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44" y="448366"/>
            <a:ext cx="1911293" cy="191129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92" y="2632166"/>
            <a:ext cx="1398797" cy="1378697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7043192" y="3626372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MODEL</a:t>
            </a:r>
            <a:endParaRPr lang="es-AR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2690770" y="3841610"/>
            <a:ext cx="151925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</a:t>
            </a:r>
            <a:endParaRPr lang="es-AR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90771" y="2838004"/>
            <a:ext cx="151925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</a:t>
            </a:r>
            <a:endParaRPr lang="es-AR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690769" y="1840930"/>
            <a:ext cx="1544441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</a:t>
            </a:r>
            <a:endParaRPr lang="es-AR" dirty="0"/>
          </a:p>
        </p:txBody>
      </p:sp>
      <p:sp>
        <p:nvSpPr>
          <p:cNvPr id="24" name="Flecha arriba y abajo 23"/>
          <p:cNvSpPr/>
          <p:nvPr/>
        </p:nvSpPr>
        <p:spPr>
          <a:xfrm>
            <a:off x="8486637" y="1307597"/>
            <a:ext cx="313509" cy="43014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rriba y abajo 24"/>
          <p:cNvSpPr/>
          <p:nvPr/>
        </p:nvSpPr>
        <p:spPr>
          <a:xfrm>
            <a:off x="8503919" y="2340654"/>
            <a:ext cx="313509" cy="43014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lecha arriba y abajo 25"/>
          <p:cNvSpPr/>
          <p:nvPr/>
        </p:nvSpPr>
        <p:spPr>
          <a:xfrm>
            <a:off x="8545555" y="3313459"/>
            <a:ext cx="313509" cy="43014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lecha curvada hacia la derecha 26"/>
          <p:cNvSpPr/>
          <p:nvPr/>
        </p:nvSpPr>
        <p:spPr>
          <a:xfrm>
            <a:off x="8388800" y="4307477"/>
            <a:ext cx="313509" cy="50945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8" name="Flecha derecha 27"/>
          <p:cNvSpPr/>
          <p:nvPr/>
        </p:nvSpPr>
        <p:spPr>
          <a:xfrm>
            <a:off x="5077898" y="537911"/>
            <a:ext cx="1815737" cy="4245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izquierda 28"/>
          <p:cNvSpPr/>
          <p:nvPr/>
        </p:nvSpPr>
        <p:spPr>
          <a:xfrm>
            <a:off x="4946394" y="1155597"/>
            <a:ext cx="1871797" cy="46493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 29"/>
          <p:cNvSpPr/>
          <p:nvPr/>
        </p:nvSpPr>
        <p:spPr>
          <a:xfrm>
            <a:off x="2194560" y="1580140"/>
            <a:ext cx="104503" cy="27273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echa derecha 30"/>
          <p:cNvSpPr/>
          <p:nvPr/>
        </p:nvSpPr>
        <p:spPr>
          <a:xfrm>
            <a:off x="2236404" y="2171701"/>
            <a:ext cx="486526" cy="1879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 derecha 31"/>
          <p:cNvSpPr/>
          <p:nvPr/>
        </p:nvSpPr>
        <p:spPr>
          <a:xfrm>
            <a:off x="2206552" y="3208745"/>
            <a:ext cx="486526" cy="1879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 derecha 32"/>
          <p:cNvSpPr/>
          <p:nvPr/>
        </p:nvSpPr>
        <p:spPr>
          <a:xfrm>
            <a:off x="2193309" y="4164692"/>
            <a:ext cx="486526" cy="1879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11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7" y="168811"/>
            <a:ext cx="5256400" cy="64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90500"/>
            <a:ext cx="10058400" cy="62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726" y="2883242"/>
            <a:ext cx="10515600" cy="1325563"/>
          </a:xfrm>
        </p:spPr>
        <p:txBody>
          <a:bodyPr/>
          <a:lstStyle/>
          <a:p>
            <a:pPr algn="ctr"/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40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Datos del proyecto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Nombre</a:t>
            </a:r>
            <a:r>
              <a:rPr lang="es-ES" dirty="0" smtClean="0"/>
              <a:t>: </a:t>
            </a:r>
            <a:r>
              <a:rPr lang="es-ES" dirty="0" err="1" smtClean="0"/>
              <a:t>CooperAR</a:t>
            </a:r>
            <a:endParaRPr lang="es-ES" dirty="0" smtClean="0"/>
          </a:p>
          <a:p>
            <a:pPr fontAlgn="base"/>
            <a:endParaRPr lang="es-ES" dirty="0" smtClean="0"/>
          </a:p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Descripción</a:t>
            </a:r>
            <a:r>
              <a:rPr lang="es-ES" dirty="0" smtClean="0"/>
              <a:t>: plataforma de crowdsourcing para ofrecer y tomar tareas remuneradas</a:t>
            </a:r>
          </a:p>
          <a:p>
            <a:pPr marL="0" indent="0" fontAlgn="base">
              <a:buNone/>
            </a:pPr>
            <a:endParaRPr lang="es-ES" dirty="0" smtClean="0"/>
          </a:p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Cliente</a:t>
            </a:r>
            <a:r>
              <a:rPr lang="es-ES" dirty="0" smtClean="0"/>
              <a:t>: personas que demandan u ofrecen tareas remunerados (o ambos) como parte de un proyecto personal/laboral</a:t>
            </a:r>
          </a:p>
          <a:p>
            <a:pPr fontAlgn="base"/>
            <a:endParaRPr lang="es-ES" dirty="0" smtClean="0"/>
          </a:p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Licencia</a:t>
            </a:r>
            <a:r>
              <a:rPr lang="es-ES" dirty="0" smtClean="0"/>
              <a:t>: </a:t>
            </a:r>
            <a:r>
              <a:rPr lang="es-AR" sz="2900" dirty="0"/>
              <a:t>GPLv3 (GNU General </a:t>
            </a:r>
            <a:r>
              <a:rPr lang="es-AR" sz="2900" dirty="0" err="1"/>
              <a:t>Public</a:t>
            </a:r>
            <a:r>
              <a:rPr lang="es-AR" sz="2900" dirty="0"/>
              <a:t> </a:t>
            </a:r>
            <a:r>
              <a:rPr lang="es-AR" sz="2900" dirty="0" err="1"/>
              <a:t>License</a:t>
            </a:r>
            <a:r>
              <a:rPr lang="es-AR" sz="2900" dirty="0"/>
              <a:t> </a:t>
            </a:r>
            <a:r>
              <a:rPr lang="es-AR" sz="2900" dirty="0" smtClean="0"/>
              <a:t>- 3era versión)</a:t>
            </a:r>
            <a:endParaRPr lang="es-ES" sz="2900" dirty="0"/>
          </a:p>
          <a:p>
            <a:pPr marL="0" indent="0" fontAlgn="base">
              <a:buNone/>
            </a:pPr>
            <a:endParaRPr lang="es-ES" dirty="0" smtClean="0"/>
          </a:p>
          <a:p>
            <a:pPr fontAlgn="base"/>
            <a:endParaRPr lang="es-ES" dirty="0" smtClean="0"/>
          </a:p>
          <a:p>
            <a:pPr fontAlgn="base"/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24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012" y="1028791"/>
            <a:ext cx="10515600" cy="5228318"/>
          </a:xfrm>
        </p:spPr>
        <p:txBody>
          <a:bodyPr/>
          <a:lstStyle/>
          <a:p>
            <a:r>
              <a:rPr lang="es-AR" dirty="0" smtClean="0"/>
              <a:t>Repositorios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Backend</a:t>
            </a:r>
            <a:r>
              <a:rPr lang="es-AR" dirty="0" smtClean="0"/>
              <a:t>: </a:t>
            </a:r>
            <a:r>
              <a:rPr lang="es-AR" dirty="0" smtClean="0">
                <a:hlinkClick r:id="rId3"/>
              </a:rPr>
              <a:t>https://github.com/BrianLeoGoldman/CooperAR-Back</a:t>
            </a:r>
            <a:r>
              <a:rPr lang="es-A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Frontend</a:t>
            </a:r>
            <a:r>
              <a:rPr lang="es-AR" dirty="0" smtClean="0"/>
              <a:t>: </a:t>
            </a:r>
            <a:r>
              <a:rPr lang="es-AR" dirty="0" smtClean="0">
                <a:hlinkClick r:id="rId4"/>
              </a:rPr>
              <a:t>https://github.com/BrianLeoGoldman/CooperAR-Front</a:t>
            </a:r>
            <a:r>
              <a:rPr lang="es-A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Documento: </a:t>
            </a:r>
            <a:r>
              <a:rPr lang="es-AR" dirty="0" smtClean="0">
                <a:hlinkClick r:id="rId5"/>
              </a:rPr>
              <a:t>https://github.com/BrianLeoGoldman/CooperAR-Doc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Icono: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43" y="3642950"/>
            <a:ext cx="2599007" cy="24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Backlog</a:t>
            </a:r>
            <a:endParaRPr lang="es-AR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46760" y="1225369"/>
            <a:ext cx="10515600" cy="930638"/>
          </a:xfrm>
        </p:spPr>
        <p:txBody>
          <a:bodyPr/>
          <a:lstStyle/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46760" y="1225369"/>
            <a:ext cx="10515600" cy="128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https://trello.com/b/5W1Qjjug/cooperar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45068"/>
            <a:ext cx="10058400" cy="44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839" y="-15112"/>
            <a:ext cx="10515600" cy="1325563"/>
          </a:xfrm>
        </p:spPr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6" name="Elipse 5"/>
          <p:cNvSpPr/>
          <p:nvPr/>
        </p:nvSpPr>
        <p:spPr>
          <a:xfrm>
            <a:off x="4027797" y="1081488"/>
            <a:ext cx="1895860" cy="11234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 información de las entidades</a:t>
            </a:r>
            <a:endParaRPr lang="es-AR" dirty="0"/>
          </a:p>
        </p:txBody>
      </p:sp>
      <p:sp>
        <p:nvSpPr>
          <p:cNvPr id="7" name="Elipse 6"/>
          <p:cNvSpPr/>
          <p:nvPr/>
        </p:nvSpPr>
        <p:spPr>
          <a:xfrm>
            <a:off x="1934401" y="1262339"/>
            <a:ext cx="1925764" cy="8701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Crear un perfil de usuario</a:t>
            </a:r>
            <a:endParaRPr lang="es-AR" dirty="0"/>
          </a:p>
        </p:txBody>
      </p:sp>
      <p:sp>
        <p:nvSpPr>
          <p:cNvPr id="9" name="Elipse 8"/>
          <p:cNvSpPr/>
          <p:nvPr/>
        </p:nvSpPr>
        <p:spPr>
          <a:xfrm>
            <a:off x="613815" y="1945089"/>
            <a:ext cx="1660525" cy="9791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Crear un proyecto</a:t>
            </a:r>
            <a:endParaRPr lang="es-AR" dirty="0"/>
          </a:p>
        </p:txBody>
      </p:sp>
      <p:sp>
        <p:nvSpPr>
          <p:cNvPr id="10" name="Elipse 9"/>
          <p:cNvSpPr/>
          <p:nvPr/>
        </p:nvSpPr>
        <p:spPr>
          <a:xfrm>
            <a:off x="301132" y="3117534"/>
            <a:ext cx="1660526" cy="10466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Crear una tarea</a:t>
            </a:r>
            <a:endParaRPr lang="es-AR" dirty="0"/>
          </a:p>
        </p:txBody>
      </p:sp>
      <p:sp>
        <p:nvSpPr>
          <p:cNvPr id="11" name="Elipse 10"/>
          <p:cNvSpPr/>
          <p:nvPr/>
        </p:nvSpPr>
        <p:spPr>
          <a:xfrm>
            <a:off x="3764573" y="5455471"/>
            <a:ext cx="1848732" cy="8862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Eliminar una tarea propia</a:t>
            </a:r>
            <a:endParaRPr lang="es-AR" dirty="0"/>
          </a:p>
        </p:txBody>
      </p:sp>
      <p:sp>
        <p:nvSpPr>
          <p:cNvPr id="12" name="Elipse 11"/>
          <p:cNvSpPr/>
          <p:nvPr/>
        </p:nvSpPr>
        <p:spPr>
          <a:xfrm>
            <a:off x="7677114" y="1110217"/>
            <a:ext cx="2052949" cy="9958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Asignarse una tarea de otro usuario</a:t>
            </a:r>
            <a:endParaRPr lang="es-AR" dirty="0"/>
          </a:p>
        </p:txBody>
      </p:sp>
      <p:sp>
        <p:nvSpPr>
          <p:cNvPr id="13" name="Elipse 12"/>
          <p:cNvSpPr/>
          <p:nvPr/>
        </p:nvSpPr>
        <p:spPr>
          <a:xfrm>
            <a:off x="665727" y="4349128"/>
            <a:ext cx="1957464" cy="9909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Eliminar un proyecto propio</a:t>
            </a:r>
            <a:endParaRPr lang="es-AR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3191669" y="2141970"/>
            <a:ext cx="535998" cy="10653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802450" y="2141970"/>
            <a:ext cx="748963" cy="1038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221081" y="2653406"/>
            <a:ext cx="1506586" cy="5539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0" idx="6"/>
          </p:cNvCxnSpPr>
          <p:nvPr/>
        </p:nvCxnSpPr>
        <p:spPr>
          <a:xfrm flipV="1">
            <a:off x="1961658" y="3211289"/>
            <a:ext cx="1783037" cy="429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836668" y="3202850"/>
            <a:ext cx="883432" cy="2269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521926" y="3207355"/>
            <a:ext cx="1242647" cy="1443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1608505" y="5465113"/>
            <a:ext cx="1956247" cy="8669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Eliminar el perfil de usuario</a:t>
            </a:r>
            <a:endParaRPr lang="es-AR" dirty="0"/>
          </a:p>
        </p:txBody>
      </p:sp>
      <p:cxnSp>
        <p:nvCxnSpPr>
          <p:cNvPr id="34" name="Conector recto 33"/>
          <p:cNvCxnSpPr/>
          <p:nvPr/>
        </p:nvCxnSpPr>
        <p:spPr>
          <a:xfrm flipH="1" flipV="1">
            <a:off x="3732148" y="3202851"/>
            <a:ext cx="611106" cy="23427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8966704" y="3640883"/>
            <a:ext cx="1857270" cy="28100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9149919" y="3865966"/>
            <a:ext cx="1477108" cy="590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Modificado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149919" y="4688528"/>
            <a:ext cx="1477108" cy="590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Nuevo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149919" y="5492708"/>
            <a:ext cx="1477108" cy="59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Sin cambios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193969" y="3162276"/>
            <a:ext cx="1265548" cy="33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021502" y="3002013"/>
            <a:ext cx="1786764" cy="684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ADMINSTRADOR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96" y="2855792"/>
            <a:ext cx="751241" cy="799658"/>
          </a:xfrm>
          <a:prstGeom prst="rect">
            <a:avLst/>
          </a:prstGeom>
        </p:spPr>
      </p:pic>
      <p:cxnSp>
        <p:nvCxnSpPr>
          <p:cNvPr id="56" name="Conector recto 55"/>
          <p:cNvCxnSpPr/>
          <p:nvPr/>
        </p:nvCxnSpPr>
        <p:spPr>
          <a:xfrm flipV="1">
            <a:off x="7677114" y="2060518"/>
            <a:ext cx="558934" cy="12262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73" y="2886896"/>
            <a:ext cx="751241" cy="7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AR" b="1" dirty="0" smtClean="0"/>
              <a:t>Caso de uso: </a:t>
            </a:r>
            <a:r>
              <a:rPr lang="es-AR" b="1" dirty="0"/>
              <a:t>Un usuario crea su perfil de </a:t>
            </a:r>
            <a:r>
              <a:rPr lang="es-AR" b="1" dirty="0" smtClean="0"/>
              <a:t>usuario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9131"/>
            <a:ext cx="10515600" cy="3447831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Con </a:t>
            </a:r>
            <a:r>
              <a:rPr lang="es-AR" dirty="0"/>
              <a:t>esta funcionalidad un usuario agrega al sistema un perfil a partir del cual trabajar con proyectos y tareas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1) </a:t>
            </a:r>
            <a:r>
              <a:rPr lang="es-AR" dirty="0"/>
              <a:t>El usuario hace </a:t>
            </a:r>
            <a:r>
              <a:rPr lang="es-AR" dirty="0" err="1"/>
              <a:t>click</a:t>
            </a:r>
            <a:r>
              <a:rPr lang="es-AR" dirty="0"/>
              <a:t> en el botón “Registrar nuevo usuario”</a:t>
            </a:r>
          </a:p>
          <a:p>
            <a:pPr marL="0" lvl="0" indent="0">
              <a:buNone/>
            </a:pPr>
            <a:r>
              <a:rPr lang="es-AR" dirty="0" smtClean="0"/>
              <a:t>2) El </a:t>
            </a:r>
            <a:r>
              <a:rPr lang="es-AR" dirty="0"/>
              <a:t>usuario ingresa sus datos los cuales deben ser validos</a:t>
            </a:r>
          </a:p>
          <a:p>
            <a:pPr marL="0" lvl="0" indent="0">
              <a:buNone/>
            </a:pPr>
            <a:r>
              <a:rPr lang="es-AR" dirty="0" smtClean="0"/>
              <a:t>3) Luego </a:t>
            </a:r>
            <a:r>
              <a:rPr lang="es-AR" dirty="0"/>
              <a:t>hace </a:t>
            </a:r>
            <a:r>
              <a:rPr lang="es-AR" dirty="0" err="1"/>
              <a:t>click</a:t>
            </a:r>
            <a:r>
              <a:rPr lang="es-AR" dirty="0"/>
              <a:t> en “Registrar” y se crea una nueva entidad Usuario permitiendo ingresar al sistema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79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AR" b="1" dirty="0" smtClean="0"/>
              <a:t>Caso de uso: </a:t>
            </a:r>
            <a:r>
              <a:rPr lang="es-AR" b="1" dirty="0"/>
              <a:t>Un usuario crea un proyecto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9131"/>
            <a:ext cx="10515600" cy="3447831"/>
          </a:xfrm>
        </p:spPr>
        <p:txBody>
          <a:bodyPr/>
          <a:lstStyle/>
          <a:p>
            <a:r>
              <a:rPr lang="es-AR" dirty="0"/>
              <a:t>Con esta funcionalidad un usuario puede crear un nuevo proyecto del cual será administrador</a:t>
            </a:r>
          </a:p>
          <a:p>
            <a:pPr marL="0" indent="0">
              <a:buNone/>
            </a:pPr>
            <a:endParaRPr lang="es-AR" dirty="0"/>
          </a:p>
          <a:p>
            <a:pPr marL="0" lvl="0" indent="0">
              <a:buNone/>
            </a:pPr>
            <a:r>
              <a:rPr lang="es-AR" dirty="0" smtClean="0"/>
              <a:t>1) El </a:t>
            </a:r>
            <a:r>
              <a:rPr lang="es-AR" dirty="0"/>
              <a:t>usuario </a:t>
            </a:r>
            <a:r>
              <a:rPr lang="es-AR" dirty="0" err="1"/>
              <a:t>clickea</a:t>
            </a:r>
            <a:r>
              <a:rPr lang="es-AR" dirty="0"/>
              <a:t> el botón “Crear </a:t>
            </a:r>
            <a:r>
              <a:rPr lang="es-AR" dirty="0" smtClean="0"/>
              <a:t>proyecto</a:t>
            </a:r>
            <a:r>
              <a:rPr lang="es-AR" dirty="0"/>
              <a:t>” en su perfil de usuario</a:t>
            </a:r>
          </a:p>
          <a:p>
            <a:pPr marL="0" lvl="0" indent="0">
              <a:buNone/>
            </a:pPr>
            <a:r>
              <a:rPr lang="es-AR" dirty="0" smtClean="0"/>
              <a:t>2) El </a:t>
            </a:r>
            <a:r>
              <a:rPr lang="es-AR" dirty="0"/>
              <a:t>usuario ingresa los datos del proyecto los cuales deben ser validos</a:t>
            </a:r>
          </a:p>
          <a:p>
            <a:pPr marL="0" lvl="0" indent="0">
              <a:buNone/>
            </a:pPr>
            <a:r>
              <a:rPr lang="es-AR" dirty="0" smtClean="0"/>
              <a:t>3) Luego </a:t>
            </a:r>
            <a:r>
              <a:rPr lang="es-AR" dirty="0"/>
              <a:t>hace </a:t>
            </a:r>
            <a:r>
              <a:rPr lang="es-AR" dirty="0" err="1"/>
              <a:t>click</a:t>
            </a:r>
            <a:r>
              <a:rPr lang="es-AR" dirty="0"/>
              <a:t> en “Crear” y se crea un nuevo proyecto al sistema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7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>
            <a:normAutofit/>
          </a:bodyPr>
          <a:lstStyle/>
          <a:p>
            <a:r>
              <a:rPr lang="es-AR" b="1" dirty="0" smtClean="0"/>
              <a:t>Caso de uso: </a:t>
            </a:r>
            <a:r>
              <a:rPr lang="es-AR" b="1" dirty="0"/>
              <a:t>Un usuario crea una </a:t>
            </a:r>
            <a:r>
              <a:rPr lang="es-AR" b="1" dirty="0" smtClean="0"/>
              <a:t>tarea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9131"/>
            <a:ext cx="10515600" cy="344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Con esta funcionalidad un usuario puede crear una nueva tarea de la que será administrador dentro de un proyecto del que sea </a:t>
            </a:r>
            <a:r>
              <a:rPr lang="es-AR" dirty="0" smtClean="0"/>
              <a:t>administrador</a:t>
            </a:r>
          </a:p>
          <a:p>
            <a:pPr marL="0" indent="0">
              <a:buNone/>
            </a:pPr>
            <a:endParaRPr lang="es-AR" dirty="0"/>
          </a:p>
          <a:p>
            <a:pPr marL="0" lvl="0" indent="0">
              <a:buNone/>
            </a:pPr>
            <a:r>
              <a:rPr lang="es-AR" dirty="0" smtClean="0"/>
              <a:t>1) El </a:t>
            </a:r>
            <a:r>
              <a:rPr lang="es-AR" dirty="0"/>
              <a:t>usuario </a:t>
            </a:r>
            <a:r>
              <a:rPr lang="es-AR" dirty="0" err="1"/>
              <a:t>clickea</a:t>
            </a:r>
            <a:r>
              <a:rPr lang="es-AR" dirty="0"/>
              <a:t> el botón “Crear nueva tarea” en la vista de un proyecto del cual sea administrador</a:t>
            </a:r>
          </a:p>
          <a:p>
            <a:pPr marL="0" lvl="0" indent="0">
              <a:buNone/>
            </a:pPr>
            <a:r>
              <a:rPr lang="es-AR" dirty="0" smtClean="0"/>
              <a:t>2) El </a:t>
            </a:r>
            <a:r>
              <a:rPr lang="es-AR" dirty="0"/>
              <a:t>usuario ingresa los datos de la tarea los cuales deben ser validos</a:t>
            </a:r>
          </a:p>
          <a:p>
            <a:pPr marL="0" lvl="0" indent="0">
              <a:buNone/>
            </a:pPr>
            <a:r>
              <a:rPr lang="es-AR" dirty="0" smtClean="0"/>
              <a:t>3) Luego </a:t>
            </a:r>
            <a:r>
              <a:rPr lang="es-AR" dirty="0"/>
              <a:t>hace </a:t>
            </a:r>
            <a:r>
              <a:rPr lang="es-AR" dirty="0" err="1"/>
              <a:t>click</a:t>
            </a:r>
            <a:r>
              <a:rPr lang="es-AR" dirty="0"/>
              <a:t> en “Crear” y se agrega una nueva tarea dentro del proyecto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81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4953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AR" b="1" dirty="0" smtClean="0"/>
              <a:t>Caso de uso: </a:t>
            </a:r>
            <a:r>
              <a:rPr lang="es-AR" b="1" dirty="0"/>
              <a:t>Un usuario elimina un proyecto </a:t>
            </a:r>
            <a:r>
              <a:rPr lang="es-AR" b="1" dirty="0" smtClean="0"/>
              <a:t>propio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9131"/>
            <a:ext cx="10515600" cy="3447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Con esta funcionalidad un usuario elimina del sistema un proyecto con sus tareas </a:t>
            </a:r>
            <a:r>
              <a:rPr lang="es-AR" dirty="0" smtClean="0"/>
              <a:t>incluidas</a:t>
            </a:r>
          </a:p>
          <a:p>
            <a:pPr marL="0" indent="0">
              <a:buNone/>
            </a:pPr>
            <a:endParaRPr lang="es-AR" dirty="0"/>
          </a:p>
          <a:p>
            <a:pPr marL="0" lvl="0" indent="0">
              <a:buNone/>
            </a:pPr>
            <a:r>
              <a:rPr lang="es-AR" dirty="0" smtClean="0"/>
              <a:t>1) El </a:t>
            </a:r>
            <a:r>
              <a:rPr lang="es-AR" dirty="0"/>
              <a:t>usuario </a:t>
            </a:r>
            <a:r>
              <a:rPr lang="es-AR" dirty="0" err="1"/>
              <a:t>clickea</a:t>
            </a:r>
            <a:r>
              <a:rPr lang="es-AR" dirty="0"/>
              <a:t> el botón “Eliminar proyecto” en la vista del proyecto del que es administrador</a:t>
            </a:r>
          </a:p>
          <a:p>
            <a:pPr marL="0" lvl="0" indent="0">
              <a:buNone/>
            </a:pPr>
            <a:r>
              <a:rPr lang="es-AR" dirty="0" smtClean="0"/>
              <a:t>2) El </a:t>
            </a:r>
            <a:r>
              <a:rPr lang="es-AR" dirty="0"/>
              <a:t>sistema le pide que confirme si está seguro de que desea eliminar el proyecto</a:t>
            </a:r>
          </a:p>
          <a:p>
            <a:pPr marL="0" lvl="0" indent="0">
              <a:buNone/>
            </a:pPr>
            <a:r>
              <a:rPr lang="es-AR" dirty="0" smtClean="0"/>
              <a:t>3) El </a:t>
            </a:r>
            <a:r>
              <a:rPr lang="es-AR" dirty="0"/>
              <a:t>usuario hace </a:t>
            </a:r>
            <a:r>
              <a:rPr lang="es-AR" dirty="0" err="1"/>
              <a:t>click</a:t>
            </a:r>
            <a:r>
              <a:rPr lang="es-AR" dirty="0"/>
              <a:t> en el botón “Eliminar proyecto” y tanto el proyecto como todas sus tareas se eliminan del </a:t>
            </a:r>
            <a:r>
              <a:rPr lang="es-AR" dirty="0" smtClean="0"/>
              <a:t>sistema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23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731</Words>
  <Application>Microsoft Office PowerPoint</Application>
  <PresentationFormat>Panorámica</PresentationFormat>
  <Paragraphs>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Trabajo de Inserción Profesional Entrega 1</vt:lpstr>
      <vt:lpstr>Datos del proyecto</vt:lpstr>
      <vt:lpstr>Presentación de PowerPoint</vt:lpstr>
      <vt:lpstr>Backlog</vt:lpstr>
      <vt:lpstr>Casos de Uso</vt:lpstr>
      <vt:lpstr>Caso de uso: Un usuario crea su perfil de usuario</vt:lpstr>
      <vt:lpstr>Caso de uso: Un usuario crea un proyecto</vt:lpstr>
      <vt:lpstr>Caso de uso: Un usuario crea una tarea</vt:lpstr>
      <vt:lpstr>Caso de uso: Un usuario elimina un proyecto propio</vt:lpstr>
      <vt:lpstr>Caso de uso: Un usuario elimina su perfil de usuario</vt:lpstr>
      <vt:lpstr>Caso de uso: Un usuario elimina una tarea de la que es administrador</vt:lpstr>
      <vt:lpstr>Caso de uso: Un usuario se asigna una tarea de la que otro usuario es administrador</vt:lpstr>
      <vt:lpstr>Presentación de PowerPoint</vt:lpstr>
      <vt:lpstr>Presentación de PowerPoint</vt:lpstr>
      <vt:lpstr>Presentación de PowerPoint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Inserción Profesional Prueba de Concepto</dc:title>
  <dc:creator>User</dc:creator>
  <cp:lastModifiedBy>User</cp:lastModifiedBy>
  <cp:revision>21</cp:revision>
  <dcterms:created xsi:type="dcterms:W3CDTF">2021-04-23T23:36:08Z</dcterms:created>
  <dcterms:modified xsi:type="dcterms:W3CDTF">2021-05-15T06:41:44Z</dcterms:modified>
</cp:coreProperties>
</file>