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recto 50"/>
          <p:cNvCxnSpPr>
            <a:endCxn id="50" idx="4"/>
          </p:cNvCxnSpPr>
          <p:nvPr/>
        </p:nvCxnSpPr>
        <p:spPr>
          <a:xfrm flipH="1" flipV="1">
            <a:off x="8645481" y="4581075"/>
            <a:ext cx="23243" cy="9266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endCxn id="46" idx="5"/>
          </p:cNvCxnSpPr>
          <p:nvPr/>
        </p:nvCxnSpPr>
        <p:spPr>
          <a:xfrm flipH="1" flipV="1">
            <a:off x="8240263" y="1113896"/>
            <a:ext cx="831915" cy="732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35" idx="2"/>
          </p:cNvCxnSpPr>
          <p:nvPr/>
        </p:nvCxnSpPr>
        <p:spPr>
          <a:xfrm>
            <a:off x="3680688" y="3236366"/>
            <a:ext cx="1488227" cy="639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29" idx="2"/>
          </p:cNvCxnSpPr>
          <p:nvPr/>
        </p:nvCxnSpPr>
        <p:spPr>
          <a:xfrm flipV="1">
            <a:off x="3764573" y="2766215"/>
            <a:ext cx="1204263" cy="477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endCxn id="41" idx="2"/>
          </p:cNvCxnSpPr>
          <p:nvPr/>
        </p:nvCxnSpPr>
        <p:spPr>
          <a:xfrm>
            <a:off x="3679432" y="3255622"/>
            <a:ext cx="1455114" cy="1754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9014390" y="1795096"/>
            <a:ext cx="936843" cy="1035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839" y="-15112"/>
            <a:ext cx="10515600" cy="1325563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4027797" y="1081488"/>
            <a:ext cx="1895860" cy="11234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información de las entidades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1934401" y="1262339"/>
            <a:ext cx="1925764" cy="87018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13815" y="1945089"/>
            <a:ext cx="1660525" cy="97918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01132" y="3117534"/>
            <a:ext cx="1660526" cy="104669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64573" y="5455471"/>
            <a:ext cx="1848732" cy="88625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una tarea propia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713743" y="191958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Asignarse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65727" y="4349128"/>
            <a:ext cx="1957464" cy="990973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 proyecto propio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191669" y="2141970"/>
            <a:ext cx="535998" cy="1065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802450" y="2141970"/>
            <a:ext cx="748963" cy="1038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21081" y="2653406"/>
            <a:ext cx="1506586" cy="553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0" idx="6"/>
          </p:cNvCxnSpPr>
          <p:nvPr/>
        </p:nvCxnSpPr>
        <p:spPr>
          <a:xfrm flipV="1">
            <a:off x="1961658" y="3211289"/>
            <a:ext cx="1783037" cy="42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836668" y="3202850"/>
            <a:ext cx="883432" cy="2269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521926" y="3207355"/>
            <a:ext cx="1242647" cy="1443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608505" y="5465113"/>
            <a:ext cx="1956247" cy="866974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el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3732148" y="3202851"/>
            <a:ext cx="611106" cy="2342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951233" y="3718791"/>
            <a:ext cx="1857270" cy="28100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10134448" y="3943874"/>
            <a:ext cx="1477108" cy="5908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Modificado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134448" y="4766436"/>
            <a:ext cx="1477108" cy="590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Nuevo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0134448" y="5570616"/>
            <a:ext cx="1477108" cy="59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Sin cambios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411570" y="2369915"/>
            <a:ext cx="1265548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6" y="2855792"/>
            <a:ext cx="751241" cy="799658"/>
          </a:xfrm>
          <a:prstGeom prst="rect">
            <a:avLst/>
          </a:prstGeom>
        </p:spPr>
      </p:pic>
      <p:cxnSp>
        <p:nvCxnSpPr>
          <p:cNvPr id="56" name="Conector recto 55"/>
          <p:cNvCxnSpPr>
            <a:endCxn id="12" idx="3"/>
          </p:cNvCxnSpPr>
          <p:nvPr/>
        </p:nvCxnSpPr>
        <p:spPr>
          <a:xfrm flipV="1">
            <a:off x="9014390" y="1041987"/>
            <a:ext cx="0" cy="753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24" y="1477224"/>
            <a:ext cx="751241" cy="799658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9951233" y="129715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Completar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968836" y="226827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168915" y="3378359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5134546" y="4511877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Cambiar estado de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813116" y="3718791"/>
            <a:ext cx="1786764" cy="684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ADMINSTRADOR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487961" y="263867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Solicitar carga de dinero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641576" y="6010195"/>
            <a:ext cx="1889946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ADMINSITRADOR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41" y="5117504"/>
            <a:ext cx="751241" cy="799658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7641575" y="3445938"/>
            <a:ext cx="2007812" cy="113513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Aprobar o rechazar un pedido de carga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23</cp:revision>
  <dcterms:created xsi:type="dcterms:W3CDTF">2021-04-23T23:36:08Z</dcterms:created>
  <dcterms:modified xsi:type="dcterms:W3CDTF">2021-06-19T05:05:13Z</dcterms:modified>
</cp:coreProperties>
</file>