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7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8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87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208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54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096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2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8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9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40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9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9513-F290-4193-B8E3-EE80BB6D121E}" type="datetimeFigureOut">
              <a:rPr lang="es-AR" smtClean="0"/>
              <a:t>19/6/2021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82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ector recto 44"/>
          <p:cNvCxnSpPr>
            <a:endCxn id="35" idx="2"/>
          </p:cNvCxnSpPr>
          <p:nvPr/>
        </p:nvCxnSpPr>
        <p:spPr>
          <a:xfrm>
            <a:off x="3680688" y="3236366"/>
            <a:ext cx="1488227" cy="6399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endCxn id="29" idx="2"/>
          </p:cNvCxnSpPr>
          <p:nvPr/>
        </p:nvCxnSpPr>
        <p:spPr>
          <a:xfrm flipV="1">
            <a:off x="3764573" y="2766215"/>
            <a:ext cx="1204263" cy="477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endCxn id="41" idx="2"/>
          </p:cNvCxnSpPr>
          <p:nvPr/>
        </p:nvCxnSpPr>
        <p:spPr>
          <a:xfrm>
            <a:off x="3679432" y="3255622"/>
            <a:ext cx="1455114" cy="17541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endCxn id="28" idx="2"/>
          </p:cNvCxnSpPr>
          <p:nvPr/>
        </p:nvCxnSpPr>
        <p:spPr>
          <a:xfrm flipV="1">
            <a:off x="8520600" y="2033470"/>
            <a:ext cx="1372243" cy="1714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839" y="-15112"/>
            <a:ext cx="10515600" cy="1325563"/>
          </a:xfrm>
        </p:spPr>
        <p:txBody>
          <a:bodyPr/>
          <a:lstStyle/>
          <a:p>
            <a:r>
              <a:rPr lang="es-AR" dirty="0" smtClean="0"/>
              <a:t>Casos de Uso</a:t>
            </a:r>
            <a:endParaRPr lang="es-AR" dirty="0"/>
          </a:p>
        </p:txBody>
      </p:sp>
      <p:sp>
        <p:nvSpPr>
          <p:cNvPr id="6" name="Elipse 5"/>
          <p:cNvSpPr/>
          <p:nvPr/>
        </p:nvSpPr>
        <p:spPr>
          <a:xfrm>
            <a:off x="4027797" y="1081488"/>
            <a:ext cx="1895860" cy="112340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 información de las entidades</a:t>
            </a:r>
            <a:endParaRPr lang="es-AR" dirty="0"/>
          </a:p>
        </p:txBody>
      </p:sp>
      <p:sp>
        <p:nvSpPr>
          <p:cNvPr id="7" name="Elipse 6"/>
          <p:cNvSpPr/>
          <p:nvPr/>
        </p:nvSpPr>
        <p:spPr>
          <a:xfrm>
            <a:off x="1934401" y="1262339"/>
            <a:ext cx="1925764" cy="870188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 perfil de usuario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13815" y="1945089"/>
            <a:ext cx="1660525" cy="979187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 proyecto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01132" y="3117534"/>
            <a:ext cx="1660526" cy="1046698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Crear una tarea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764573" y="5455471"/>
            <a:ext cx="1848732" cy="886257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Eliminar una tarea propia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8655353" y="430333"/>
            <a:ext cx="2052949" cy="9958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Asignarse una tarea de otro usuario</a:t>
            </a:r>
            <a:endParaRPr lang="es-AR" dirty="0"/>
          </a:p>
        </p:txBody>
      </p:sp>
      <p:sp>
        <p:nvSpPr>
          <p:cNvPr id="13" name="Elipse 12"/>
          <p:cNvSpPr/>
          <p:nvPr/>
        </p:nvSpPr>
        <p:spPr>
          <a:xfrm>
            <a:off x="665727" y="4349128"/>
            <a:ext cx="1957464" cy="990973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Eliminar un proyecto propio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3191669" y="2141970"/>
            <a:ext cx="535998" cy="10653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3802450" y="2141970"/>
            <a:ext cx="748963" cy="10387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221081" y="2653406"/>
            <a:ext cx="1506586" cy="5539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10" idx="6"/>
          </p:cNvCxnSpPr>
          <p:nvPr/>
        </p:nvCxnSpPr>
        <p:spPr>
          <a:xfrm flipV="1">
            <a:off x="1961658" y="3211289"/>
            <a:ext cx="1783037" cy="429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2836668" y="3202850"/>
            <a:ext cx="883432" cy="22699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2521926" y="3207355"/>
            <a:ext cx="1242647" cy="14435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1608505" y="5465113"/>
            <a:ext cx="1956247" cy="866974"/>
          </a:xfrm>
          <a:prstGeom prst="ellipse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Eliminar el perfil de usuario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 flipH="1" flipV="1">
            <a:off x="3732148" y="3202851"/>
            <a:ext cx="611106" cy="23427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8966704" y="3640883"/>
            <a:ext cx="1857270" cy="28100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 36"/>
          <p:cNvSpPr/>
          <p:nvPr/>
        </p:nvSpPr>
        <p:spPr>
          <a:xfrm>
            <a:off x="9149919" y="3865966"/>
            <a:ext cx="1477108" cy="590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Modificado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149919" y="4688528"/>
            <a:ext cx="1477108" cy="5908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Nuevo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9149919" y="5492708"/>
            <a:ext cx="1477108" cy="59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Sin cambios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874935" y="2746439"/>
            <a:ext cx="1265548" cy="331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USUARIO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96" y="2855792"/>
            <a:ext cx="751241" cy="799658"/>
          </a:xfrm>
          <a:prstGeom prst="rect">
            <a:avLst/>
          </a:prstGeom>
        </p:spPr>
      </p:pic>
      <p:cxnSp>
        <p:nvCxnSpPr>
          <p:cNvPr id="56" name="Conector recto 55"/>
          <p:cNvCxnSpPr>
            <a:endCxn id="12" idx="3"/>
          </p:cNvCxnSpPr>
          <p:nvPr/>
        </p:nvCxnSpPr>
        <p:spPr>
          <a:xfrm flipV="1">
            <a:off x="8520600" y="1280362"/>
            <a:ext cx="435400" cy="973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agen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89" y="1853748"/>
            <a:ext cx="751241" cy="799658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9892843" y="1535534"/>
            <a:ext cx="2052949" cy="9958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Completar </a:t>
            </a:r>
            <a:r>
              <a:rPr lang="es-AR" dirty="0" smtClean="0"/>
              <a:t>una tarea de otro usuario</a:t>
            </a:r>
            <a:endParaRPr lang="es-AR" dirty="0"/>
          </a:p>
        </p:txBody>
      </p:sp>
      <p:sp>
        <p:nvSpPr>
          <p:cNvPr id="29" name="Elipse 28"/>
          <p:cNvSpPr/>
          <p:nvPr/>
        </p:nvSpPr>
        <p:spPr>
          <a:xfrm>
            <a:off x="4968836" y="2268279"/>
            <a:ext cx="2052949" cy="9958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Cargar archivos a una tarea</a:t>
            </a:r>
            <a:endParaRPr lang="es-AR" dirty="0"/>
          </a:p>
        </p:txBody>
      </p:sp>
      <p:sp>
        <p:nvSpPr>
          <p:cNvPr id="35" name="Elipse 34"/>
          <p:cNvSpPr/>
          <p:nvPr/>
        </p:nvSpPr>
        <p:spPr>
          <a:xfrm>
            <a:off x="5168915" y="3378359"/>
            <a:ext cx="2052949" cy="9958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Cargar archivos a un proyecto</a:t>
            </a:r>
            <a:endParaRPr lang="es-AR" dirty="0"/>
          </a:p>
        </p:txBody>
      </p:sp>
      <p:sp>
        <p:nvSpPr>
          <p:cNvPr id="41" name="Elipse 40"/>
          <p:cNvSpPr/>
          <p:nvPr/>
        </p:nvSpPr>
        <p:spPr>
          <a:xfrm>
            <a:off x="5134546" y="4511877"/>
            <a:ext cx="2052949" cy="9958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Cambiar estado de una tarea</a:t>
            </a:r>
            <a:endParaRPr lang="es-AR" dirty="0"/>
          </a:p>
        </p:txBody>
      </p:sp>
      <p:sp>
        <p:nvSpPr>
          <p:cNvPr id="42" name="Rectángulo 41"/>
          <p:cNvSpPr/>
          <p:nvPr/>
        </p:nvSpPr>
        <p:spPr>
          <a:xfrm>
            <a:off x="2813116" y="3718791"/>
            <a:ext cx="1786764" cy="684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USUARIO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ADMINSTRADOR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66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Casos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Inserción Profesional Prueba de Concepto</dc:title>
  <dc:creator>User</dc:creator>
  <cp:lastModifiedBy>User</cp:lastModifiedBy>
  <cp:revision>22</cp:revision>
  <dcterms:created xsi:type="dcterms:W3CDTF">2021-04-23T23:36:08Z</dcterms:created>
  <dcterms:modified xsi:type="dcterms:W3CDTF">2021-06-19T04:54:33Z</dcterms:modified>
</cp:coreProperties>
</file>