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7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9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9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0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513-F290-4193-B8E3-EE80BB6D121E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2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recto 50"/>
          <p:cNvCxnSpPr>
            <a:endCxn id="50" idx="4"/>
          </p:cNvCxnSpPr>
          <p:nvPr/>
        </p:nvCxnSpPr>
        <p:spPr>
          <a:xfrm flipH="1" flipV="1">
            <a:off x="10541797" y="1511273"/>
            <a:ext cx="23243" cy="9266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endCxn id="35" idx="2"/>
          </p:cNvCxnSpPr>
          <p:nvPr/>
        </p:nvCxnSpPr>
        <p:spPr>
          <a:xfrm>
            <a:off x="3672542" y="3171452"/>
            <a:ext cx="2295326" cy="3026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endCxn id="29" idx="2"/>
          </p:cNvCxnSpPr>
          <p:nvPr/>
        </p:nvCxnSpPr>
        <p:spPr>
          <a:xfrm>
            <a:off x="3681923" y="3212678"/>
            <a:ext cx="3001849" cy="989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endCxn id="41" idx="0"/>
          </p:cNvCxnSpPr>
          <p:nvPr/>
        </p:nvCxnSpPr>
        <p:spPr>
          <a:xfrm>
            <a:off x="3696598" y="3197275"/>
            <a:ext cx="868343" cy="262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839" y="-15112"/>
            <a:ext cx="10515600" cy="1325563"/>
          </a:xfrm>
        </p:spPr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4045201" y="688002"/>
            <a:ext cx="1895860" cy="11234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 información de las entidades</a:t>
            </a:r>
            <a:endParaRPr lang="es-AR" dirty="0"/>
          </a:p>
        </p:txBody>
      </p:sp>
      <p:sp>
        <p:nvSpPr>
          <p:cNvPr id="7" name="Elipse 6"/>
          <p:cNvSpPr/>
          <p:nvPr/>
        </p:nvSpPr>
        <p:spPr>
          <a:xfrm>
            <a:off x="2011492" y="989097"/>
            <a:ext cx="1925764" cy="87018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375009" y="1356477"/>
            <a:ext cx="1660525" cy="97918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57651" y="2437946"/>
            <a:ext cx="1660526" cy="104669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628960" y="5718330"/>
            <a:ext cx="1848732" cy="88625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Eliminar una tarea propia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6971774" y="1526941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Asignarse una tarea de otro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57651" y="3717582"/>
            <a:ext cx="1957464" cy="9909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Eliminar un proyecto propio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15" name="Conector recto 14"/>
          <p:cNvCxnSpPr>
            <a:stCxn id="7" idx="4"/>
          </p:cNvCxnSpPr>
          <p:nvPr/>
        </p:nvCxnSpPr>
        <p:spPr>
          <a:xfrm>
            <a:off x="2974374" y="1859285"/>
            <a:ext cx="753293" cy="1348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6" idx="3"/>
          </p:cNvCxnSpPr>
          <p:nvPr/>
        </p:nvCxnSpPr>
        <p:spPr>
          <a:xfrm flipV="1">
            <a:off x="3672542" y="1646890"/>
            <a:ext cx="650301" cy="16813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9" idx="5"/>
          </p:cNvCxnSpPr>
          <p:nvPr/>
        </p:nvCxnSpPr>
        <p:spPr>
          <a:xfrm>
            <a:off x="1792356" y="2192265"/>
            <a:ext cx="1935311" cy="1015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0" idx="6"/>
          </p:cNvCxnSpPr>
          <p:nvPr/>
        </p:nvCxnSpPr>
        <p:spPr>
          <a:xfrm>
            <a:off x="1818177" y="2961295"/>
            <a:ext cx="1827081" cy="2101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33" idx="7"/>
          </p:cNvCxnSpPr>
          <p:nvPr/>
        </p:nvCxnSpPr>
        <p:spPr>
          <a:xfrm flipH="1">
            <a:off x="1961534" y="3268448"/>
            <a:ext cx="1678857" cy="1865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3" idx="6"/>
          </p:cNvCxnSpPr>
          <p:nvPr/>
        </p:nvCxnSpPr>
        <p:spPr>
          <a:xfrm flipV="1">
            <a:off x="2115115" y="3207355"/>
            <a:ext cx="1649458" cy="10057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91773" y="5006773"/>
            <a:ext cx="1956247" cy="86697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Eliminar el perfil de usuario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34" name="Conector recto 33"/>
          <p:cNvCxnSpPr>
            <a:stCxn id="11" idx="0"/>
          </p:cNvCxnSpPr>
          <p:nvPr/>
        </p:nvCxnSpPr>
        <p:spPr>
          <a:xfrm flipV="1">
            <a:off x="2553326" y="3235757"/>
            <a:ext cx="1128597" cy="24825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9951233" y="3718791"/>
            <a:ext cx="1857270" cy="28100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10134448" y="3943874"/>
            <a:ext cx="1477108" cy="5908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Modificado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0134448" y="4766436"/>
            <a:ext cx="1477108" cy="590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Nuevo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0134448" y="5570616"/>
            <a:ext cx="1477108" cy="59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Sin cambios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792469" y="2629822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Completar una tarea de otro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683772" y="3703778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Cargar archivos a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5967868" y="5700253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Cargar archivos a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38466" y="5820393"/>
            <a:ext cx="2052949" cy="99587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Cambiar estado de una tarea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105158" y="3717582"/>
            <a:ext cx="1143367" cy="392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  <a:endParaRPr lang="es-AR" dirty="0" smtClean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6099995" y="508510"/>
            <a:ext cx="2052949" cy="995871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Solicitar carga de dinero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9537892" y="2940393"/>
            <a:ext cx="1889946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ADMINISTRADOR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57" y="2047702"/>
            <a:ext cx="751241" cy="799658"/>
          </a:xfrm>
          <a:prstGeom prst="rect">
            <a:avLst/>
          </a:prstGeom>
        </p:spPr>
      </p:pic>
      <p:sp>
        <p:nvSpPr>
          <p:cNvPr id="50" name="Elipse 49"/>
          <p:cNvSpPr/>
          <p:nvPr/>
        </p:nvSpPr>
        <p:spPr>
          <a:xfrm>
            <a:off x="9537891" y="376136"/>
            <a:ext cx="2007812" cy="113513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Aprobar o rechazar un pedido de carga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52" name="Conector recto 51"/>
          <p:cNvCxnSpPr>
            <a:endCxn id="46" idx="3"/>
          </p:cNvCxnSpPr>
          <p:nvPr/>
        </p:nvCxnSpPr>
        <p:spPr>
          <a:xfrm flipV="1">
            <a:off x="3723455" y="1358539"/>
            <a:ext cx="2677187" cy="18541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12" idx="2"/>
          </p:cNvCxnSpPr>
          <p:nvPr/>
        </p:nvCxnSpPr>
        <p:spPr>
          <a:xfrm flipV="1">
            <a:off x="3714074" y="2024877"/>
            <a:ext cx="3257700" cy="1204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endCxn id="28" idx="2"/>
          </p:cNvCxnSpPr>
          <p:nvPr/>
        </p:nvCxnSpPr>
        <p:spPr>
          <a:xfrm flipV="1">
            <a:off x="3671079" y="3127758"/>
            <a:ext cx="3121390" cy="960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7369109" y="4766436"/>
            <a:ext cx="2052949" cy="111506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Publicar un mensaje en chat de una tarea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61" name="Conector recto 60"/>
          <p:cNvCxnSpPr>
            <a:endCxn id="60" idx="2"/>
          </p:cNvCxnSpPr>
          <p:nvPr/>
        </p:nvCxnSpPr>
        <p:spPr>
          <a:xfrm>
            <a:off x="3690820" y="3250434"/>
            <a:ext cx="3678289" cy="2073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6" y="2855792"/>
            <a:ext cx="751241" cy="7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84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Inserción Profesional Prueba de Concepto</dc:title>
  <dc:creator>User</dc:creator>
  <cp:lastModifiedBy>User</cp:lastModifiedBy>
  <cp:revision>25</cp:revision>
  <dcterms:created xsi:type="dcterms:W3CDTF">2021-04-23T23:36:08Z</dcterms:created>
  <dcterms:modified xsi:type="dcterms:W3CDTF">2021-07-10T07:07:16Z</dcterms:modified>
</cp:coreProperties>
</file>