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7" r:id="rId7"/>
    <p:sldId id="264" r:id="rId8"/>
    <p:sldId id="266" r:id="rId9"/>
    <p:sldId id="263" r:id="rId10"/>
    <p:sldId id="265" r:id="rId11"/>
    <p:sldId id="261" r:id="rId12"/>
    <p:sldId id="262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74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78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87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20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54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96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925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38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19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0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29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9513-F290-4193-B8E3-EE80BB6D121E}" type="datetimeFigureOut">
              <a:rPr lang="es-AR" smtClean="0"/>
              <a:t>24/4/2021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4757-2A0D-41F2-AF10-E8E2A41716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82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anLeoGoldman/CooperAR-Front" TargetMode="External"/><Relationship Id="rId2" Type="http://schemas.openxmlformats.org/officeDocument/2006/relationships/hyperlink" Target="https://github.com/BrianLeoGoldman/CooperAR-B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github.com/BrianLeoGoldman/CooperAR-Do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57049"/>
            <a:ext cx="9144000" cy="1699214"/>
          </a:xfrm>
        </p:spPr>
        <p:txBody>
          <a:bodyPr>
            <a:normAutofit fontScale="90000"/>
          </a:bodyPr>
          <a:lstStyle/>
          <a:p>
            <a:r>
              <a:rPr lang="es-AR" sz="5300" b="1" dirty="0" smtClean="0"/>
              <a:t>Trabajo de Inserción Profesional</a:t>
            </a:r>
            <a:r>
              <a:rPr lang="es-AR" b="1" dirty="0" smtClean="0"/>
              <a:t/>
            </a:r>
            <a:br>
              <a:rPr lang="es-AR" b="1" dirty="0" smtClean="0"/>
            </a:br>
            <a:r>
              <a:rPr lang="es-AR" sz="4000" dirty="0" smtClean="0"/>
              <a:t>Prueba de Concepto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29500"/>
            <a:ext cx="9144000" cy="1655762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Brian Leonel Goldman</a:t>
            </a:r>
          </a:p>
          <a:p>
            <a:endParaRPr lang="es-AR" dirty="0" smtClean="0"/>
          </a:p>
          <a:p>
            <a:r>
              <a:rPr lang="es-AR" dirty="0" smtClean="0"/>
              <a:t>1er cuatrimestre 2021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99" y="2533030"/>
            <a:ext cx="4355601" cy="16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6607630" y="470264"/>
            <a:ext cx="5020490" cy="51728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439784" y="470264"/>
            <a:ext cx="5020490" cy="46503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760720"/>
            <a:ext cx="10515600" cy="4162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             FRONTEND					</a:t>
            </a:r>
            <a:r>
              <a:rPr lang="es-AR" dirty="0"/>
              <a:t> </a:t>
            </a:r>
            <a:r>
              <a:rPr lang="es-AR" dirty="0" smtClean="0"/>
              <a:t>            BACKEND</a:t>
            </a:r>
            <a:endParaRPr lang="es-AR" dirty="0"/>
          </a:p>
        </p:txBody>
      </p:sp>
      <p:sp>
        <p:nvSpPr>
          <p:cNvPr id="4" name="Rectángulo redondeado 3"/>
          <p:cNvSpPr/>
          <p:nvPr/>
        </p:nvSpPr>
        <p:spPr>
          <a:xfrm>
            <a:off x="7066461" y="653880"/>
            <a:ext cx="320040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WEBSERVICE</a:t>
            </a:r>
            <a:endParaRPr lang="es-AR" dirty="0"/>
          </a:p>
        </p:txBody>
      </p:sp>
      <p:sp>
        <p:nvSpPr>
          <p:cNvPr id="5" name="Rectángulo redondeado 4"/>
          <p:cNvSpPr/>
          <p:nvPr/>
        </p:nvSpPr>
        <p:spPr>
          <a:xfrm>
            <a:off x="7043192" y="1616062"/>
            <a:ext cx="320040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SERVICE</a:t>
            </a:r>
            <a:endParaRPr lang="es-AR" dirty="0"/>
          </a:p>
        </p:txBody>
      </p:sp>
      <p:sp>
        <p:nvSpPr>
          <p:cNvPr id="6" name="Rectángulo redondeado 5"/>
          <p:cNvSpPr/>
          <p:nvPr/>
        </p:nvSpPr>
        <p:spPr>
          <a:xfrm>
            <a:off x="7027832" y="2632166"/>
            <a:ext cx="320040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REPOSITORY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2034405" y="731054"/>
            <a:ext cx="2759664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USER INTERFACE</a:t>
            </a:r>
            <a:endParaRPr lang="es-AR" dirty="0"/>
          </a:p>
        </p:txBody>
      </p:sp>
      <p:sp>
        <p:nvSpPr>
          <p:cNvPr id="10" name="Disco magnético 9"/>
          <p:cNvSpPr/>
          <p:nvPr/>
        </p:nvSpPr>
        <p:spPr>
          <a:xfrm>
            <a:off x="7308683" y="4632528"/>
            <a:ext cx="2638697" cy="8882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DATABASE</a:t>
            </a:r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40" y="776307"/>
            <a:ext cx="882834" cy="88283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17" y="4767128"/>
            <a:ext cx="1146265" cy="59517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44" y="448366"/>
            <a:ext cx="1911293" cy="191129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92" y="2632166"/>
            <a:ext cx="1398797" cy="1378697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7043192" y="3626372"/>
            <a:ext cx="320040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MODEL</a:t>
            </a:r>
            <a:endParaRPr lang="es-AR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2690770" y="3841610"/>
            <a:ext cx="151925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</a:t>
            </a:r>
            <a:endParaRPr lang="es-AR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2690771" y="2838004"/>
            <a:ext cx="1519250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</a:t>
            </a:r>
            <a:endParaRPr lang="es-AR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690769" y="1840930"/>
            <a:ext cx="1544441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</a:t>
            </a:r>
            <a:endParaRPr lang="es-AR" dirty="0"/>
          </a:p>
        </p:txBody>
      </p:sp>
      <p:sp>
        <p:nvSpPr>
          <p:cNvPr id="24" name="Flecha arriba y abajo 23"/>
          <p:cNvSpPr/>
          <p:nvPr/>
        </p:nvSpPr>
        <p:spPr>
          <a:xfrm>
            <a:off x="8486637" y="1307597"/>
            <a:ext cx="313509" cy="430141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rriba y abajo 24"/>
          <p:cNvSpPr/>
          <p:nvPr/>
        </p:nvSpPr>
        <p:spPr>
          <a:xfrm>
            <a:off x="8503919" y="2340654"/>
            <a:ext cx="313509" cy="430141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Flecha arriba y abajo 25"/>
          <p:cNvSpPr/>
          <p:nvPr/>
        </p:nvSpPr>
        <p:spPr>
          <a:xfrm>
            <a:off x="8545555" y="3313459"/>
            <a:ext cx="313509" cy="430141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Flecha curvada hacia la derecha 26"/>
          <p:cNvSpPr/>
          <p:nvPr/>
        </p:nvSpPr>
        <p:spPr>
          <a:xfrm>
            <a:off x="8388800" y="4307477"/>
            <a:ext cx="313509" cy="50945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8" name="Flecha derecha 27"/>
          <p:cNvSpPr/>
          <p:nvPr/>
        </p:nvSpPr>
        <p:spPr>
          <a:xfrm>
            <a:off x="5077898" y="537911"/>
            <a:ext cx="1815737" cy="42454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 izquierda 28"/>
          <p:cNvSpPr/>
          <p:nvPr/>
        </p:nvSpPr>
        <p:spPr>
          <a:xfrm>
            <a:off x="4946394" y="1155597"/>
            <a:ext cx="1871797" cy="46493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 29"/>
          <p:cNvSpPr/>
          <p:nvPr/>
        </p:nvSpPr>
        <p:spPr>
          <a:xfrm>
            <a:off x="2194560" y="1580140"/>
            <a:ext cx="104503" cy="27273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Flecha derecha 30"/>
          <p:cNvSpPr/>
          <p:nvPr/>
        </p:nvSpPr>
        <p:spPr>
          <a:xfrm>
            <a:off x="2236404" y="2171701"/>
            <a:ext cx="486526" cy="1879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echa derecha 31"/>
          <p:cNvSpPr/>
          <p:nvPr/>
        </p:nvSpPr>
        <p:spPr>
          <a:xfrm>
            <a:off x="2206552" y="3208745"/>
            <a:ext cx="486526" cy="1879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 derecha 32"/>
          <p:cNvSpPr/>
          <p:nvPr/>
        </p:nvSpPr>
        <p:spPr>
          <a:xfrm>
            <a:off x="2193309" y="4164692"/>
            <a:ext cx="486526" cy="1879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11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074" y="2794817"/>
            <a:ext cx="10515600" cy="1325563"/>
          </a:xfrm>
        </p:spPr>
        <p:txBody>
          <a:bodyPr/>
          <a:lstStyle/>
          <a:p>
            <a:pPr algn="ctr"/>
            <a:r>
              <a:rPr lang="es-AR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88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263" y="2768691"/>
            <a:ext cx="10515600" cy="1325563"/>
          </a:xfrm>
        </p:spPr>
        <p:txBody>
          <a:bodyPr/>
          <a:lstStyle/>
          <a:p>
            <a:pPr algn="ctr"/>
            <a:r>
              <a:rPr lang="es-AR" dirty="0" smtClean="0"/>
              <a:t>¿Preguntas?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29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Datos del proyecto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b="1" dirty="0" smtClean="0">
                <a:solidFill>
                  <a:srgbClr val="FF0000"/>
                </a:solidFill>
              </a:rPr>
              <a:t>Nombre</a:t>
            </a:r>
            <a:r>
              <a:rPr lang="es-ES" dirty="0" smtClean="0"/>
              <a:t>: </a:t>
            </a:r>
            <a:r>
              <a:rPr lang="es-ES" dirty="0" err="1" smtClean="0"/>
              <a:t>CooperAR</a:t>
            </a:r>
            <a:endParaRPr lang="es-ES" dirty="0" smtClean="0"/>
          </a:p>
          <a:p>
            <a:pPr fontAlgn="base"/>
            <a:endParaRPr lang="es-ES" dirty="0" smtClean="0"/>
          </a:p>
          <a:p>
            <a:pPr fontAlgn="base"/>
            <a:r>
              <a:rPr lang="es-ES" b="1" dirty="0" smtClean="0">
                <a:solidFill>
                  <a:srgbClr val="FF0000"/>
                </a:solidFill>
              </a:rPr>
              <a:t>Descripción</a:t>
            </a:r>
            <a:r>
              <a:rPr lang="es-ES" dirty="0" smtClean="0"/>
              <a:t>: plataforma de crowdsourcing para ofrecer y tomar tareas remuneradas</a:t>
            </a:r>
          </a:p>
          <a:p>
            <a:pPr marL="0" indent="0" fontAlgn="base">
              <a:buNone/>
            </a:pPr>
            <a:endParaRPr lang="es-ES" dirty="0" smtClean="0"/>
          </a:p>
          <a:p>
            <a:pPr fontAlgn="base"/>
            <a:r>
              <a:rPr lang="es-ES" b="1" dirty="0" smtClean="0">
                <a:solidFill>
                  <a:srgbClr val="FF0000"/>
                </a:solidFill>
              </a:rPr>
              <a:t>Cliente</a:t>
            </a:r>
            <a:r>
              <a:rPr lang="es-ES" dirty="0" smtClean="0"/>
              <a:t>: personas que demandan u ofrecen tareas remunerados (o ambos) como parte de un proyecto </a:t>
            </a:r>
            <a:r>
              <a:rPr lang="es-ES" dirty="0" smtClean="0"/>
              <a:t>personal/laboral</a:t>
            </a:r>
            <a:endParaRPr lang="es-ES" dirty="0" smtClean="0"/>
          </a:p>
          <a:p>
            <a:pPr fontAlgn="base"/>
            <a:endParaRPr lang="es-ES" dirty="0" smtClean="0"/>
          </a:p>
          <a:p>
            <a:pPr fontAlgn="base"/>
            <a:r>
              <a:rPr lang="es-ES" b="1" dirty="0" smtClean="0">
                <a:solidFill>
                  <a:srgbClr val="FF0000"/>
                </a:solidFill>
              </a:rPr>
              <a:t>Licencia</a:t>
            </a:r>
            <a:r>
              <a:rPr lang="es-ES" dirty="0" smtClean="0"/>
              <a:t>: </a:t>
            </a:r>
            <a:r>
              <a:rPr lang="es-AR" sz="2900" dirty="0"/>
              <a:t>GPLv3 (GNU General </a:t>
            </a:r>
            <a:r>
              <a:rPr lang="es-AR" sz="2900" dirty="0" err="1"/>
              <a:t>Public</a:t>
            </a:r>
            <a:r>
              <a:rPr lang="es-AR" sz="2900" dirty="0"/>
              <a:t> </a:t>
            </a:r>
            <a:r>
              <a:rPr lang="es-AR" sz="2900" dirty="0" err="1"/>
              <a:t>License</a:t>
            </a:r>
            <a:r>
              <a:rPr lang="es-AR" sz="2900" dirty="0"/>
              <a:t> </a:t>
            </a:r>
            <a:r>
              <a:rPr lang="es-AR" sz="2900" dirty="0" smtClean="0"/>
              <a:t>- 3era versión)</a:t>
            </a:r>
            <a:endParaRPr lang="es-ES" sz="2900" dirty="0"/>
          </a:p>
          <a:p>
            <a:pPr marL="0" indent="0" fontAlgn="base">
              <a:buNone/>
            </a:pPr>
            <a:endParaRPr lang="es-ES" dirty="0" smtClean="0"/>
          </a:p>
          <a:p>
            <a:pPr fontAlgn="base"/>
            <a:endParaRPr lang="es-ES" dirty="0" smtClean="0"/>
          </a:p>
          <a:p>
            <a:pPr fontAlgn="base"/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24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012" y="1028791"/>
            <a:ext cx="10515600" cy="5228318"/>
          </a:xfrm>
        </p:spPr>
        <p:txBody>
          <a:bodyPr/>
          <a:lstStyle/>
          <a:p>
            <a:r>
              <a:rPr lang="es-AR" dirty="0" smtClean="0"/>
              <a:t>Repositorios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Backend</a:t>
            </a:r>
            <a:r>
              <a:rPr lang="es-AR" dirty="0" smtClean="0"/>
              <a:t>: </a:t>
            </a:r>
            <a:r>
              <a:rPr lang="es-AR" dirty="0" smtClean="0">
                <a:hlinkClick r:id="rId2"/>
              </a:rPr>
              <a:t>https://github.com/BrianLeoGoldman/CooperAR-Back</a:t>
            </a:r>
            <a:r>
              <a:rPr lang="es-A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err="1" smtClean="0"/>
              <a:t>Frontend</a:t>
            </a:r>
            <a:r>
              <a:rPr lang="es-AR" dirty="0" smtClean="0"/>
              <a:t>: </a:t>
            </a:r>
            <a:r>
              <a:rPr lang="es-AR" dirty="0" smtClean="0">
                <a:hlinkClick r:id="rId3"/>
              </a:rPr>
              <a:t>https://github.com/BrianLeoGoldman/CooperAR-Front</a:t>
            </a:r>
            <a:r>
              <a:rPr lang="es-AR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Documento: </a:t>
            </a:r>
            <a:r>
              <a:rPr lang="es-AR" dirty="0" smtClean="0">
                <a:hlinkClick r:id="rId4"/>
              </a:rPr>
              <a:t>https://github.com/BrianLeoGoldman/CooperAR-Doc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Icono: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51" y="3642950"/>
            <a:ext cx="24288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 smtClean="0"/>
              <a:t>Backlog</a:t>
            </a:r>
            <a:endParaRPr lang="es-A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635"/>
            <a:ext cx="10058400" cy="4462999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746760" y="1225369"/>
            <a:ext cx="10515600" cy="930638"/>
          </a:xfrm>
        </p:spPr>
        <p:txBody>
          <a:bodyPr/>
          <a:lstStyle/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46760" y="1225369"/>
            <a:ext cx="10515600" cy="128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https://trello.com/b/5W1Qjjug/cooperar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21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Motivación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 smtClean="0"/>
              <a:t>Ofrecer un medio práctico </a:t>
            </a:r>
            <a:r>
              <a:rPr lang="es-ES" dirty="0" smtClean="0"/>
              <a:t>para </a:t>
            </a:r>
            <a:r>
              <a:rPr lang="es-ES" dirty="0" smtClean="0"/>
              <a:t>conectar personas por motivos laborales (oferta/demanda de trabajo) o por motivos personales (realización de un proyecto personal)</a:t>
            </a:r>
          </a:p>
          <a:p>
            <a:pPr fontAlgn="base"/>
            <a:endParaRPr lang="es-ES" dirty="0" smtClean="0"/>
          </a:p>
          <a:p>
            <a:pPr fontAlgn="base"/>
            <a:r>
              <a:rPr lang="es-ES" dirty="0" smtClean="0"/>
              <a:t>Aprovechar el potencial de las plataformas de crowdsourcing (trabajo colectivo) y crowdfunding (financiación colectiva</a:t>
            </a:r>
            <a:r>
              <a:rPr lang="es-ES" dirty="0" smtClean="0"/>
              <a:t>)</a:t>
            </a:r>
          </a:p>
          <a:p>
            <a:pPr fontAlgn="base"/>
            <a:endParaRPr lang="es-ES" dirty="0"/>
          </a:p>
          <a:p>
            <a:pPr marL="0" indent="0" fontAlgn="base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56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Permitir el alta de usuarios, así como de su Proyectos y las Tareas requeridas para completarlas.</a:t>
            </a:r>
          </a:p>
          <a:p>
            <a:r>
              <a:rPr lang="es-AR" dirty="0" smtClean="0"/>
              <a:t>Asignar(se) responsabilidades en tareas, en base a las habilidades, formación o experiencia de cada usuario, así como imponer restricciones respecto a la toma de tareas.</a:t>
            </a:r>
          </a:p>
          <a:p>
            <a:r>
              <a:rPr lang="es-AR" dirty="0" smtClean="0"/>
              <a:t>Evaluar el progreso de un proyecto, así como el progreso en la realización de una tarea asignada</a:t>
            </a:r>
          </a:p>
          <a:p>
            <a:r>
              <a:rPr lang="es-AR" dirty="0" smtClean="0"/>
              <a:t>Recaudar fondos para financiar proyectos (a realizar en la misma plataforma) mediante recompensas no monetarias en los proyectos</a:t>
            </a:r>
          </a:p>
          <a:p>
            <a:r>
              <a:rPr lang="es-AR" dirty="0" smtClean="0"/>
              <a:t>Intercambiar información respecto a la realización de las tareas entre las personas asignadas y los creadores de las 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088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Prueba de Concepto: incluye la capacidad de visualización de la información básica de las entidades del sistema, cargadas al iniciar la aplicación, tales como la información de los usuarios, de los proyectos y de las tareas.</a:t>
            </a:r>
          </a:p>
          <a:p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1066799" y="3892731"/>
            <a:ext cx="2638697" cy="160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Usuarios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4565468" y="3892731"/>
            <a:ext cx="2638697" cy="160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Proyectos</a:t>
            </a:r>
          </a:p>
          <a:p>
            <a:pPr algn="ctr"/>
            <a:r>
              <a:rPr lang="es-AR" dirty="0" smtClean="0"/>
              <a:t>(presupuesto)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8064137" y="3892731"/>
            <a:ext cx="2638697" cy="1606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Tareas</a:t>
            </a:r>
          </a:p>
          <a:p>
            <a:pPr algn="ctr"/>
            <a:r>
              <a:rPr lang="es-AR" dirty="0" smtClean="0"/>
              <a:t>(remuneradas)</a:t>
            </a:r>
            <a:endParaRPr lang="es-AR" dirty="0"/>
          </a:p>
        </p:txBody>
      </p:sp>
      <p:cxnSp>
        <p:nvCxnSpPr>
          <p:cNvPr id="8" name="Conector recto de flecha 7"/>
          <p:cNvCxnSpPr>
            <a:stCxn id="4" idx="3"/>
            <a:endCxn id="5" idx="1"/>
          </p:cNvCxnSpPr>
          <p:nvPr/>
        </p:nvCxnSpPr>
        <p:spPr>
          <a:xfrm>
            <a:off x="3705496" y="4696097"/>
            <a:ext cx="8599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7204165" y="4696097"/>
            <a:ext cx="8599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</a:t>
            </a:r>
            <a:endParaRPr lang="es-AR" dirty="0"/>
          </a:p>
        </p:txBody>
      </p:sp>
      <p:sp>
        <p:nvSpPr>
          <p:cNvPr id="6" name="Elipse 5"/>
          <p:cNvSpPr/>
          <p:nvPr/>
        </p:nvSpPr>
        <p:spPr>
          <a:xfrm>
            <a:off x="7223760" y="3527499"/>
            <a:ext cx="2717074" cy="112340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 </a:t>
            </a:r>
            <a:r>
              <a:rPr lang="es-AR" dirty="0" smtClean="0"/>
              <a:t>información de las entidades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895" y="2756263"/>
            <a:ext cx="2258038" cy="2403566"/>
          </a:xfrm>
          <a:prstGeom prst="rect">
            <a:avLst/>
          </a:prstGeom>
        </p:spPr>
      </p:pic>
      <p:cxnSp>
        <p:nvCxnSpPr>
          <p:cNvPr id="14" name="Conector recto 13"/>
          <p:cNvCxnSpPr>
            <a:endCxn id="6" idx="2"/>
          </p:cNvCxnSpPr>
          <p:nvPr/>
        </p:nvCxnSpPr>
        <p:spPr>
          <a:xfrm>
            <a:off x="5786846" y="3944983"/>
            <a:ext cx="1436914" cy="14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 smtClean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err="1" smtClean="0"/>
              <a:t>Frontend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09" y="2056448"/>
            <a:ext cx="3149339" cy="16534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48" y="4344934"/>
            <a:ext cx="1487758" cy="14877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23" y="4179358"/>
            <a:ext cx="1818910" cy="18189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088" y="2330085"/>
            <a:ext cx="2544116" cy="13209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96" y="2155286"/>
            <a:ext cx="3341159" cy="16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309</Words>
  <Application>Microsoft Office PowerPoint</Application>
  <PresentationFormat>Panorámica</PresentationFormat>
  <Paragraphs>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Trabajo de Inserción Profesional Prueba de Concepto </vt:lpstr>
      <vt:lpstr>Datos del proyecto</vt:lpstr>
      <vt:lpstr>Presentación de PowerPoint</vt:lpstr>
      <vt:lpstr>Backlog</vt:lpstr>
      <vt:lpstr>Motivación</vt:lpstr>
      <vt:lpstr>Alcance</vt:lpstr>
      <vt:lpstr>Alcance</vt:lpstr>
      <vt:lpstr>Casos de Uso</vt:lpstr>
      <vt:lpstr>Tecnologías</vt:lpstr>
      <vt:lpstr>Presentación de PowerPoint</vt:lpstr>
      <vt:lpstr>Demo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Inserción Profesional Prueba de Concepto</dc:title>
  <dc:creator>User</dc:creator>
  <cp:lastModifiedBy>User</cp:lastModifiedBy>
  <cp:revision>14</cp:revision>
  <dcterms:created xsi:type="dcterms:W3CDTF">2021-04-23T23:36:08Z</dcterms:created>
  <dcterms:modified xsi:type="dcterms:W3CDTF">2021-04-24T14:12:16Z</dcterms:modified>
</cp:coreProperties>
</file>