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73" r:id="rId5"/>
    <p:sldId id="259" r:id="rId6"/>
    <p:sldId id="275" r:id="rId7"/>
    <p:sldId id="274" r:id="rId8"/>
    <p:sldId id="276" r:id="rId9"/>
    <p:sldId id="277" r:id="rId10"/>
    <p:sldId id="280" r:id="rId11"/>
    <p:sldId id="279" r:id="rId12"/>
    <p:sldId id="281" r:id="rId13"/>
    <p:sldId id="282" r:id="rId14"/>
    <p:sldId id="283" r:id="rId1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0000"/>
    <a:srgbClr val="BB0000"/>
    <a:srgbClr val="BE0000"/>
    <a:srgbClr val="B3B3B3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5" autoAdjust="0"/>
    <p:restoredTop sz="94733" autoAdjust="0"/>
  </p:normalViewPr>
  <p:slideViewPr>
    <p:cSldViewPr snapToGrid="0">
      <p:cViewPr varScale="1">
        <p:scale>
          <a:sx n="125" d="100"/>
          <a:sy n="125" d="100"/>
        </p:scale>
        <p:origin x="942" y="114"/>
      </p:cViewPr>
      <p:guideLst/>
    </p:cSldViewPr>
  </p:slideViewPr>
  <p:outlineViewPr>
    <p:cViewPr>
      <p:scale>
        <a:sx n="33" d="100"/>
        <a:sy n="33" d="100"/>
      </p:scale>
      <p:origin x="0" y="-1601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9778"/>
    </p:cViewPr>
  </p:sorterViewPr>
  <p:notesViewPr>
    <p:cSldViewPr snapToGrid="0">
      <p:cViewPr varScale="1">
        <p:scale>
          <a:sx n="70" d="100"/>
          <a:sy n="70" d="100"/>
        </p:scale>
        <p:origin x="238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1727"/>
          </a:xfrm>
          <a:prstGeom prst="rect">
            <a:avLst/>
          </a:prstGeom>
        </p:spPr>
        <p:txBody>
          <a:bodyPr vert="horz" lIns="96648" tIns="48324" rIns="96648" bIns="4832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1"/>
            <a:ext cx="3169920" cy="481727"/>
          </a:xfrm>
          <a:prstGeom prst="rect">
            <a:avLst/>
          </a:prstGeom>
        </p:spPr>
        <p:txBody>
          <a:bodyPr vert="horz" lIns="96648" tIns="48324" rIns="96648" bIns="48324" rtlCol="0"/>
          <a:lstStyle>
            <a:lvl1pPr algn="r">
              <a:defRPr sz="1200"/>
            </a:lvl1pPr>
          </a:lstStyle>
          <a:p>
            <a:fld id="{B8E03250-114B-49FB-A525-2B4B35E81BA0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48" tIns="48324" rIns="96648" bIns="4832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48" tIns="48324" rIns="96648" bIns="48324" rtlCol="0" anchor="b"/>
          <a:lstStyle>
            <a:lvl1pPr algn="r">
              <a:defRPr sz="1200"/>
            </a:lvl1pPr>
          </a:lstStyle>
          <a:p>
            <a:fld id="{39C39932-7BD2-4627-9BB7-E288E6D84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768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1727"/>
          </a:xfrm>
          <a:prstGeom prst="rect">
            <a:avLst/>
          </a:prstGeom>
        </p:spPr>
        <p:txBody>
          <a:bodyPr vert="horz" lIns="96648" tIns="48324" rIns="96648" bIns="4832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1727"/>
          </a:xfrm>
          <a:prstGeom prst="rect">
            <a:avLst/>
          </a:prstGeom>
        </p:spPr>
        <p:txBody>
          <a:bodyPr vert="horz" lIns="96648" tIns="48324" rIns="96648" bIns="48324" rtlCol="0"/>
          <a:lstStyle>
            <a:lvl1pPr algn="r">
              <a:defRPr sz="1200"/>
            </a:lvl1pPr>
          </a:lstStyle>
          <a:p>
            <a:fld id="{C7F3DA91-02E4-4949-A785-697570C839AE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48" tIns="48324" rIns="96648" bIns="483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8"/>
            <a:ext cx="5852160" cy="3780473"/>
          </a:xfrm>
          <a:prstGeom prst="rect">
            <a:avLst/>
          </a:prstGeom>
        </p:spPr>
        <p:txBody>
          <a:bodyPr vert="horz" lIns="96648" tIns="48324" rIns="96648" bIns="483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48" tIns="48324" rIns="96648" bIns="4832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48" tIns="48324" rIns="96648" bIns="48324" rtlCol="0" anchor="b"/>
          <a:lstStyle>
            <a:lvl1pPr algn="r">
              <a:defRPr sz="1200"/>
            </a:lvl1pPr>
          </a:lstStyle>
          <a:p>
            <a:fld id="{E3FBB804-89B8-4C24-BC94-F5060AE66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12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B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-300000">
            <a:off x="1896809" y="5318"/>
            <a:ext cx="11242268" cy="147080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6614" y="454702"/>
            <a:ext cx="8548914" cy="2387600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9314" y="2860558"/>
            <a:ext cx="8536214" cy="501707"/>
          </a:xfrm>
        </p:spPr>
        <p:txBody>
          <a:bodyPr/>
          <a:lstStyle>
            <a:lvl1pPr marL="0" indent="0" algn="l">
              <a:buNone/>
              <a:defRPr sz="240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Enter subtitle here, right here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3362265"/>
            <a:ext cx="8552542" cy="542075"/>
          </a:xfrm>
        </p:spPr>
        <p:txBody>
          <a:bodyPr>
            <a:normAutofit/>
          </a:bodyPr>
          <a:lstStyle>
            <a:lvl1pPr marL="0" indent="0" algn="l">
              <a:buNone/>
              <a:defRPr sz="2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Name(s)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19088" y="3903663"/>
            <a:ext cx="8535987" cy="604837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MM/DD/YYYY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" r="-1" b="19896"/>
          <a:stretch/>
        </p:blipFill>
        <p:spPr>
          <a:xfrm>
            <a:off x="6435374" y="6010378"/>
            <a:ext cx="2473490" cy="714152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B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-300000">
            <a:off x="1896809" y="5318"/>
            <a:ext cx="11242268" cy="1470809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" r="-1" b="19896"/>
          <a:stretch/>
        </p:blipFill>
        <p:spPr>
          <a:xfrm>
            <a:off x="6435374" y="6010378"/>
            <a:ext cx="2473490" cy="71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565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-Project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0" y="9906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Project Name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638800" y="990600"/>
            <a:ext cx="3505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PI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5410200" y="914400"/>
            <a:ext cx="0" cy="5486400"/>
          </a:xfrm>
          <a:prstGeom prst="line">
            <a:avLst/>
          </a:prstGeom>
          <a:ln>
            <a:solidFill>
              <a:srgbClr val="9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B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104775" y="96838"/>
            <a:ext cx="5297488" cy="665162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8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 hasCustomPrompt="1"/>
          </p:nvPr>
        </p:nvSpPr>
        <p:spPr>
          <a:xfrm>
            <a:off x="8096250" y="6534150"/>
            <a:ext cx="903288" cy="246063"/>
          </a:xfrm>
        </p:spPr>
        <p:txBody>
          <a:bodyPr>
            <a:noAutofit/>
          </a:bodyPr>
          <a:lstStyle>
            <a:lvl1pPr marL="0" indent="0" algn="r"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fld id="{344632F2-9EFB-4761-8EB3-8CFD6FC0F11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828800"/>
            <a:ext cx="9144000" cy="0"/>
          </a:xfrm>
          <a:prstGeom prst="line">
            <a:avLst/>
          </a:prstGeom>
          <a:ln>
            <a:solidFill>
              <a:srgbClr val="9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0" y="2286000"/>
            <a:ext cx="9144000" cy="0"/>
          </a:xfrm>
          <a:prstGeom prst="line">
            <a:avLst/>
          </a:prstGeom>
          <a:ln>
            <a:solidFill>
              <a:srgbClr val="9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0" y="2743200"/>
            <a:ext cx="9144000" cy="0"/>
          </a:xfrm>
          <a:prstGeom prst="line">
            <a:avLst/>
          </a:prstGeom>
          <a:ln>
            <a:solidFill>
              <a:srgbClr val="9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0" y="3200400"/>
            <a:ext cx="9144000" cy="0"/>
          </a:xfrm>
          <a:prstGeom prst="line">
            <a:avLst/>
          </a:prstGeom>
          <a:ln>
            <a:solidFill>
              <a:srgbClr val="9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0" y="3657600"/>
            <a:ext cx="9144000" cy="0"/>
          </a:xfrm>
          <a:prstGeom prst="line">
            <a:avLst/>
          </a:prstGeom>
          <a:ln>
            <a:solidFill>
              <a:srgbClr val="9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0" y="4114800"/>
            <a:ext cx="9144000" cy="0"/>
          </a:xfrm>
          <a:prstGeom prst="line">
            <a:avLst/>
          </a:prstGeom>
          <a:ln>
            <a:solidFill>
              <a:srgbClr val="9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0" y="4572000"/>
            <a:ext cx="9144000" cy="0"/>
          </a:xfrm>
          <a:prstGeom prst="line">
            <a:avLst/>
          </a:prstGeom>
          <a:ln>
            <a:solidFill>
              <a:srgbClr val="9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0" y="5029200"/>
            <a:ext cx="9144000" cy="0"/>
          </a:xfrm>
          <a:prstGeom prst="line">
            <a:avLst/>
          </a:prstGeom>
          <a:ln>
            <a:solidFill>
              <a:srgbClr val="9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0" y="5486400"/>
            <a:ext cx="9144000" cy="0"/>
          </a:xfrm>
          <a:prstGeom prst="line">
            <a:avLst/>
          </a:prstGeom>
          <a:ln>
            <a:solidFill>
              <a:srgbClr val="9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0" y="5943600"/>
            <a:ext cx="9144000" cy="0"/>
          </a:xfrm>
          <a:prstGeom prst="line">
            <a:avLst/>
          </a:prstGeom>
          <a:ln>
            <a:solidFill>
              <a:srgbClr val="9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0" y="6400800"/>
            <a:ext cx="9144000" cy="0"/>
          </a:xfrm>
          <a:prstGeom prst="line">
            <a:avLst/>
          </a:prstGeom>
          <a:ln>
            <a:solidFill>
              <a:srgbClr val="9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43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447800"/>
            <a:ext cx="5334000" cy="304800"/>
          </a:xfrm>
        </p:spPr>
        <p:txBody>
          <a:bodyPr>
            <a:noAutofit/>
          </a:bodyPr>
          <a:lstStyle>
            <a:lvl1pPr>
              <a:buNone/>
              <a:defRPr sz="1400" baseline="0"/>
            </a:lvl1pPr>
          </a:lstStyle>
          <a:p>
            <a:pPr lvl="0"/>
            <a:r>
              <a:rPr lang="en-US" dirty="0"/>
              <a:t>1. </a:t>
            </a:r>
            <a:r>
              <a:rPr lang="en-US" cap="all" baseline="0" dirty="0"/>
              <a:t>Project name</a:t>
            </a:r>
            <a:endParaRPr lang="en-US" dirty="0"/>
          </a:p>
        </p:txBody>
      </p:sp>
      <p:sp>
        <p:nvSpPr>
          <p:cNvPr id="27" name="Text Placeholder 43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1905000"/>
            <a:ext cx="5334000" cy="304800"/>
          </a:xfrm>
        </p:spPr>
        <p:txBody>
          <a:bodyPr>
            <a:noAutofit/>
          </a:bodyPr>
          <a:lstStyle>
            <a:lvl1pPr>
              <a:buNone/>
              <a:defRPr sz="1400" baseline="0"/>
            </a:lvl1pPr>
          </a:lstStyle>
          <a:p>
            <a:pPr lvl="0"/>
            <a:r>
              <a:rPr lang="en-US" dirty="0"/>
              <a:t>2. </a:t>
            </a:r>
            <a:r>
              <a:rPr lang="en-US" cap="all" baseline="0" dirty="0"/>
              <a:t>Project name</a:t>
            </a:r>
            <a:endParaRPr lang="en-US" dirty="0"/>
          </a:p>
        </p:txBody>
      </p:sp>
      <p:sp>
        <p:nvSpPr>
          <p:cNvPr id="28" name="Text Placeholder 43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2362200"/>
            <a:ext cx="5334000" cy="304800"/>
          </a:xfrm>
        </p:spPr>
        <p:txBody>
          <a:bodyPr>
            <a:noAutofit/>
          </a:bodyPr>
          <a:lstStyle>
            <a:lvl1pPr>
              <a:buNone/>
              <a:defRPr sz="1400" baseline="0"/>
            </a:lvl1pPr>
          </a:lstStyle>
          <a:p>
            <a:pPr lvl="0"/>
            <a:r>
              <a:rPr lang="en-US" dirty="0"/>
              <a:t>3. </a:t>
            </a:r>
            <a:r>
              <a:rPr lang="en-US" cap="all" baseline="0" dirty="0"/>
              <a:t>Project name</a:t>
            </a:r>
            <a:endParaRPr lang="en-US" dirty="0"/>
          </a:p>
        </p:txBody>
      </p:sp>
      <p:sp>
        <p:nvSpPr>
          <p:cNvPr id="29" name="Text Placeholder 43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2819400"/>
            <a:ext cx="5334000" cy="304800"/>
          </a:xfrm>
        </p:spPr>
        <p:txBody>
          <a:bodyPr>
            <a:noAutofit/>
          </a:bodyPr>
          <a:lstStyle>
            <a:lvl1pPr>
              <a:buNone/>
              <a:defRPr sz="1400" baseline="0"/>
            </a:lvl1pPr>
          </a:lstStyle>
          <a:p>
            <a:pPr lvl="0"/>
            <a:r>
              <a:rPr lang="en-US" dirty="0"/>
              <a:t>4. </a:t>
            </a:r>
            <a:r>
              <a:rPr lang="en-US" cap="all" baseline="0" dirty="0"/>
              <a:t>Project name</a:t>
            </a:r>
            <a:endParaRPr lang="en-US" dirty="0"/>
          </a:p>
        </p:txBody>
      </p:sp>
      <p:sp>
        <p:nvSpPr>
          <p:cNvPr id="30" name="Text Placeholder 43"/>
          <p:cNvSpPr>
            <a:spLocks noGrp="1"/>
          </p:cNvSpPr>
          <p:nvPr>
            <p:ph type="body" sz="quarter" idx="19" hasCustomPrompt="1"/>
          </p:nvPr>
        </p:nvSpPr>
        <p:spPr>
          <a:xfrm>
            <a:off x="0" y="3276600"/>
            <a:ext cx="5334000" cy="304800"/>
          </a:xfrm>
        </p:spPr>
        <p:txBody>
          <a:bodyPr>
            <a:noAutofit/>
          </a:bodyPr>
          <a:lstStyle>
            <a:lvl1pPr>
              <a:buNone/>
              <a:defRPr sz="1400" baseline="0"/>
            </a:lvl1pPr>
          </a:lstStyle>
          <a:p>
            <a:pPr lvl="0"/>
            <a:r>
              <a:rPr lang="en-US" dirty="0"/>
              <a:t>5. </a:t>
            </a:r>
            <a:r>
              <a:rPr lang="en-US" cap="all" baseline="0" dirty="0"/>
              <a:t>Project name</a:t>
            </a:r>
            <a:endParaRPr lang="en-US" dirty="0"/>
          </a:p>
        </p:txBody>
      </p:sp>
      <p:sp>
        <p:nvSpPr>
          <p:cNvPr id="31" name="Text Placeholder 43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3733800"/>
            <a:ext cx="5334000" cy="304800"/>
          </a:xfrm>
        </p:spPr>
        <p:txBody>
          <a:bodyPr>
            <a:noAutofit/>
          </a:bodyPr>
          <a:lstStyle>
            <a:lvl1pPr>
              <a:buNone/>
              <a:defRPr sz="1400" baseline="0"/>
            </a:lvl1pPr>
          </a:lstStyle>
          <a:p>
            <a:pPr lvl="0"/>
            <a:r>
              <a:rPr lang="en-US" dirty="0"/>
              <a:t>6. </a:t>
            </a:r>
            <a:r>
              <a:rPr lang="en-US" cap="all" baseline="0" dirty="0"/>
              <a:t>Project name</a:t>
            </a:r>
            <a:endParaRPr lang="en-US" dirty="0"/>
          </a:p>
        </p:txBody>
      </p:sp>
      <p:sp>
        <p:nvSpPr>
          <p:cNvPr id="32" name="Text Placeholder 43"/>
          <p:cNvSpPr>
            <a:spLocks noGrp="1"/>
          </p:cNvSpPr>
          <p:nvPr>
            <p:ph type="body" sz="quarter" idx="21" hasCustomPrompt="1"/>
          </p:nvPr>
        </p:nvSpPr>
        <p:spPr>
          <a:xfrm>
            <a:off x="0" y="4191000"/>
            <a:ext cx="5334000" cy="304800"/>
          </a:xfrm>
        </p:spPr>
        <p:txBody>
          <a:bodyPr>
            <a:noAutofit/>
          </a:bodyPr>
          <a:lstStyle>
            <a:lvl1pPr>
              <a:buNone/>
              <a:defRPr sz="1400" baseline="0"/>
            </a:lvl1pPr>
          </a:lstStyle>
          <a:p>
            <a:pPr lvl="0"/>
            <a:r>
              <a:rPr lang="en-US" dirty="0"/>
              <a:t>7. </a:t>
            </a:r>
            <a:r>
              <a:rPr lang="en-US" cap="all" baseline="0" dirty="0"/>
              <a:t>Project name</a:t>
            </a:r>
            <a:endParaRPr lang="en-US" dirty="0"/>
          </a:p>
        </p:txBody>
      </p:sp>
      <p:sp>
        <p:nvSpPr>
          <p:cNvPr id="33" name="Text Placeholder 43"/>
          <p:cNvSpPr>
            <a:spLocks noGrp="1"/>
          </p:cNvSpPr>
          <p:nvPr>
            <p:ph type="body" sz="quarter" idx="22" hasCustomPrompt="1"/>
          </p:nvPr>
        </p:nvSpPr>
        <p:spPr>
          <a:xfrm>
            <a:off x="0" y="4648200"/>
            <a:ext cx="5334000" cy="304800"/>
          </a:xfrm>
        </p:spPr>
        <p:txBody>
          <a:bodyPr>
            <a:noAutofit/>
          </a:bodyPr>
          <a:lstStyle>
            <a:lvl1pPr>
              <a:buNone/>
              <a:defRPr sz="1400" baseline="0"/>
            </a:lvl1pPr>
          </a:lstStyle>
          <a:p>
            <a:pPr lvl="0"/>
            <a:r>
              <a:rPr lang="en-US" dirty="0"/>
              <a:t>8. </a:t>
            </a:r>
            <a:r>
              <a:rPr lang="en-US" cap="all" baseline="0" dirty="0"/>
              <a:t>Project name</a:t>
            </a:r>
            <a:endParaRPr lang="en-US" dirty="0"/>
          </a:p>
        </p:txBody>
      </p:sp>
      <p:sp>
        <p:nvSpPr>
          <p:cNvPr id="34" name="Text Placeholder 43"/>
          <p:cNvSpPr>
            <a:spLocks noGrp="1"/>
          </p:cNvSpPr>
          <p:nvPr>
            <p:ph type="body" sz="quarter" idx="23" hasCustomPrompt="1"/>
          </p:nvPr>
        </p:nvSpPr>
        <p:spPr>
          <a:xfrm>
            <a:off x="0" y="5562600"/>
            <a:ext cx="5334000" cy="304800"/>
          </a:xfrm>
        </p:spPr>
        <p:txBody>
          <a:bodyPr>
            <a:noAutofit/>
          </a:bodyPr>
          <a:lstStyle>
            <a:lvl1pPr>
              <a:buNone/>
              <a:defRPr sz="1400" baseline="0"/>
            </a:lvl1pPr>
          </a:lstStyle>
          <a:p>
            <a:pPr lvl="0"/>
            <a:r>
              <a:rPr lang="en-US" dirty="0"/>
              <a:t>1. </a:t>
            </a:r>
            <a:r>
              <a:rPr lang="en-US" cap="all" baseline="0" dirty="0"/>
              <a:t>Project name</a:t>
            </a:r>
            <a:endParaRPr lang="en-US" dirty="0"/>
          </a:p>
        </p:txBody>
      </p:sp>
      <p:sp>
        <p:nvSpPr>
          <p:cNvPr id="35" name="Text Placeholder 43"/>
          <p:cNvSpPr>
            <a:spLocks noGrp="1"/>
          </p:cNvSpPr>
          <p:nvPr>
            <p:ph type="body" sz="quarter" idx="24" hasCustomPrompt="1"/>
          </p:nvPr>
        </p:nvSpPr>
        <p:spPr>
          <a:xfrm>
            <a:off x="0" y="6019800"/>
            <a:ext cx="5334000" cy="304800"/>
          </a:xfrm>
        </p:spPr>
        <p:txBody>
          <a:bodyPr>
            <a:noAutofit/>
          </a:bodyPr>
          <a:lstStyle>
            <a:lvl1pPr>
              <a:buNone/>
              <a:defRPr sz="1400" baseline="0"/>
            </a:lvl1pPr>
          </a:lstStyle>
          <a:p>
            <a:pPr lvl="0"/>
            <a:r>
              <a:rPr lang="en-US" dirty="0"/>
              <a:t>1. </a:t>
            </a:r>
            <a:r>
              <a:rPr lang="en-US" cap="all" baseline="0" dirty="0"/>
              <a:t>Project name</a:t>
            </a:r>
            <a:endParaRPr lang="en-US" dirty="0"/>
          </a:p>
        </p:txBody>
      </p:sp>
      <p:sp>
        <p:nvSpPr>
          <p:cNvPr id="36" name="Text Placeholder 43"/>
          <p:cNvSpPr>
            <a:spLocks noGrp="1"/>
          </p:cNvSpPr>
          <p:nvPr>
            <p:ph type="body" sz="quarter" idx="25" hasCustomPrompt="1"/>
          </p:nvPr>
        </p:nvSpPr>
        <p:spPr>
          <a:xfrm>
            <a:off x="0" y="5105400"/>
            <a:ext cx="5334000" cy="304800"/>
          </a:xfrm>
          <a:noFill/>
          <a:ln>
            <a:noFill/>
          </a:ln>
        </p:spPr>
        <p:txBody>
          <a:bodyPr>
            <a:noAutofit/>
          </a:bodyPr>
          <a:lstStyle>
            <a:lvl1pPr algn="ctr">
              <a:buNone/>
              <a:defRPr sz="1400" b="1" cap="all" baseline="0"/>
            </a:lvl1pPr>
          </a:lstStyle>
          <a:p>
            <a:pPr lvl="0"/>
            <a:r>
              <a:rPr lang="en-US" dirty="0"/>
              <a:t>Other projects of interest (or similar title)</a:t>
            </a:r>
          </a:p>
        </p:txBody>
      </p:sp>
      <p:sp>
        <p:nvSpPr>
          <p:cNvPr id="37" name="Text Placeholder 43"/>
          <p:cNvSpPr>
            <a:spLocks noGrp="1"/>
          </p:cNvSpPr>
          <p:nvPr>
            <p:ph type="body" sz="quarter" idx="26" hasCustomPrompt="1"/>
          </p:nvPr>
        </p:nvSpPr>
        <p:spPr>
          <a:xfrm>
            <a:off x="5486400" y="1447800"/>
            <a:ext cx="3505200" cy="304800"/>
          </a:xfrm>
        </p:spPr>
        <p:txBody>
          <a:bodyPr>
            <a:noAutofit/>
          </a:bodyPr>
          <a:lstStyle>
            <a:lvl1pPr>
              <a:buNone/>
              <a:defRPr sz="1400" baseline="0"/>
            </a:lvl1pPr>
          </a:lstStyle>
          <a:p>
            <a:pPr lvl="0"/>
            <a:r>
              <a:rPr lang="en-US" dirty="0"/>
              <a:t>PI </a:t>
            </a:r>
            <a:r>
              <a:rPr lang="en-US" cap="all" baseline="0" dirty="0"/>
              <a:t>name</a:t>
            </a:r>
            <a:endParaRPr lang="en-US" dirty="0"/>
          </a:p>
        </p:txBody>
      </p:sp>
      <p:sp>
        <p:nvSpPr>
          <p:cNvPr id="38" name="Text Placeholder 43"/>
          <p:cNvSpPr>
            <a:spLocks noGrp="1"/>
          </p:cNvSpPr>
          <p:nvPr>
            <p:ph type="body" sz="quarter" idx="27" hasCustomPrompt="1"/>
          </p:nvPr>
        </p:nvSpPr>
        <p:spPr>
          <a:xfrm>
            <a:off x="5486400" y="1905000"/>
            <a:ext cx="3505200" cy="304800"/>
          </a:xfrm>
        </p:spPr>
        <p:txBody>
          <a:bodyPr>
            <a:noAutofit/>
          </a:bodyPr>
          <a:lstStyle>
            <a:lvl1pPr>
              <a:buNone/>
              <a:defRPr sz="1400" baseline="0"/>
            </a:lvl1pPr>
          </a:lstStyle>
          <a:p>
            <a:pPr lvl="0"/>
            <a:r>
              <a:rPr lang="en-US" dirty="0"/>
              <a:t>PI </a:t>
            </a:r>
            <a:r>
              <a:rPr lang="en-US" cap="all" baseline="0" dirty="0"/>
              <a:t>name</a:t>
            </a:r>
            <a:endParaRPr lang="en-US" dirty="0"/>
          </a:p>
        </p:txBody>
      </p:sp>
      <p:sp>
        <p:nvSpPr>
          <p:cNvPr id="39" name="Text Placeholder 43"/>
          <p:cNvSpPr>
            <a:spLocks noGrp="1"/>
          </p:cNvSpPr>
          <p:nvPr>
            <p:ph type="body" sz="quarter" idx="28" hasCustomPrompt="1"/>
          </p:nvPr>
        </p:nvSpPr>
        <p:spPr>
          <a:xfrm>
            <a:off x="5486400" y="2362200"/>
            <a:ext cx="3505200" cy="304800"/>
          </a:xfrm>
        </p:spPr>
        <p:txBody>
          <a:bodyPr>
            <a:noAutofit/>
          </a:bodyPr>
          <a:lstStyle>
            <a:lvl1pPr>
              <a:buNone/>
              <a:defRPr sz="1400" baseline="0"/>
            </a:lvl1pPr>
          </a:lstStyle>
          <a:p>
            <a:pPr lvl="0"/>
            <a:r>
              <a:rPr lang="en-US" dirty="0"/>
              <a:t>PI </a:t>
            </a:r>
            <a:r>
              <a:rPr lang="en-US" cap="all" baseline="0" dirty="0"/>
              <a:t>name</a:t>
            </a:r>
            <a:endParaRPr lang="en-US" dirty="0"/>
          </a:p>
        </p:txBody>
      </p:sp>
      <p:sp>
        <p:nvSpPr>
          <p:cNvPr id="40" name="Text Placeholder 43"/>
          <p:cNvSpPr>
            <a:spLocks noGrp="1"/>
          </p:cNvSpPr>
          <p:nvPr>
            <p:ph type="body" sz="quarter" idx="29" hasCustomPrompt="1"/>
          </p:nvPr>
        </p:nvSpPr>
        <p:spPr>
          <a:xfrm>
            <a:off x="5486400" y="2819400"/>
            <a:ext cx="3505200" cy="304800"/>
          </a:xfrm>
        </p:spPr>
        <p:txBody>
          <a:bodyPr>
            <a:noAutofit/>
          </a:bodyPr>
          <a:lstStyle>
            <a:lvl1pPr>
              <a:buNone/>
              <a:defRPr sz="1400" baseline="0"/>
            </a:lvl1pPr>
          </a:lstStyle>
          <a:p>
            <a:pPr lvl="0"/>
            <a:r>
              <a:rPr lang="en-US" dirty="0"/>
              <a:t>PI </a:t>
            </a:r>
            <a:r>
              <a:rPr lang="en-US" cap="all" baseline="0" dirty="0"/>
              <a:t>name</a:t>
            </a:r>
            <a:endParaRPr lang="en-US" dirty="0"/>
          </a:p>
        </p:txBody>
      </p:sp>
      <p:sp>
        <p:nvSpPr>
          <p:cNvPr id="41" name="Text Placeholder 43"/>
          <p:cNvSpPr>
            <a:spLocks noGrp="1"/>
          </p:cNvSpPr>
          <p:nvPr>
            <p:ph type="body" sz="quarter" idx="30" hasCustomPrompt="1"/>
          </p:nvPr>
        </p:nvSpPr>
        <p:spPr>
          <a:xfrm>
            <a:off x="5486400" y="3276600"/>
            <a:ext cx="3505200" cy="304800"/>
          </a:xfrm>
        </p:spPr>
        <p:txBody>
          <a:bodyPr>
            <a:noAutofit/>
          </a:bodyPr>
          <a:lstStyle>
            <a:lvl1pPr>
              <a:buNone/>
              <a:defRPr sz="1400" baseline="0"/>
            </a:lvl1pPr>
          </a:lstStyle>
          <a:p>
            <a:pPr lvl="0"/>
            <a:r>
              <a:rPr lang="en-US" dirty="0"/>
              <a:t>PI </a:t>
            </a:r>
            <a:r>
              <a:rPr lang="en-US" cap="all" baseline="0" dirty="0"/>
              <a:t>name</a:t>
            </a:r>
            <a:endParaRPr lang="en-US" dirty="0"/>
          </a:p>
        </p:txBody>
      </p:sp>
      <p:sp>
        <p:nvSpPr>
          <p:cNvPr id="42" name="Text Placeholder 43"/>
          <p:cNvSpPr>
            <a:spLocks noGrp="1"/>
          </p:cNvSpPr>
          <p:nvPr>
            <p:ph type="body" sz="quarter" idx="31" hasCustomPrompt="1"/>
          </p:nvPr>
        </p:nvSpPr>
        <p:spPr>
          <a:xfrm>
            <a:off x="5486400" y="3733800"/>
            <a:ext cx="3505200" cy="304800"/>
          </a:xfrm>
        </p:spPr>
        <p:txBody>
          <a:bodyPr>
            <a:noAutofit/>
          </a:bodyPr>
          <a:lstStyle>
            <a:lvl1pPr>
              <a:buNone/>
              <a:defRPr sz="1400" baseline="0"/>
            </a:lvl1pPr>
          </a:lstStyle>
          <a:p>
            <a:pPr lvl="0"/>
            <a:r>
              <a:rPr lang="en-US" dirty="0"/>
              <a:t>PI </a:t>
            </a:r>
            <a:r>
              <a:rPr lang="en-US" cap="all" baseline="0" dirty="0"/>
              <a:t>name</a:t>
            </a:r>
            <a:endParaRPr lang="en-US" dirty="0"/>
          </a:p>
        </p:txBody>
      </p:sp>
      <p:sp>
        <p:nvSpPr>
          <p:cNvPr id="43" name="Text Placeholder 43"/>
          <p:cNvSpPr>
            <a:spLocks noGrp="1"/>
          </p:cNvSpPr>
          <p:nvPr>
            <p:ph type="body" sz="quarter" idx="32" hasCustomPrompt="1"/>
          </p:nvPr>
        </p:nvSpPr>
        <p:spPr>
          <a:xfrm>
            <a:off x="5486400" y="4191000"/>
            <a:ext cx="3505200" cy="304800"/>
          </a:xfrm>
        </p:spPr>
        <p:txBody>
          <a:bodyPr>
            <a:noAutofit/>
          </a:bodyPr>
          <a:lstStyle>
            <a:lvl1pPr>
              <a:buNone/>
              <a:defRPr sz="1400" baseline="0"/>
            </a:lvl1pPr>
          </a:lstStyle>
          <a:p>
            <a:pPr lvl="0"/>
            <a:r>
              <a:rPr lang="en-US" dirty="0"/>
              <a:t>PI </a:t>
            </a:r>
            <a:r>
              <a:rPr lang="en-US" cap="all" baseline="0" dirty="0"/>
              <a:t>name</a:t>
            </a:r>
            <a:endParaRPr lang="en-US" dirty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33" hasCustomPrompt="1"/>
          </p:nvPr>
        </p:nvSpPr>
        <p:spPr>
          <a:xfrm>
            <a:off x="5486400" y="4648200"/>
            <a:ext cx="3505200" cy="304800"/>
          </a:xfrm>
        </p:spPr>
        <p:txBody>
          <a:bodyPr>
            <a:noAutofit/>
          </a:bodyPr>
          <a:lstStyle>
            <a:lvl1pPr>
              <a:buNone/>
              <a:defRPr sz="1400" baseline="0"/>
            </a:lvl1pPr>
          </a:lstStyle>
          <a:p>
            <a:pPr lvl="0"/>
            <a:r>
              <a:rPr lang="en-US" dirty="0"/>
              <a:t>PI </a:t>
            </a:r>
            <a:r>
              <a:rPr lang="en-US" cap="all" baseline="0" dirty="0"/>
              <a:t>name</a:t>
            </a:r>
            <a:endParaRPr lang="en-US" dirty="0"/>
          </a:p>
        </p:txBody>
      </p:sp>
      <p:sp>
        <p:nvSpPr>
          <p:cNvPr id="45" name="Text Placeholder 43"/>
          <p:cNvSpPr>
            <a:spLocks noGrp="1"/>
          </p:cNvSpPr>
          <p:nvPr>
            <p:ph type="body" sz="quarter" idx="34" hasCustomPrompt="1"/>
          </p:nvPr>
        </p:nvSpPr>
        <p:spPr>
          <a:xfrm>
            <a:off x="5486400" y="5562600"/>
            <a:ext cx="3505200" cy="304800"/>
          </a:xfrm>
        </p:spPr>
        <p:txBody>
          <a:bodyPr>
            <a:noAutofit/>
          </a:bodyPr>
          <a:lstStyle>
            <a:lvl1pPr>
              <a:buNone/>
              <a:defRPr sz="1400" baseline="0"/>
            </a:lvl1pPr>
          </a:lstStyle>
          <a:p>
            <a:pPr lvl="0"/>
            <a:r>
              <a:rPr lang="en-US" dirty="0"/>
              <a:t>PI </a:t>
            </a:r>
            <a:r>
              <a:rPr lang="en-US" cap="all" baseline="0" dirty="0"/>
              <a:t>name</a:t>
            </a:r>
            <a:endParaRPr lang="en-US" dirty="0"/>
          </a:p>
        </p:txBody>
      </p:sp>
      <p:sp>
        <p:nvSpPr>
          <p:cNvPr id="46" name="Text Placeholder 43"/>
          <p:cNvSpPr>
            <a:spLocks noGrp="1"/>
          </p:cNvSpPr>
          <p:nvPr>
            <p:ph type="body" sz="quarter" idx="35" hasCustomPrompt="1"/>
          </p:nvPr>
        </p:nvSpPr>
        <p:spPr>
          <a:xfrm>
            <a:off x="5486400" y="6019800"/>
            <a:ext cx="3505200" cy="304800"/>
          </a:xfrm>
        </p:spPr>
        <p:txBody>
          <a:bodyPr>
            <a:noAutofit/>
          </a:bodyPr>
          <a:lstStyle>
            <a:lvl1pPr>
              <a:buNone/>
              <a:defRPr sz="1400" baseline="0"/>
            </a:lvl1pPr>
          </a:lstStyle>
          <a:p>
            <a:pPr lvl="0"/>
            <a:r>
              <a:rPr lang="en-US" dirty="0"/>
              <a:t>PI </a:t>
            </a:r>
            <a:r>
              <a:rPr lang="en-US" cap="all" baseline="0" dirty="0"/>
              <a:t>name</a:t>
            </a:r>
            <a:endParaRPr lang="en-US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" r="-1" b="19896"/>
          <a:stretch/>
        </p:blipFill>
        <p:spPr>
          <a:xfrm>
            <a:off x="7219576" y="77295"/>
            <a:ext cx="1843657" cy="532305"/>
          </a:xfrm>
          <a:prstGeom prst="rect">
            <a:avLst/>
          </a:prstGeom>
        </p:spPr>
      </p:pic>
      <p:sp>
        <p:nvSpPr>
          <p:cNvPr id="51" name="TextBox 50"/>
          <p:cNvSpPr txBox="1"/>
          <p:nvPr userDrawn="1"/>
        </p:nvSpPr>
        <p:spPr>
          <a:xfrm>
            <a:off x="0" y="9906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Project Name</a:t>
            </a:r>
          </a:p>
        </p:txBody>
      </p:sp>
      <p:sp>
        <p:nvSpPr>
          <p:cNvPr id="52" name="TextBox 51"/>
          <p:cNvSpPr txBox="1"/>
          <p:nvPr userDrawn="1"/>
        </p:nvSpPr>
        <p:spPr>
          <a:xfrm>
            <a:off x="5638800" y="990600"/>
            <a:ext cx="3505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PI</a:t>
            </a:r>
          </a:p>
        </p:txBody>
      </p:sp>
      <p:cxnSp>
        <p:nvCxnSpPr>
          <p:cNvPr id="53" name="Straight Connector 52"/>
          <p:cNvCxnSpPr/>
          <p:nvPr userDrawn="1"/>
        </p:nvCxnSpPr>
        <p:spPr>
          <a:xfrm>
            <a:off x="5410200" y="914400"/>
            <a:ext cx="0" cy="5486400"/>
          </a:xfrm>
          <a:prstGeom prst="line">
            <a:avLst/>
          </a:prstGeom>
          <a:ln>
            <a:solidFill>
              <a:srgbClr val="9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B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55" name="Straight Connector 54"/>
          <p:cNvCxnSpPr/>
          <p:nvPr userDrawn="1"/>
        </p:nvCxnSpPr>
        <p:spPr>
          <a:xfrm>
            <a:off x="0" y="1828800"/>
            <a:ext cx="9144000" cy="0"/>
          </a:xfrm>
          <a:prstGeom prst="line">
            <a:avLst/>
          </a:prstGeom>
          <a:ln>
            <a:solidFill>
              <a:srgbClr val="9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 userDrawn="1"/>
        </p:nvCxnSpPr>
        <p:spPr>
          <a:xfrm>
            <a:off x="0" y="2286000"/>
            <a:ext cx="9144000" cy="0"/>
          </a:xfrm>
          <a:prstGeom prst="line">
            <a:avLst/>
          </a:prstGeom>
          <a:ln>
            <a:solidFill>
              <a:srgbClr val="9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 userDrawn="1"/>
        </p:nvCxnSpPr>
        <p:spPr>
          <a:xfrm>
            <a:off x="0" y="2743200"/>
            <a:ext cx="9144000" cy="0"/>
          </a:xfrm>
          <a:prstGeom prst="line">
            <a:avLst/>
          </a:prstGeom>
          <a:ln>
            <a:solidFill>
              <a:srgbClr val="9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 userDrawn="1"/>
        </p:nvCxnSpPr>
        <p:spPr>
          <a:xfrm>
            <a:off x="0" y="3200400"/>
            <a:ext cx="9144000" cy="0"/>
          </a:xfrm>
          <a:prstGeom prst="line">
            <a:avLst/>
          </a:prstGeom>
          <a:ln>
            <a:solidFill>
              <a:srgbClr val="9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 userDrawn="1"/>
        </p:nvCxnSpPr>
        <p:spPr>
          <a:xfrm>
            <a:off x="0" y="3657600"/>
            <a:ext cx="9144000" cy="0"/>
          </a:xfrm>
          <a:prstGeom prst="line">
            <a:avLst/>
          </a:prstGeom>
          <a:ln>
            <a:solidFill>
              <a:srgbClr val="9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 userDrawn="1"/>
        </p:nvCxnSpPr>
        <p:spPr>
          <a:xfrm>
            <a:off x="0" y="4114800"/>
            <a:ext cx="9144000" cy="0"/>
          </a:xfrm>
          <a:prstGeom prst="line">
            <a:avLst/>
          </a:prstGeom>
          <a:ln>
            <a:solidFill>
              <a:srgbClr val="9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 userDrawn="1"/>
        </p:nvCxnSpPr>
        <p:spPr>
          <a:xfrm>
            <a:off x="0" y="4572000"/>
            <a:ext cx="9144000" cy="0"/>
          </a:xfrm>
          <a:prstGeom prst="line">
            <a:avLst/>
          </a:prstGeom>
          <a:ln>
            <a:solidFill>
              <a:srgbClr val="9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 userDrawn="1"/>
        </p:nvCxnSpPr>
        <p:spPr>
          <a:xfrm>
            <a:off x="0" y="5029200"/>
            <a:ext cx="9144000" cy="0"/>
          </a:xfrm>
          <a:prstGeom prst="line">
            <a:avLst/>
          </a:prstGeom>
          <a:ln>
            <a:solidFill>
              <a:srgbClr val="9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 userDrawn="1"/>
        </p:nvCxnSpPr>
        <p:spPr>
          <a:xfrm>
            <a:off x="0" y="5486400"/>
            <a:ext cx="9144000" cy="0"/>
          </a:xfrm>
          <a:prstGeom prst="line">
            <a:avLst/>
          </a:prstGeom>
          <a:ln>
            <a:solidFill>
              <a:srgbClr val="9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 userDrawn="1"/>
        </p:nvCxnSpPr>
        <p:spPr>
          <a:xfrm>
            <a:off x="0" y="5943600"/>
            <a:ext cx="9144000" cy="0"/>
          </a:xfrm>
          <a:prstGeom prst="line">
            <a:avLst/>
          </a:prstGeom>
          <a:ln>
            <a:solidFill>
              <a:srgbClr val="9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 userDrawn="1"/>
        </p:nvCxnSpPr>
        <p:spPr>
          <a:xfrm>
            <a:off x="0" y="6400800"/>
            <a:ext cx="9144000" cy="0"/>
          </a:xfrm>
          <a:prstGeom prst="line">
            <a:avLst/>
          </a:prstGeom>
          <a:ln>
            <a:solidFill>
              <a:srgbClr val="9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" r="-1" b="19896"/>
          <a:stretch/>
        </p:blipFill>
        <p:spPr>
          <a:xfrm>
            <a:off x="7219576" y="77295"/>
            <a:ext cx="1843657" cy="53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88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-SummaryQuad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B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104775" y="96838"/>
            <a:ext cx="5297488" cy="665162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8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 hasCustomPrompt="1"/>
          </p:nvPr>
        </p:nvSpPr>
        <p:spPr>
          <a:xfrm>
            <a:off x="8096250" y="6534150"/>
            <a:ext cx="903288" cy="246063"/>
          </a:xfrm>
        </p:spPr>
        <p:txBody>
          <a:bodyPr>
            <a:noAutofit/>
          </a:bodyPr>
          <a:lstStyle>
            <a:lvl1pPr marL="0" indent="0" algn="r"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fld id="{344632F2-9EFB-4761-8EB3-8CFD6FC0F11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flipV="1">
            <a:off x="0" y="3657600"/>
            <a:ext cx="9144000" cy="45719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52400" y="1066801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LEAD: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2400" y="1371600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PARTNERS:</a:t>
            </a:r>
          </a:p>
        </p:txBody>
      </p:sp>
      <p:sp>
        <p:nvSpPr>
          <p:cNvPr id="19" name="Content Placeholder 22"/>
          <p:cNvSpPr>
            <a:spLocks noGrp="1"/>
          </p:cNvSpPr>
          <p:nvPr>
            <p:ph sz="quarter" idx="11" hasCustomPrompt="1"/>
          </p:nvPr>
        </p:nvSpPr>
        <p:spPr>
          <a:xfrm>
            <a:off x="609600" y="1752600"/>
            <a:ext cx="3276600" cy="1524000"/>
          </a:xfrm>
        </p:spPr>
        <p:txBody>
          <a:bodyPr>
            <a:noAutofit/>
          </a:bodyPr>
          <a:lstStyle>
            <a:lvl1pPr>
              <a:buNone/>
              <a:defRPr sz="1400" cap="all" baseline="0"/>
            </a:lvl1pPr>
          </a:lstStyle>
          <a:p>
            <a:pPr lvl="0"/>
            <a:r>
              <a:rPr lang="en-US" cap="all" baseline="0" dirty="0"/>
              <a:t>(Paste partner logos here)</a:t>
            </a:r>
            <a:endParaRPr lang="en-US" dirty="0"/>
          </a:p>
        </p:txBody>
      </p:sp>
      <p:sp>
        <p:nvSpPr>
          <p:cNvPr id="20" name="Text Placeholder 27"/>
          <p:cNvSpPr>
            <a:spLocks noGrp="1"/>
          </p:cNvSpPr>
          <p:nvPr>
            <p:ph type="body" sz="quarter" idx="16" hasCustomPrompt="1"/>
          </p:nvPr>
        </p:nvSpPr>
        <p:spPr>
          <a:xfrm>
            <a:off x="4876800" y="2438400"/>
            <a:ext cx="3962400" cy="304800"/>
          </a:xfrm>
        </p:spPr>
        <p:txBody>
          <a:bodyPr>
            <a:normAutofit/>
          </a:bodyPr>
          <a:lstStyle>
            <a:lvl1pPr>
              <a:buNone/>
              <a:defRPr sz="1400" b="1" cap="all" baseline="0"/>
            </a:lvl1pPr>
          </a:lstStyle>
          <a:p>
            <a:pPr lvl="0"/>
            <a:r>
              <a:rPr lang="en-US" dirty="0"/>
              <a:t>approach/other title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17" hasCustomPrompt="1"/>
          </p:nvPr>
        </p:nvSpPr>
        <p:spPr>
          <a:xfrm>
            <a:off x="228600" y="3886200"/>
            <a:ext cx="3962400" cy="304800"/>
          </a:xfrm>
        </p:spPr>
        <p:txBody>
          <a:bodyPr>
            <a:normAutofit/>
          </a:bodyPr>
          <a:lstStyle>
            <a:lvl1pPr>
              <a:buNone/>
              <a:defRPr sz="1400" b="1" cap="all" baseline="0"/>
            </a:lvl1pPr>
          </a:lstStyle>
          <a:p>
            <a:pPr lvl="0"/>
            <a:r>
              <a:rPr lang="en-US" dirty="0"/>
              <a:t>Accomplishments </a:t>
            </a:r>
            <a:r>
              <a:rPr lang="en-US" dirty="0" err="1"/>
              <a:t>fyxx</a:t>
            </a:r>
            <a:r>
              <a:rPr lang="en-US" dirty="0"/>
              <a:t>/other title</a:t>
            </a:r>
          </a:p>
        </p:txBody>
      </p:sp>
      <p:sp>
        <p:nvSpPr>
          <p:cNvPr id="22" name="Text Placeholder 27"/>
          <p:cNvSpPr>
            <a:spLocks noGrp="1"/>
          </p:cNvSpPr>
          <p:nvPr>
            <p:ph type="body" sz="quarter" idx="18" hasCustomPrompt="1"/>
          </p:nvPr>
        </p:nvSpPr>
        <p:spPr>
          <a:xfrm>
            <a:off x="4800600" y="3886200"/>
            <a:ext cx="3962400" cy="304800"/>
          </a:xfrm>
        </p:spPr>
        <p:txBody>
          <a:bodyPr>
            <a:normAutofit/>
          </a:bodyPr>
          <a:lstStyle>
            <a:lvl1pPr>
              <a:buNone/>
              <a:defRPr sz="1400" b="1" cap="all" baseline="0"/>
            </a:lvl1pPr>
          </a:lstStyle>
          <a:p>
            <a:pPr lvl="0"/>
            <a:r>
              <a:rPr lang="en-US" dirty="0"/>
              <a:t>Key activities/deliverables/other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228600" y="4191000"/>
            <a:ext cx="3962400" cy="22860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4800600" y="4191000"/>
            <a:ext cx="3962400" cy="22860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4876800" y="1447800"/>
            <a:ext cx="3962400" cy="838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buNone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Content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4876800" y="2743200"/>
            <a:ext cx="3962400" cy="685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Content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7" name="Rectangle 26"/>
          <p:cNvSpPr/>
          <p:nvPr/>
        </p:nvSpPr>
        <p:spPr>
          <a:xfrm rot="16200000" flipV="1">
            <a:off x="1600200" y="3863339"/>
            <a:ext cx="5943601" cy="45719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" r="-1" b="19896"/>
          <a:stretch/>
        </p:blipFill>
        <p:spPr>
          <a:xfrm>
            <a:off x="7219576" y="77295"/>
            <a:ext cx="1843657" cy="532305"/>
          </a:xfrm>
          <a:prstGeom prst="rect">
            <a:avLst/>
          </a:prstGeom>
        </p:spPr>
      </p:pic>
      <p:sp>
        <p:nvSpPr>
          <p:cNvPr id="28" name="Rectangle 27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B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0" name="Rectangle 29"/>
          <p:cNvSpPr/>
          <p:nvPr userDrawn="1"/>
        </p:nvSpPr>
        <p:spPr>
          <a:xfrm flipV="1">
            <a:off x="0" y="3657600"/>
            <a:ext cx="9144000" cy="45719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 userDrawn="1"/>
        </p:nvSpPr>
        <p:spPr>
          <a:xfrm>
            <a:off x="152400" y="1066801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LEAD:</a:t>
            </a:r>
          </a:p>
        </p:txBody>
      </p:sp>
      <p:sp>
        <p:nvSpPr>
          <p:cNvPr id="32" name="TextBox 31"/>
          <p:cNvSpPr txBox="1"/>
          <p:nvPr userDrawn="1"/>
        </p:nvSpPr>
        <p:spPr>
          <a:xfrm>
            <a:off x="152400" y="1371600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PARTNERS:</a:t>
            </a:r>
          </a:p>
        </p:txBody>
      </p:sp>
      <p:sp>
        <p:nvSpPr>
          <p:cNvPr id="33" name="Rectangle 32"/>
          <p:cNvSpPr/>
          <p:nvPr userDrawn="1"/>
        </p:nvSpPr>
        <p:spPr>
          <a:xfrm rot="16200000" flipV="1">
            <a:off x="1600200" y="3863339"/>
            <a:ext cx="5943601" cy="45719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" r="-1" b="19896"/>
          <a:stretch/>
        </p:blipFill>
        <p:spPr>
          <a:xfrm>
            <a:off x="7219576" y="77295"/>
            <a:ext cx="1843657" cy="53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663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B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104775" y="96838"/>
            <a:ext cx="5297488" cy="665162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8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 hasCustomPrompt="1"/>
          </p:nvPr>
        </p:nvSpPr>
        <p:spPr>
          <a:xfrm>
            <a:off x="8096250" y="6534150"/>
            <a:ext cx="903288" cy="246063"/>
          </a:xfrm>
        </p:spPr>
        <p:txBody>
          <a:bodyPr>
            <a:noAutofit/>
          </a:bodyPr>
          <a:lstStyle>
            <a:lvl1pPr marL="0" indent="0" algn="r"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fld id="{344632F2-9EFB-4761-8EB3-8CFD6FC0F11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38200" y="1219200"/>
            <a:ext cx="7467600" cy="5029200"/>
          </a:xfrm>
          <a:prstGeom prst="rect">
            <a:avLst/>
          </a:prstGeom>
          <a:solidFill>
            <a:schemeClr val="bg1"/>
          </a:solidFill>
          <a:ln w="57150">
            <a:solidFill>
              <a:srgbClr val="9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0600" y="1295400"/>
            <a:ext cx="716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itchFamily="34" charset="0"/>
                <a:cs typeface="Arial" pitchFamily="34" charset="0"/>
              </a:rPr>
              <a:t>Thank you!</a:t>
            </a:r>
          </a:p>
        </p:txBody>
      </p:sp>
      <p:sp>
        <p:nvSpPr>
          <p:cNvPr id="16" name="Text Placeholder 22"/>
          <p:cNvSpPr>
            <a:spLocks noGrp="1"/>
          </p:cNvSpPr>
          <p:nvPr>
            <p:ph type="body" sz="quarter" idx="10" hasCustomPrompt="1"/>
          </p:nvPr>
        </p:nvSpPr>
        <p:spPr>
          <a:xfrm>
            <a:off x="1066800" y="1905000"/>
            <a:ext cx="7086600" cy="4191000"/>
          </a:xfrm>
        </p:spPr>
        <p:txBody>
          <a:bodyPr/>
          <a:lstStyle>
            <a:lvl1pPr marL="342900" indent="-1588">
              <a:buNone/>
              <a:defRPr baseline="0"/>
            </a:lvl1pPr>
          </a:lstStyle>
          <a:p>
            <a:pPr lvl="0"/>
            <a:r>
              <a:rPr lang="en-US" dirty="0"/>
              <a:t>Type thank </a:t>
            </a:r>
            <a:r>
              <a:rPr lang="en-US" dirty="0" err="1"/>
              <a:t>you’s</a:t>
            </a:r>
            <a:r>
              <a:rPr lang="en-US" dirty="0"/>
              <a:t> here... (use this for thank </a:t>
            </a:r>
            <a:r>
              <a:rPr lang="en-US" dirty="0" err="1"/>
              <a:t>you’s</a:t>
            </a:r>
            <a:r>
              <a:rPr lang="en-US" dirty="0"/>
              <a:t> only—there are separate contact slides).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" r="-1" b="19896"/>
          <a:stretch/>
        </p:blipFill>
        <p:spPr>
          <a:xfrm>
            <a:off x="7219576" y="77295"/>
            <a:ext cx="1843657" cy="532305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B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" name="Rectangle 12"/>
          <p:cNvSpPr/>
          <p:nvPr userDrawn="1"/>
        </p:nvSpPr>
        <p:spPr>
          <a:xfrm>
            <a:off x="838200" y="1219200"/>
            <a:ext cx="7467600" cy="5029200"/>
          </a:xfrm>
          <a:prstGeom prst="rect">
            <a:avLst/>
          </a:prstGeom>
          <a:solidFill>
            <a:schemeClr val="bg1"/>
          </a:solidFill>
          <a:ln w="57150">
            <a:solidFill>
              <a:srgbClr val="9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990600" y="1295400"/>
            <a:ext cx="716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itchFamily="34" charset="0"/>
                <a:cs typeface="Arial" pitchFamily="34" charset="0"/>
              </a:rPr>
              <a:t>Thank you!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" r="-1" b="19896"/>
          <a:stretch/>
        </p:blipFill>
        <p:spPr>
          <a:xfrm>
            <a:off x="7219576" y="77295"/>
            <a:ext cx="1843657" cy="53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111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B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B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2209800"/>
            <a:ext cx="7010400" cy="2743200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1295400"/>
            <a:ext cx="5562600" cy="914400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52400" y="1447800"/>
            <a:ext cx="45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cap="all" baseline="0" dirty="0">
                <a:solidFill>
                  <a:schemeClr val="bg1"/>
                </a:solidFill>
              </a:rPr>
              <a:t>contact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" y="2514600"/>
            <a:ext cx="6248400" cy="457200"/>
          </a:xfrm>
        </p:spPr>
        <p:txBody>
          <a:bodyPr>
            <a:noAutofit/>
          </a:bodyPr>
          <a:lstStyle>
            <a:lvl1pPr>
              <a:buNone/>
              <a:defRPr sz="2800" baseline="0">
                <a:solidFill>
                  <a:schemeClr val="bg1"/>
                </a:solidFill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>
              <a:defRPr sz="3200">
                <a:solidFill>
                  <a:schemeClr val="bg1"/>
                </a:solidFill>
              </a:defRPr>
            </a:lvl3pPr>
            <a:lvl4pPr>
              <a:defRPr sz="3200">
                <a:solidFill>
                  <a:schemeClr val="bg1"/>
                </a:solidFill>
              </a:defRPr>
            </a:lvl4pPr>
            <a:lvl5pPr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152400" y="3429000"/>
            <a:ext cx="6248400" cy="457200"/>
          </a:xfrm>
        </p:spPr>
        <p:txBody>
          <a:bodyPr>
            <a:noAutofit/>
          </a:bodyPr>
          <a:lstStyle>
            <a:lvl1pPr>
              <a:buNone/>
              <a:defRPr sz="2800" baseline="0">
                <a:solidFill>
                  <a:schemeClr val="bg1"/>
                </a:solidFill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>
              <a:defRPr sz="3200">
                <a:solidFill>
                  <a:schemeClr val="bg1"/>
                </a:solidFill>
              </a:defRPr>
            </a:lvl3pPr>
            <a:lvl4pPr>
              <a:defRPr sz="3200">
                <a:solidFill>
                  <a:schemeClr val="bg1"/>
                </a:solidFill>
              </a:defRPr>
            </a:lvl4pPr>
            <a:lvl5pPr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email@osu.edu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52400" y="3886200"/>
            <a:ext cx="6248400" cy="457200"/>
          </a:xfrm>
        </p:spPr>
        <p:txBody>
          <a:bodyPr>
            <a:noAutofit/>
          </a:bodyPr>
          <a:lstStyle>
            <a:lvl1pPr>
              <a:buNone/>
              <a:defRPr sz="2800" baseline="0">
                <a:solidFill>
                  <a:schemeClr val="bg1"/>
                </a:solidFill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>
              <a:defRPr sz="3200">
                <a:solidFill>
                  <a:schemeClr val="bg1"/>
                </a:solidFill>
              </a:defRPr>
            </a:lvl3pPr>
            <a:lvl4pPr>
              <a:defRPr sz="3200">
                <a:solidFill>
                  <a:schemeClr val="bg1"/>
                </a:solidFill>
              </a:defRPr>
            </a:lvl4pPr>
            <a:lvl5pPr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###-###-####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971800"/>
            <a:ext cx="6248400" cy="457200"/>
          </a:xfrm>
        </p:spPr>
        <p:txBody>
          <a:bodyPr>
            <a:noAutofit/>
          </a:bodyPr>
          <a:lstStyle>
            <a:lvl1pPr>
              <a:buNone/>
              <a:defRPr sz="2800" baseline="0">
                <a:solidFill>
                  <a:schemeClr val="bg1"/>
                </a:solidFill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>
              <a:defRPr sz="3200">
                <a:solidFill>
                  <a:schemeClr val="bg1"/>
                </a:solidFill>
              </a:defRPr>
            </a:lvl3pPr>
            <a:lvl4pPr>
              <a:defRPr sz="3200">
                <a:solidFill>
                  <a:schemeClr val="bg1"/>
                </a:solidFill>
              </a:defRPr>
            </a:lvl4pPr>
            <a:lvl5pPr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2400" y="1871990"/>
            <a:ext cx="250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car.osu.edu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" r="-1" b="19896"/>
          <a:stretch/>
        </p:blipFill>
        <p:spPr>
          <a:xfrm>
            <a:off x="7219576" y="77295"/>
            <a:ext cx="1843657" cy="532305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B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B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0" y="2209800"/>
            <a:ext cx="7010400" cy="2743200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0" y="1295400"/>
            <a:ext cx="5562600" cy="914400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 userDrawn="1"/>
        </p:nvSpPr>
        <p:spPr>
          <a:xfrm>
            <a:off x="152400" y="1447800"/>
            <a:ext cx="45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cap="all" baseline="0" dirty="0">
                <a:solidFill>
                  <a:schemeClr val="bg1"/>
                </a:solidFill>
              </a:rPr>
              <a:t>contact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152400" y="1871990"/>
            <a:ext cx="250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car.osu.edu</a:t>
            </a:r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" r="-1" b="19896"/>
          <a:stretch/>
        </p:blipFill>
        <p:spPr>
          <a:xfrm>
            <a:off x="7219576" y="77295"/>
            <a:ext cx="1843657" cy="53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724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B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B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2209800"/>
            <a:ext cx="7010400" cy="2743200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1295400"/>
            <a:ext cx="5562600" cy="914400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52400" y="1447800"/>
            <a:ext cx="45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cap="all" baseline="0" dirty="0">
                <a:solidFill>
                  <a:schemeClr val="bg1"/>
                </a:solidFill>
              </a:rPr>
              <a:t>contacts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" y="2514600"/>
            <a:ext cx="6248400" cy="457200"/>
          </a:xfrm>
        </p:spPr>
        <p:txBody>
          <a:bodyPr>
            <a:noAutofit/>
          </a:bodyPr>
          <a:lstStyle>
            <a:lvl1pPr>
              <a:buNone/>
              <a:defRPr sz="2800" baseline="0">
                <a:solidFill>
                  <a:schemeClr val="bg1"/>
                </a:solidFill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>
              <a:defRPr sz="3200">
                <a:solidFill>
                  <a:schemeClr val="bg1"/>
                </a:solidFill>
              </a:defRPr>
            </a:lvl3pPr>
            <a:lvl4pPr>
              <a:defRPr sz="3200">
                <a:solidFill>
                  <a:schemeClr val="bg1"/>
                </a:solidFill>
              </a:defRPr>
            </a:lvl4pPr>
            <a:lvl5pPr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152400" y="3429000"/>
            <a:ext cx="6248400" cy="457200"/>
          </a:xfrm>
        </p:spPr>
        <p:txBody>
          <a:bodyPr>
            <a:noAutofit/>
          </a:bodyPr>
          <a:lstStyle>
            <a:lvl1pPr>
              <a:buNone/>
              <a:defRPr sz="2800" baseline="0">
                <a:solidFill>
                  <a:schemeClr val="bg1"/>
                </a:solidFill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>
              <a:defRPr sz="3200">
                <a:solidFill>
                  <a:schemeClr val="bg1"/>
                </a:solidFill>
              </a:defRPr>
            </a:lvl3pPr>
            <a:lvl4pPr>
              <a:defRPr sz="3200">
                <a:solidFill>
                  <a:schemeClr val="bg1"/>
                </a:solidFill>
              </a:defRPr>
            </a:lvl4pPr>
            <a:lvl5pPr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email@osu.edu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52400" y="3886200"/>
            <a:ext cx="6248400" cy="457200"/>
          </a:xfrm>
        </p:spPr>
        <p:txBody>
          <a:bodyPr>
            <a:noAutofit/>
          </a:bodyPr>
          <a:lstStyle>
            <a:lvl1pPr>
              <a:buNone/>
              <a:defRPr sz="2800" baseline="0">
                <a:solidFill>
                  <a:schemeClr val="bg1"/>
                </a:solidFill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>
              <a:defRPr sz="3200">
                <a:solidFill>
                  <a:schemeClr val="bg1"/>
                </a:solidFill>
              </a:defRPr>
            </a:lvl3pPr>
            <a:lvl4pPr>
              <a:defRPr sz="3200">
                <a:solidFill>
                  <a:schemeClr val="bg1"/>
                </a:solidFill>
              </a:defRPr>
            </a:lvl4pPr>
            <a:lvl5pPr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###-###-####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971800"/>
            <a:ext cx="6248400" cy="457200"/>
          </a:xfrm>
        </p:spPr>
        <p:txBody>
          <a:bodyPr>
            <a:noAutofit/>
          </a:bodyPr>
          <a:lstStyle>
            <a:lvl1pPr>
              <a:buNone/>
              <a:defRPr sz="2800" baseline="0">
                <a:solidFill>
                  <a:schemeClr val="bg1"/>
                </a:solidFill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>
              <a:defRPr sz="3200">
                <a:solidFill>
                  <a:schemeClr val="bg1"/>
                </a:solidFill>
              </a:defRPr>
            </a:lvl3pPr>
            <a:lvl4pPr>
              <a:defRPr sz="3200">
                <a:solidFill>
                  <a:schemeClr val="bg1"/>
                </a:solidFill>
              </a:defRPr>
            </a:lvl4pPr>
            <a:lvl5pPr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0" y="4952999"/>
            <a:ext cx="7010400" cy="1912295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" y="4724400"/>
            <a:ext cx="6248400" cy="457200"/>
          </a:xfrm>
        </p:spPr>
        <p:txBody>
          <a:bodyPr>
            <a:noAutofit/>
          </a:bodyPr>
          <a:lstStyle>
            <a:lvl1pPr>
              <a:buNone/>
              <a:defRPr sz="2800" baseline="0">
                <a:solidFill>
                  <a:schemeClr val="bg1"/>
                </a:solidFill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>
              <a:defRPr sz="3200">
                <a:solidFill>
                  <a:schemeClr val="bg1"/>
                </a:solidFill>
              </a:defRPr>
            </a:lvl3pPr>
            <a:lvl4pPr>
              <a:defRPr sz="3200">
                <a:solidFill>
                  <a:schemeClr val="bg1"/>
                </a:solidFill>
              </a:defRPr>
            </a:lvl4pPr>
            <a:lvl5pPr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152400" y="5638800"/>
            <a:ext cx="6248400" cy="457200"/>
          </a:xfrm>
        </p:spPr>
        <p:txBody>
          <a:bodyPr>
            <a:noAutofit/>
          </a:bodyPr>
          <a:lstStyle>
            <a:lvl1pPr>
              <a:buNone/>
              <a:defRPr sz="2800" baseline="0">
                <a:solidFill>
                  <a:schemeClr val="bg1"/>
                </a:solidFill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>
              <a:defRPr sz="3200">
                <a:solidFill>
                  <a:schemeClr val="bg1"/>
                </a:solidFill>
              </a:defRPr>
            </a:lvl3pPr>
            <a:lvl4pPr>
              <a:defRPr sz="3200">
                <a:solidFill>
                  <a:schemeClr val="bg1"/>
                </a:solidFill>
              </a:defRPr>
            </a:lvl4pPr>
            <a:lvl5pPr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email@osu.edu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" y="6096000"/>
            <a:ext cx="6248400" cy="457200"/>
          </a:xfrm>
        </p:spPr>
        <p:txBody>
          <a:bodyPr>
            <a:noAutofit/>
          </a:bodyPr>
          <a:lstStyle>
            <a:lvl1pPr>
              <a:buNone/>
              <a:defRPr sz="2800" baseline="0">
                <a:solidFill>
                  <a:schemeClr val="bg1"/>
                </a:solidFill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>
              <a:defRPr sz="3200">
                <a:solidFill>
                  <a:schemeClr val="bg1"/>
                </a:solidFill>
              </a:defRPr>
            </a:lvl3pPr>
            <a:lvl4pPr>
              <a:defRPr sz="3200">
                <a:solidFill>
                  <a:schemeClr val="bg1"/>
                </a:solidFill>
              </a:defRPr>
            </a:lvl4pPr>
            <a:lvl5pPr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###-###-####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152400" y="5181600"/>
            <a:ext cx="6248400" cy="457200"/>
          </a:xfrm>
        </p:spPr>
        <p:txBody>
          <a:bodyPr>
            <a:noAutofit/>
          </a:bodyPr>
          <a:lstStyle>
            <a:lvl1pPr>
              <a:buNone/>
              <a:defRPr sz="2800" baseline="0">
                <a:solidFill>
                  <a:schemeClr val="bg1"/>
                </a:solidFill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>
              <a:defRPr sz="3200">
                <a:solidFill>
                  <a:schemeClr val="bg1"/>
                </a:solidFill>
              </a:defRPr>
            </a:lvl3pPr>
            <a:lvl4pPr>
              <a:defRPr sz="3200">
                <a:solidFill>
                  <a:schemeClr val="bg1"/>
                </a:solidFill>
              </a:defRPr>
            </a:lvl4pPr>
            <a:lvl5pPr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" y="1871990"/>
            <a:ext cx="250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car.osu.edu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" r="-1" b="19896"/>
          <a:stretch/>
        </p:blipFill>
        <p:spPr>
          <a:xfrm>
            <a:off x="7219576" y="77295"/>
            <a:ext cx="1843657" cy="532305"/>
          </a:xfrm>
          <a:prstGeom prst="rect">
            <a:avLst/>
          </a:prstGeom>
        </p:spPr>
      </p:pic>
      <p:sp>
        <p:nvSpPr>
          <p:cNvPr id="24" name="Rectangle 2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B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B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>
            <a:off x="0" y="2209800"/>
            <a:ext cx="7010400" cy="2743200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 userDrawn="1"/>
        </p:nvSpPr>
        <p:spPr>
          <a:xfrm>
            <a:off x="0" y="1295400"/>
            <a:ext cx="5562600" cy="914400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 userDrawn="1"/>
        </p:nvSpPr>
        <p:spPr>
          <a:xfrm>
            <a:off x="152400" y="1447800"/>
            <a:ext cx="45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cap="all" baseline="0" dirty="0">
                <a:solidFill>
                  <a:schemeClr val="bg1"/>
                </a:solidFill>
              </a:rPr>
              <a:t>contacts</a:t>
            </a:r>
          </a:p>
        </p:txBody>
      </p:sp>
      <p:sp>
        <p:nvSpPr>
          <p:cNvPr id="29" name="Rectangle 28"/>
          <p:cNvSpPr/>
          <p:nvPr userDrawn="1"/>
        </p:nvSpPr>
        <p:spPr>
          <a:xfrm>
            <a:off x="0" y="4952999"/>
            <a:ext cx="7010400" cy="1912295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 userDrawn="1"/>
        </p:nvSpPr>
        <p:spPr>
          <a:xfrm>
            <a:off x="152400" y="1871990"/>
            <a:ext cx="250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car.osu.edu</a:t>
            </a:r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" r="-1" b="19896"/>
          <a:stretch/>
        </p:blipFill>
        <p:spPr>
          <a:xfrm>
            <a:off x="7219576" y="77295"/>
            <a:ext cx="1843657" cy="53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054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3D4849-42FF-4A83-A011-3DF085EA3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09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B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-300000">
            <a:off x="1896809" y="5318"/>
            <a:ext cx="11242268" cy="147080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6614" y="454702"/>
            <a:ext cx="8548914" cy="2387600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9314" y="2860558"/>
            <a:ext cx="8536214" cy="501707"/>
          </a:xfrm>
        </p:spPr>
        <p:txBody>
          <a:bodyPr/>
          <a:lstStyle>
            <a:lvl1pPr marL="0" indent="0" algn="l">
              <a:buNone/>
              <a:defRPr sz="240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Enter subtitle here, right here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3362265"/>
            <a:ext cx="8552542" cy="542075"/>
          </a:xfrm>
        </p:spPr>
        <p:txBody>
          <a:bodyPr>
            <a:normAutofit/>
          </a:bodyPr>
          <a:lstStyle>
            <a:lvl1pPr marL="0" indent="0" algn="l">
              <a:buNone/>
              <a:defRPr sz="2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Name(s)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19088" y="3903663"/>
            <a:ext cx="8535987" cy="604837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MM/DD/YYYY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" r="-1" b="19896"/>
          <a:stretch/>
        </p:blipFill>
        <p:spPr>
          <a:xfrm>
            <a:off x="6435374" y="6010378"/>
            <a:ext cx="2473490" cy="71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1720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B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529199" y="1241755"/>
            <a:ext cx="5262001" cy="51454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104775" y="96838"/>
            <a:ext cx="5297488" cy="665162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8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 hasCustomPrompt="1"/>
          </p:nvPr>
        </p:nvSpPr>
        <p:spPr>
          <a:xfrm>
            <a:off x="8096250" y="6534150"/>
            <a:ext cx="903288" cy="246063"/>
          </a:xfrm>
        </p:spPr>
        <p:txBody>
          <a:bodyPr>
            <a:noAutofit/>
          </a:bodyPr>
          <a:lstStyle>
            <a:lvl1pPr marL="0" indent="0" algn="r"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fld id="{344632F2-9EFB-4761-8EB3-8CFD6FC0F11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5948363" y="1241425"/>
            <a:ext cx="2667000" cy="22161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5948363" y="3604552"/>
            <a:ext cx="2667000" cy="22161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" r="-1" b="19896"/>
          <a:stretch/>
        </p:blipFill>
        <p:spPr>
          <a:xfrm>
            <a:off x="7219576" y="77295"/>
            <a:ext cx="1843657" cy="53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1057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B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529199" y="1241755"/>
            <a:ext cx="8090819" cy="51454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104775" y="96838"/>
            <a:ext cx="5297488" cy="665162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8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 hasCustomPrompt="1"/>
          </p:nvPr>
        </p:nvSpPr>
        <p:spPr>
          <a:xfrm>
            <a:off x="8096250" y="6534150"/>
            <a:ext cx="903288" cy="246063"/>
          </a:xfrm>
        </p:spPr>
        <p:txBody>
          <a:bodyPr>
            <a:noAutofit/>
          </a:bodyPr>
          <a:lstStyle>
            <a:lvl1pPr marL="0" indent="0" algn="r"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fld id="{344632F2-9EFB-4761-8EB3-8CFD6FC0F11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" r="-1" b="19896"/>
          <a:stretch/>
        </p:blipFill>
        <p:spPr>
          <a:xfrm>
            <a:off x="7219576" y="77295"/>
            <a:ext cx="1843657" cy="53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5519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B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104775" y="96838"/>
            <a:ext cx="5297488" cy="665162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8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 hasCustomPrompt="1"/>
          </p:nvPr>
        </p:nvSpPr>
        <p:spPr>
          <a:xfrm>
            <a:off x="8096250" y="6534150"/>
            <a:ext cx="903288" cy="246063"/>
          </a:xfrm>
        </p:spPr>
        <p:txBody>
          <a:bodyPr>
            <a:noAutofit/>
          </a:bodyPr>
          <a:lstStyle>
            <a:lvl1pPr marL="0" indent="0" algn="r"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fld id="{344632F2-9EFB-4761-8EB3-8CFD6FC0F11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90600"/>
            <a:ext cx="8229600" cy="685800"/>
          </a:xfrm>
        </p:spPr>
        <p:txBody>
          <a:bodyPr>
            <a:normAutofit/>
          </a:bodyPr>
          <a:lstStyle>
            <a:lvl1pPr algn="ctr">
              <a:defRPr sz="2400" b="1" cap="all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comparison title goes here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" r="-1" b="19896"/>
          <a:stretch/>
        </p:blipFill>
        <p:spPr>
          <a:xfrm>
            <a:off x="7219576" y="77295"/>
            <a:ext cx="1843657" cy="53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013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B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2340361"/>
            <a:ext cx="7886700" cy="844274"/>
          </a:xfrm>
        </p:spPr>
        <p:txBody>
          <a:bodyPr anchor="b">
            <a:normAutofit/>
          </a:bodyPr>
          <a:lstStyle>
            <a:lvl1pPr algn="ctr">
              <a:defRPr sz="48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244141"/>
            <a:ext cx="7886700" cy="907446"/>
          </a:xfrm>
        </p:spPr>
        <p:txBody>
          <a:bodyPr/>
          <a:lstStyle>
            <a:lvl1pPr marL="0" indent="0" algn="ctr">
              <a:buNone/>
              <a:defRPr sz="24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subtitle, if needed or section author name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B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" r="-1" b="19896"/>
          <a:stretch/>
        </p:blipFill>
        <p:spPr>
          <a:xfrm>
            <a:off x="7219576" y="77295"/>
            <a:ext cx="1843657" cy="532305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B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B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" r="-1" b="19896"/>
          <a:stretch/>
        </p:blipFill>
        <p:spPr>
          <a:xfrm>
            <a:off x="7219576" y="77295"/>
            <a:ext cx="1843657" cy="53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6321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B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104775" y="96838"/>
            <a:ext cx="5297488" cy="665162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8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 hasCustomPrompt="1"/>
          </p:nvPr>
        </p:nvSpPr>
        <p:spPr>
          <a:xfrm>
            <a:off x="8096250" y="6534150"/>
            <a:ext cx="903288" cy="246063"/>
          </a:xfrm>
        </p:spPr>
        <p:txBody>
          <a:bodyPr>
            <a:noAutofit/>
          </a:bodyPr>
          <a:lstStyle>
            <a:lvl1pPr marL="0" indent="0" algn="r"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fld id="{344632F2-9EFB-4761-8EB3-8CFD6FC0F11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90600"/>
            <a:ext cx="8229600" cy="685800"/>
          </a:xfrm>
        </p:spPr>
        <p:txBody>
          <a:bodyPr>
            <a:normAutofit/>
          </a:bodyPr>
          <a:lstStyle>
            <a:lvl1pPr algn="ctr">
              <a:defRPr sz="2400" b="1" cap="all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comparison title goes here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" r="-1" b="19896"/>
          <a:stretch/>
        </p:blipFill>
        <p:spPr>
          <a:xfrm>
            <a:off x="7219576" y="77295"/>
            <a:ext cx="1843657" cy="53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7545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B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104775" y="96838"/>
            <a:ext cx="5297488" cy="665162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8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 hasCustomPrompt="1"/>
          </p:nvPr>
        </p:nvSpPr>
        <p:spPr>
          <a:xfrm>
            <a:off x="8096250" y="6534150"/>
            <a:ext cx="903288" cy="246063"/>
          </a:xfrm>
        </p:spPr>
        <p:txBody>
          <a:bodyPr>
            <a:noAutofit/>
          </a:bodyPr>
          <a:lstStyle>
            <a:lvl1pPr marL="0" indent="0" algn="r"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fld id="{344632F2-9EFB-4761-8EB3-8CFD6FC0F11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1219200" y="1371600"/>
            <a:ext cx="6781800" cy="3657600"/>
          </a:xfrm>
        </p:spPr>
        <p:txBody>
          <a:bodyPr>
            <a:normAutofit/>
          </a:bodyPr>
          <a:lstStyle>
            <a:lvl1pPr algn="ctr">
              <a:buNone/>
              <a:defRPr sz="6600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“Notable quotes go right here, yes right here.”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800600" y="4648200"/>
            <a:ext cx="3200400" cy="609600"/>
          </a:xfrm>
        </p:spPr>
        <p:txBody>
          <a:bodyPr>
            <a:normAutofit/>
          </a:bodyPr>
          <a:lstStyle>
            <a:lvl1pPr>
              <a:buNone/>
              <a:defRPr sz="2800">
                <a:solidFill>
                  <a:srgbClr val="96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-First &amp; Last Name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800600" y="5105400"/>
            <a:ext cx="3200400" cy="457200"/>
          </a:xfrm>
        </p:spPr>
        <p:txBody>
          <a:bodyPr>
            <a:noAutofit/>
          </a:bodyPr>
          <a:lstStyle>
            <a:lvl1pPr>
              <a:buNone/>
              <a:defRPr sz="240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Optional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" r="-1" b="19896"/>
          <a:stretch/>
        </p:blipFill>
        <p:spPr>
          <a:xfrm>
            <a:off x="7219576" y="77295"/>
            <a:ext cx="1843657" cy="53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4770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B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104775" y="96838"/>
            <a:ext cx="5297488" cy="665162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8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 hasCustomPrompt="1"/>
          </p:nvPr>
        </p:nvSpPr>
        <p:spPr>
          <a:xfrm>
            <a:off x="8096250" y="6534150"/>
            <a:ext cx="903288" cy="246063"/>
          </a:xfrm>
        </p:spPr>
        <p:txBody>
          <a:bodyPr>
            <a:noAutofit/>
          </a:bodyPr>
          <a:lstStyle>
            <a:lvl1pPr marL="0" indent="0" algn="r"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fld id="{344632F2-9EFB-4761-8EB3-8CFD6FC0F11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228600" y="1600200"/>
            <a:ext cx="3048000" cy="20574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228600" y="3810000"/>
            <a:ext cx="3048000" cy="23622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" r="-1" b="19896"/>
          <a:stretch/>
        </p:blipFill>
        <p:spPr>
          <a:xfrm>
            <a:off x="7219576" y="77295"/>
            <a:ext cx="1843657" cy="53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4067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B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104775" y="96838"/>
            <a:ext cx="5297488" cy="665162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8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 hasCustomPrompt="1"/>
          </p:nvPr>
        </p:nvSpPr>
        <p:spPr>
          <a:xfrm>
            <a:off x="8096250" y="6534150"/>
            <a:ext cx="903288" cy="246063"/>
          </a:xfrm>
        </p:spPr>
        <p:txBody>
          <a:bodyPr>
            <a:noAutofit/>
          </a:bodyPr>
          <a:lstStyle>
            <a:lvl1pPr marL="0" indent="0" algn="r"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fld id="{344632F2-9EFB-4761-8EB3-8CFD6FC0F11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4343400" cy="2133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381000" y="4114800"/>
            <a:ext cx="2667000" cy="20574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Picture Placeholder 14"/>
          <p:cNvSpPr>
            <a:spLocks noGrp="1"/>
          </p:cNvSpPr>
          <p:nvPr>
            <p:ph type="pic" sz="quarter" idx="17"/>
          </p:nvPr>
        </p:nvSpPr>
        <p:spPr>
          <a:xfrm>
            <a:off x="3276600" y="4114800"/>
            <a:ext cx="2667000" cy="20574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6172200" y="4114800"/>
            <a:ext cx="2667000" cy="20574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" r="-1" b="19896"/>
          <a:stretch/>
        </p:blipFill>
        <p:spPr>
          <a:xfrm>
            <a:off x="7219576" y="77295"/>
            <a:ext cx="1843657" cy="53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7102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-Project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 userDrawn="1"/>
        </p:nvSpPr>
        <p:spPr>
          <a:xfrm>
            <a:off x="0" y="9906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Project Name</a:t>
            </a:r>
          </a:p>
        </p:txBody>
      </p:sp>
      <p:sp>
        <p:nvSpPr>
          <p:cNvPr id="49" name="TextBox 48"/>
          <p:cNvSpPr txBox="1"/>
          <p:nvPr userDrawn="1"/>
        </p:nvSpPr>
        <p:spPr>
          <a:xfrm>
            <a:off x="5638800" y="990600"/>
            <a:ext cx="3505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PI</a:t>
            </a:r>
          </a:p>
        </p:txBody>
      </p:sp>
      <p:cxnSp>
        <p:nvCxnSpPr>
          <p:cNvPr id="50" name="Straight Connector 49"/>
          <p:cNvCxnSpPr/>
          <p:nvPr userDrawn="1"/>
        </p:nvCxnSpPr>
        <p:spPr>
          <a:xfrm>
            <a:off x="5410200" y="914400"/>
            <a:ext cx="0" cy="5486400"/>
          </a:xfrm>
          <a:prstGeom prst="line">
            <a:avLst/>
          </a:prstGeom>
          <a:ln>
            <a:solidFill>
              <a:srgbClr val="9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B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104775" y="96838"/>
            <a:ext cx="5297488" cy="665162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8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 hasCustomPrompt="1"/>
          </p:nvPr>
        </p:nvSpPr>
        <p:spPr>
          <a:xfrm>
            <a:off x="8096250" y="6534150"/>
            <a:ext cx="903288" cy="246063"/>
          </a:xfrm>
        </p:spPr>
        <p:txBody>
          <a:bodyPr>
            <a:noAutofit/>
          </a:bodyPr>
          <a:lstStyle>
            <a:lvl1pPr marL="0" indent="0" algn="r"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fld id="{344632F2-9EFB-4761-8EB3-8CFD6FC0F11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1828800"/>
            <a:ext cx="9144000" cy="0"/>
          </a:xfrm>
          <a:prstGeom prst="line">
            <a:avLst/>
          </a:prstGeom>
          <a:ln>
            <a:solidFill>
              <a:srgbClr val="9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0" y="2286000"/>
            <a:ext cx="9144000" cy="0"/>
          </a:xfrm>
          <a:prstGeom prst="line">
            <a:avLst/>
          </a:prstGeom>
          <a:ln>
            <a:solidFill>
              <a:srgbClr val="9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0" y="2743200"/>
            <a:ext cx="9144000" cy="0"/>
          </a:xfrm>
          <a:prstGeom prst="line">
            <a:avLst/>
          </a:prstGeom>
          <a:ln>
            <a:solidFill>
              <a:srgbClr val="9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0" y="3200400"/>
            <a:ext cx="9144000" cy="0"/>
          </a:xfrm>
          <a:prstGeom prst="line">
            <a:avLst/>
          </a:prstGeom>
          <a:ln>
            <a:solidFill>
              <a:srgbClr val="9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0" y="3657600"/>
            <a:ext cx="9144000" cy="0"/>
          </a:xfrm>
          <a:prstGeom prst="line">
            <a:avLst/>
          </a:prstGeom>
          <a:ln>
            <a:solidFill>
              <a:srgbClr val="9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0" y="4114800"/>
            <a:ext cx="9144000" cy="0"/>
          </a:xfrm>
          <a:prstGeom prst="line">
            <a:avLst/>
          </a:prstGeom>
          <a:ln>
            <a:solidFill>
              <a:srgbClr val="9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0" y="4572000"/>
            <a:ext cx="9144000" cy="0"/>
          </a:xfrm>
          <a:prstGeom prst="line">
            <a:avLst/>
          </a:prstGeom>
          <a:ln>
            <a:solidFill>
              <a:srgbClr val="9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0" y="5029200"/>
            <a:ext cx="9144000" cy="0"/>
          </a:xfrm>
          <a:prstGeom prst="line">
            <a:avLst/>
          </a:prstGeom>
          <a:ln>
            <a:solidFill>
              <a:srgbClr val="9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0" y="5486400"/>
            <a:ext cx="9144000" cy="0"/>
          </a:xfrm>
          <a:prstGeom prst="line">
            <a:avLst/>
          </a:prstGeom>
          <a:ln>
            <a:solidFill>
              <a:srgbClr val="9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>
            <a:off x="0" y="5943600"/>
            <a:ext cx="9144000" cy="0"/>
          </a:xfrm>
          <a:prstGeom prst="line">
            <a:avLst/>
          </a:prstGeom>
          <a:ln>
            <a:solidFill>
              <a:srgbClr val="9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0" y="6400800"/>
            <a:ext cx="9144000" cy="0"/>
          </a:xfrm>
          <a:prstGeom prst="line">
            <a:avLst/>
          </a:prstGeom>
          <a:ln>
            <a:solidFill>
              <a:srgbClr val="9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43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447800"/>
            <a:ext cx="5334000" cy="304800"/>
          </a:xfrm>
        </p:spPr>
        <p:txBody>
          <a:bodyPr>
            <a:noAutofit/>
          </a:bodyPr>
          <a:lstStyle>
            <a:lvl1pPr>
              <a:buNone/>
              <a:defRPr sz="1400" baseline="0"/>
            </a:lvl1pPr>
          </a:lstStyle>
          <a:p>
            <a:pPr lvl="0"/>
            <a:r>
              <a:rPr lang="en-US" dirty="0"/>
              <a:t>1. </a:t>
            </a:r>
            <a:r>
              <a:rPr lang="en-US" cap="all" baseline="0" dirty="0"/>
              <a:t>Project name</a:t>
            </a:r>
            <a:endParaRPr lang="en-US" dirty="0"/>
          </a:p>
        </p:txBody>
      </p:sp>
      <p:sp>
        <p:nvSpPr>
          <p:cNvPr id="27" name="Text Placeholder 43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1905000"/>
            <a:ext cx="5334000" cy="304800"/>
          </a:xfrm>
        </p:spPr>
        <p:txBody>
          <a:bodyPr>
            <a:noAutofit/>
          </a:bodyPr>
          <a:lstStyle>
            <a:lvl1pPr>
              <a:buNone/>
              <a:defRPr sz="1400" baseline="0"/>
            </a:lvl1pPr>
          </a:lstStyle>
          <a:p>
            <a:pPr lvl="0"/>
            <a:r>
              <a:rPr lang="en-US" dirty="0"/>
              <a:t>2. </a:t>
            </a:r>
            <a:r>
              <a:rPr lang="en-US" cap="all" baseline="0" dirty="0"/>
              <a:t>Project name</a:t>
            </a:r>
            <a:endParaRPr lang="en-US" dirty="0"/>
          </a:p>
        </p:txBody>
      </p:sp>
      <p:sp>
        <p:nvSpPr>
          <p:cNvPr id="28" name="Text Placeholder 43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2362200"/>
            <a:ext cx="5334000" cy="304800"/>
          </a:xfrm>
        </p:spPr>
        <p:txBody>
          <a:bodyPr>
            <a:noAutofit/>
          </a:bodyPr>
          <a:lstStyle>
            <a:lvl1pPr>
              <a:buNone/>
              <a:defRPr sz="1400" baseline="0"/>
            </a:lvl1pPr>
          </a:lstStyle>
          <a:p>
            <a:pPr lvl="0"/>
            <a:r>
              <a:rPr lang="en-US" dirty="0"/>
              <a:t>3. </a:t>
            </a:r>
            <a:r>
              <a:rPr lang="en-US" cap="all" baseline="0" dirty="0"/>
              <a:t>Project name</a:t>
            </a:r>
            <a:endParaRPr lang="en-US" dirty="0"/>
          </a:p>
        </p:txBody>
      </p:sp>
      <p:sp>
        <p:nvSpPr>
          <p:cNvPr id="29" name="Text Placeholder 43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2819400"/>
            <a:ext cx="5334000" cy="304800"/>
          </a:xfrm>
        </p:spPr>
        <p:txBody>
          <a:bodyPr>
            <a:noAutofit/>
          </a:bodyPr>
          <a:lstStyle>
            <a:lvl1pPr>
              <a:buNone/>
              <a:defRPr sz="1400" baseline="0"/>
            </a:lvl1pPr>
          </a:lstStyle>
          <a:p>
            <a:pPr lvl="0"/>
            <a:r>
              <a:rPr lang="en-US" dirty="0"/>
              <a:t>4. </a:t>
            </a:r>
            <a:r>
              <a:rPr lang="en-US" cap="all" baseline="0" dirty="0"/>
              <a:t>Project name</a:t>
            </a:r>
            <a:endParaRPr lang="en-US" dirty="0"/>
          </a:p>
        </p:txBody>
      </p:sp>
      <p:sp>
        <p:nvSpPr>
          <p:cNvPr id="30" name="Text Placeholder 43"/>
          <p:cNvSpPr>
            <a:spLocks noGrp="1"/>
          </p:cNvSpPr>
          <p:nvPr>
            <p:ph type="body" sz="quarter" idx="19" hasCustomPrompt="1"/>
          </p:nvPr>
        </p:nvSpPr>
        <p:spPr>
          <a:xfrm>
            <a:off x="0" y="3276600"/>
            <a:ext cx="5334000" cy="304800"/>
          </a:xfrm>
        </p:spPr>
        <p:txBody>
          <a:bodyPr>
            <a:noAutofit/>
          </a:bodyPr>
          <a:lstStyle>
            <a:lvl1pPr>
              <a:buNone/>
              <a:defRPr sz="1400" baseline="0"/>
            </a:lvl1pPr>
          </a:lstStyle>
          <a:p>
            <a:pPr lvl="0"/>
            <a:r>
              <a:rPr lang="en-US" dirty="0"/>
              <a:t>5. </a:t>
            </a:r>
            <a:r>
              <a:rPr lang="en-US" cap="all" baseline="0" dirty="0"/>
              <a:t>Project name</a:t>
            </a:r>
            <a:endParaRPr lang="en-US" dirty="0"/>
          </a:p>
        </p:txBody>
      </p:sp>
      <p:sp>
        <p:nvSpPr>
          <p:cNvPr id="31" name="Text Placeholder 43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3733800"/>
            <a:ext cx="5334000" cy="304800"/>
          </a:xfrm>
        </p:spPr>
        <p:txBody>
          <a:bodyPr>
            <a:noAutofit/>
          </a:bodyPr>
          <a:lstStyle>
            <a:lvl1pPr>
              <a:buNone/>
              <a:defRPr sz="1400" baseline="0"/>
            </a:lvl1pPr>
          </a:lstStyle>
          <a:p>
            <a:pPr lvl="0"/>
            <a:r>
              <a:rPr lang="en-US" dirty="0"/>
              <a:t>6. </a:t>
            </a:r>
            <a:r>
              <a:rPr lang="en-US" cap="all" baseline="0" dirty="0"/>
              <a:t>Project name</a:t>
            </a:r>
            <a:endParaRPr lang="en-US" dirty="0"/>
          </a:p>
        </p:txBody>
      </p:sp>
      <p:sp>
        <p:nvSpPr>
          <p:cNvPr id="32" name="Text Placeholder 43"/>
          <p:cNvSpPr>
            <a:spLocks noGrp="1"/>
          </p:cNvSpPr>
          <p:nvPr>
            <p:ph type="body" sz="quarter" idx="21" hasCustomPrompt="1"/>
          </p:nvPr>
        </p:nvSpPr>
        <p:spPr>
          <a:xfrm>
            <a:off x="0" y="4191000"/>
            <a:ext cx="5334000" cy="304800"/>
          </a:xfrm>
        </p:spPr>
        <p:txBody>
          <a:bodyPr>
            <a:noAutofit/>
          </a:bodyPr>
          <a:lstStyle>
            <a:lvl1pPr>
              <a:buNone/>
              <a:defRPr sz="1400" baseline="0"/>
            </a:lvl1pPr>
          </a:lstStyle>
          <a:p>
            <a:pPr lvl="0"/>
            <a:r>
              <a:rPr lang="en-US" dirty="0"/>
              <a:t>7. </a:t>
            </a:r>
            <a:r>
              <a:rPr lang="en-US" cap="all" baseline="0" dirty="0"/>
              <a:t>Project name</a:t>
            </a:r>
            <a:endParaRPr lang="en-US" dirty="0"/>
          </a:p>
        </p:txBody>
      </p:sp>
      <p:sp>
        <p:nvSpPr>
          <p:cNvPr id="33" name="Text Placeholder 43"/>
          <p:cNvSpPr>
            <a:spLocks noGrp="1"/>
          </p:cNvSpPr>
          <p:nvPr>
            <p:ph type="body" sz="quarter" idx="22" hasCustomPrompt="1"/>
          </p:nvPr>
        </p:nvSpPr>
        <p:spPr>
          <a:xfrm>
            <a:off x="0" y="4648200"/>
            <a:ext cx="5334000" cy="304800"/>
          </a:xfrm>
        </p:spPr>
        <p:txBody>
          <a:bodyPr>
            <a:noAutofit/>
          </a:bodyPr>
          <a:lstStyle>
            <a:lvl1pPr>
              <a:buNone/>
              <a:defRPr sz="1400" baseline="0"/>
            </a:lvl1pPr>
          </a:lstStyle>
          <a:p>
            <a:pPr lvl="0"/>
            <a:r>
              <a:rPr lang="en-US" dirty="0"/>
              <a:t>8. </a:t>
            </a:r>
            <a:r>
              <a:rPr lang="en-US" cap="all" baseline="0" dirty="0"/>
              <a:t>Project name</a:t>
            </a:r>
            <a:endParaRPr lang="en-US" dirty="0"/>
          </a:p>
        </p:txBody>
      </p:sp>
      <p:sp>
        <p:nvSpPr>
          <p:cNvPr id="34" name="Text Placeholder 43"/>
          <p:cNvSpPr>
            <a:spLocks noGrp="1"/>
          </p:cNvSpPr>
          <p:nvPr>
            <p:ph type="body" sz="quarter" idx="23" hasCustomPrompt="1"/>
          </p:nvPr>
        </p:nvSpPr>
        <p:spPr>
          <a:xfrm>
            <a:off x="0" y="5562600"/>
            <a:ext cx="5334000" cy="304800"/>
          </a:xfrm>
        </p:spPr>
        <p:txBody>
          <a:bodyPr>
            <a:noAutofit/>
          </a:bodyPr>
          <a:lstStyle>
            <a:lvl1pPr>
              <a:buNone/>
              <a:defRPr sz="1400" baseline="0"/>
            </a:lvl1pPr>
          </a:lstStyle>
          <a:p>
            <a:pPr lvl="0"/>
            <a:r>
              <a:rPr lang="en-US" dirty="0"/>
              <a:t>1. </a:t>
            </a:r>
            <a:r>
              <a:rPr lang="en-US" cap="all" baseline="0" dirty="0"/>
              <a:t>Project name</a:t>
            </a:r>
            <a:endParaRPr lang="en-US" dirty="0"/>
          </a:p>
        </p:txBody>
      </p:sp>
      <p:sp>
        <p:nvSpPr>
          <p:cNvPr id="35" name="Text Placeholder 43"/>
          <p:cNvSpPr>
            <a:spLocks noGrp="1"/>
          </p:cNvSpPr>
          <p:nvPr>
            <p:ph type="body" sz="quarter" idx="24" hasCustomPrompt="1"/>
          </p:nvPr>
        </p:nvSpPr>
        <p:spPr>
          <a:xfrm>
            <a:off x="0" y="6019800"/>
            <a:ext cx="5334000" cy="304800"/>
          </a:xfrm>
        </p:spPr>
        <p:txBody>
          <a:bodyPr>
            <a:noAutofit/>
          </a:bodyPr>
          <a:lstStyle>
            <a:lvl1pPr>
              <a:buNone/>
              <a:defRPr sz="1400" baseline="0"/>
            </a:lvl1pPr>
          </a:lstStyle>
          <a:p>
            <a:pPr lvl="0"/>
            <a:r>
              <a:rPr lang="en-US" dirty="0"/>
              <a:t>1. </a:t>
            </a:r>
            <a:r>
              <a:rPr lang="en-US" cap="all" baseline="0" dirty="0"/>
              <a:t>Project name</a:t>
            </a:r>
            <a:endParaRPr lang="en-US" dirty="0"/>
          </a:p>
        </p:txBody>
      </p:sp>
      <p:sp>
        <p:nvSpPr>
          <p:cNvPr id="36" name="Text Placeholder 43"/>
          <p:cNvSpPr>
            <a:spLocks noGrp="1"/>
          </p:cNvSpPr>
          <p:nvPr>
            <p:ph type="body" sz="quarter" idx="25" hasCustomPrompt="1"/>
          </p:nvPr>
        </p:nvSpPr>
        <p:spPr>
          <a:xfrm>
            <a:off x="0" y="5105400"/>
            <a:ext cx="5334000" cy="304800"/>
          </a:xfrm>
          <a:noFill/>
          <a:ln>
            <a:noFill/>
          </a:ln>
        </p:spPr>
        <p:txBody>
          <a:bodyPr>
            <a:noAutofit/>
          </a:bodyPr>
          <a:lstStyle>
            <a:lvl1pPr algn="ctr">
              <a:buNone/>
              <a:defRPr sz="1400" b="1" cap="all" baseline="0"/>
            </a:lvl1pPr>
          </a:lstStyle>
          <a:p>
            <a:pPr lvl="0"/>
            <a:r>
              <a:rPr lang="en-US" dirty="0"/>
              <a:t>Other projects of interest (or similar title)</a:t>
            </a:r>
          </a:p>
        </p:txBody>
      </p:sp>
      <p:sp>
        <p:nvSpPr>
          <p:cNvPr id="37" name="Text Placeholder 43"/>
          <p:cNvSpPr>
            <a:spLocks noGrp="1"/>
          </p:cNvSpPr>
          <p:nvPr>
            <p:ph type="body" sz="quarter" idx="26" hasCustomPrompt="1"/>
          </p:nvPr>
        </p:nvSpPr>
        <p:spPr>
          <a:xfrm>
            <a:off x="5486400" y="1447800"/>
            <a:ext cx="3505200" cy="304800"/>
          </a:xfrm>
        </p:spPr>
        <p:txBody>
          <a:bodyPr>
            <a:noAutofit/>
          </a:bodyPr>
          <a:lstStyle>
            <a:lvl1pPr>
              <a:buNone/>
              <a:defRPr sz="1400" baseline="0"/>
            </a:lvl1pPr>
          </a:lstStyle>
          <a:p>
            <a:pPr lvl="0"/>
            <a:r>
              <a:rPr lang="en-US" dirty="0"/>
              <a:t>PI </a:t>
            </a:r>
            <a:r>
              <a:rPr lang="en-US" cap="all" baseline="0" dirty="0"/>
              <a:t>name</a:t>
            </a:r>
            <a:endParaRPr lang="en-US" dirty="0"/>
          </a:p>
        </p:txBody>
      </p:sp>
      <p:sp>
        <p:nvSpPr>
          <p:cNvPr id="38" name="Text Placeholder 43"/>
          <p:cNvSpPr>
            <a:spLocks noGrp="1"/>
          </p:cNvSpPr>
          <p:nvPr>
            <p:ph type="body" sz="quarter" idx="27" hasCustomPrompt="1"/>
          </p:nvPr>
        </p:nvSpPr>
        <p:spPr>
          <a:xfrm>
            <a:off x="5486400" y="1905000"/>
            <a:ext cx="3505200" cy="304800"/>
          </a:xfrm>
        </p:spPr>
        <p:txBody>
          <a:bodyPr>
            <a:noAutofit/>
          </a:bodyPr>
          <a:lstStyle>
            <a:lvl1pPr>
              <a:buNone/>
              <a:defRPr sz="1400" baseline="0"/>
            </a:lvl1pPr>
          </a:lstStyle>
          <a:p>
            <a:pPr lvl="0"/>
            <a:r>
              <a:rPr lang="en-US" dirty="0"/>
              <a:t>PI </a:t>
            </a:r>
            <a:r>
              <a:rPr lang="en-US" cap="all" baseline="0" dirty="0"/>
              <a:t>name</a:t>
            </a:r>
            <a:endParaRPr lang="en-US" dirty="0"/>
          </a:p>
        </p:txBody>
      </p:sp>
      <p:sp>
        <p:nvSpPr>
          <p:cNvPr id="39" name="Text Placeholder 43"/>
          <p:cNvSpPr>
            <a:spLocks noGrp="1"/>
          </p:cNvSpPr>
          <p:nvPr>
            <p:ph type="body" sz="quarter" idx="28" hasCustomPrompt="1"/>
          </p:nvPr>
        </p:nvSpPr>
        <p:spPr>
          <a:xfrm>
            <a:off x="5486400" y="2362200"/>
            <a:ext cx="3505200" cy="304800"/>
          </a:xfrm>
        </p:spPr>
        <p:txBody>
          <a:bodyPr>
            <a:noAutofit/>
          </a:bodyPr>
          <a:lstStyle>
            <a:lvl1pPr>
              <a:buNone/>
              <a:defRPr sz="1400" baseline="0"/>
            </a:lvl1pPr>
          </a:lstStyle>
          <a:p>
            <a:pPr lvl="0"/>
            <a:r>
              <a:rPr lang="en-US" dirty="0"/>
              <a:t>PI </a:t>
            </a:r>
            <a:r>
              <a:rPr lang="en-US" cap="all" baseline="0" dirty="0"/>
              <a:t>name</a:t>
            </a:r>
            <a:endParaRPr lang="en-US" dirty="0"/>
          </a:p>
        </p:txBody>
      </p:sp>
      <p:sp>
        <p:nvSpPr>
          <p:cNvPr id="40" name="Text Placeholder 43"/>
          <p:cNvSpPr>
            <a:spLocks noGrp="1"/>
          </p:cNvSpPr>
          <p:nvPr>
            <p:ph type="body" sz="quarter" idx="29" hasCustomPrompt="1"/>
          </p:nvPr>
        </p:nvSpPr>
        <p:spPr>
          <a:xfrm>
            <a:off x="5486400" y="2819400"/>
            <a:ext cx="3505200" cy="304800"/>
          </a:xfrm>
        </p:spPr>
        <p:txBody>
          <a:bodyPr>
            <a:noAutofit/>
          </a:bodyPr>
          <a:lstStyle>
            <a:lvl1pPr>
              <a:buNone/>
              <a:defRPr sz="1400" baseline="0"/>
            </a:lvl1pPr>
          </a:lstStyle>
          <a:p>
            <a:pPr lvl="0"/>
            <a:r>
              <a:rPr lang="en-US" dirty="0"/>
              <a:t>PI </a:t>
            </a:r>
            <a:r>
              <a:rPr lang="en-US" cap="all" baseline="0" dirty="0"/>
              <a:t>name</a:t>
            </a:r>
            <a:endParaRPr lang="en-US" dirty="0"/>
          </a:p>
        </p:txBody>
      </p:sp>
      <p:sp>
        <p:nvSpPr>
          <p:cNvPr id="41" name="Text Placeholder 43"/>
          <p:cNvSpPr>
            <a:spLocks noGrp="1"/>
          </p:cNvSpPr>
          <p:nvPr>
            <p:ph type="body" sz="quarter" idx="30" hasCustomPrompt="1"/>
          </p:nvPr>
        </p:nvSpPr>
        <p:spPr>
          <a:xfrm>
            <a:off x="5486400" y="3276600"/>
            <a:ext cx="3505200" cy="304800"/>
          </a:xfrm>
        </p:spPr>
        <p:txBody>
          <a:bodyPr>
            <a:noAutofit/>
          </a:bodyPr>
          <a:lstStyle>
            <a:lvl1pPr>
              <a:buNone/>
              <a:defRPr sz="1400" baseline="0"/>
            </a:lvl1pPr>
          </a:lstStyle>
          <a:p>
            <a:pPr lvl="0"/>
            <a:r>
              <a:rPr lang="en-US" dirty="0"/>
              <a:t>PI </a:t>
            </a:r>
            <a:r>
              <a:rPr lang="en-US" cap="all" baseline="0" dirty="0"/>
              <a:t>name</a:t>
            </a:r>
            <a:endParaRPr lang="en-US" dirty="0"/>
          </a:p>
        </p:txBody>
      </p:sp>
      <p:sp>
        <p:nvSpPr>
          <p:cNvPr id="42" name="Text Placeholder 43"/>
          <p:cNvSpPr>
            <a:spLocks noGrp="1"/>
          </p:cNvSpPr>
          <p:nvPr>
            <p:ph type="body" sz="quarter" idx="31" hasCustomPrompt="1"/>
          </p:nvPr>
        </p:nvSpPr>
        <p:spPr>
          <a:xfrm>
            <a:off x="5486400" y="3733800"/>
            <a:ext cx="3505200" cy="304800"/>
          </a:xfrm>
        </p:spPr>
        <p:txBody>
          <a:bodyPr>
            <a:noAutofit/>
          </a:bodyPr>
          <a:lstStyle>
            <a:lvl1pPr>
              <a:buNone/>
              <a:defRPr sz="1400" baseline="0"/>
            </a:lvl1pPr>
          </a:lstStyle>
          <a:p>
            <a:pPr lvl="0"/>
            <a:r>
              <a:rPr lang="en-US" dirty="0"/>
              <a:t>PI </a:t>
            </a:r>
            <a:r>
              <a:rPr lang="en-US" cap="all" baseline="0" dirty="0"/>
              <a:t>name</a:t>
            </a:r>
            <a:endParaRPr lang="en-US" dirty="0"/>
          </a:p>
        </p:txBody>
      </p:sp>
      <p:sp>
        <p:nvSpPr>
          <p:cNvPr id="43" name="Text Placeholder 43"/>
          <p:cNvSpPr>
            <a:spLocks noGrp="1"/>
          </p:cNvSpPr>
          <p:nvPr>
            <p:ph type="body" sz="quarter" idx="32" hasCustomPrompt="1"/>
          </p:nvPr>
        </p:nvSpPr>
        <p:spPr>
          <a:xfrm>
            <a:off x="5486400" y="4191000"/>
            <a:ext cx="3505200" cy="304800"/>
          </a:xfrm>
        </p:spPr>
        <p:txBody>
          <a:bodyPr>
            <a:noAutofit/>
          </a:bodyPr>
          <a:lstStyle>
            <a:lvl1pPr>
              <a:buNone/>
              <a:defRPr sz="1400" baseline="0"/>
            </a:lvl1pPr>
          </a:lstStyle>
          <a:p>
            <a:pPr lvl="0"/>
            <a:r>
              <a:rPr lang="en-US" dirty="0"/>
              <a:t>PI </a:t>
            </a:r>
            <a:r>
              <a:rPr lang="en-US" cap="all" baseline="0" dirty="0"/>
              <a:t>name</a:t>
            </a:r>
            <a:endParaRPr lang="en-US" dirty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33" hasCustomPrompt="1"/>
          </p:nvPr>
        </p:nvSpPr>
        <p:spPr>
          <a:xfrm>
            <a:off x="5486400" y="4648200"/>
            <a:ext cx="3505200" cy="304800"/>
          </a:xfrm>
        </p:spPr>
        <p:txBody>
          <a:bodyPr>
            <a:noAutofit/>
          </a:bodyPr>
          <a:lstStyle>
            <a:lvl1pPr>
              <a:buNone/>
              <a:defRPr sz="1400" baseline="0"/>
            </a:lvl1pPr>
          </a:lstStyle>
          <a:p>
            <a:pPr lvl="0"/>
            <a:r>
              <a:rPr lang="en-US" dirty="0"/>
              <a:t>PI </a:t>
            </a:r>
            <a:r>
              <a:rPr lang="en-US" cap="all" baseline="0" dirty="0"/>
              <a:t>name</a:t>
            </a:r>
            <a:endParaRPr lang="en-US" dirty="0"/>
          </a:p>
        </p:txBody>
      </p:sp>
      <p:sp>
        <p:nvSpPr>
          <p:cNvPr id="45" name="Text Placeholder 43"/>
          <p:cNvSpPr>
            <a:spLocks noGrp="1"/>
          </p:cNvSpPr>
          <p:nvPr>
            <p:ph type="body" sz="quarter" idx="34" hasCustomPrompt="1"/>
          </p:nvPr>
        </p:nvSpPr>
        <p:spPr>
          <a:xfrm>
            <a:off x="5486400" y="5562600"/>
            <a:ext cx="3505200" cy="304800"/>
          </a:xfrm>
        </p:spPr>
        <p:txBody>
          <a:bodyPr>
            <a:noAutofit/>
          </a:bodyPr>
          <a:lstStyle>
            <a:lvl1pPr>
              <a:buNone/>
              <a:defRPr sz="1400" baseline="0"/>
            </a:lvl1pPr>
          </a:lstStyle>
          <a:p>
            <a:pPr lvl="0"/>
            <a:r>
              <a:rPr lang="en-US" dirty="0"/>
              <a:t>PI </a:t>
            </a:r>
            <a:r>
              <a:rPr lang="en-US" cap="all" baseline="0" dirty="0"/>
              <a:t>name</a:t>
            </a:r>
            <a:endParaRPr lang="en-US" dirty="0"/>
          </a:p>
        </p:txBody>
      </p:sp>
      <p:sp>
        <p:nvSpPr>
          <p:cNvPr id="46" name="Text Placeholder 43"/>
          <p:cNvSpPr>
            <a:spLocks noGrp="1"/>
          </p:cNvSpPr>
          <p:nvPr>
            <p:ph type="body" sz="quarter" idx="35" hasCustomPrompt="1"/>
          </p:nvPr>
        </p:nvSpPr>
        <p:spPr>
          <a:xfrm>
            <a:off x="5486400" y="6019800"/>
            <a:ext cx="3505200" cy="304800"/>
          </a:xfrm>
        </p:spPr>
        <p:txBody>
          <a:bodyPr>
            <a:noAutofit/>
          </a:bodyPr>
          <a:lstStyle>
            <a:lvl1pPr>
              <a:buNone/>
              <a:defRPr sz="1400" baseline="0"/>
            </a:lvl1pPr>
          </a:lstStyle>
          <a:p>
            <a:pPr lvl="0"/>
            <a:r>
              <a:rPr lang="en-US" dirty="0"/>
              <a:t>PI </a:t>
            </a:r>
            <a:r>
              <a:rPr lang="en-US" cap="all" baseline="0" dirty="0"/>
              <a:t>name</a:t>
            </a:r>
            <a:endParaRPr lang="en-US" dirty="0"/>
          </a:p>
        </p:txBody>
      </p:sp>
      <p:pic>
        <p:nvPicPr>
          <p:cNvPr id="47" name="Picture 4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" r="-1" b="19896"/>
          <a:stretch/>
        </p:blipFill>
        <p:spPr>
          <a:xfrm>
            <a:off x="7219576" y="77295"/>
            <a:ext cx="1843657" cy="53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2185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-SummaryQuad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B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104775" y="96838"/>
            <a:ext cx="5297488" cy="665162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8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 hasCustomPrompt="1"/>
          </p:nvPr>
        </p:nvSpPr>
        <p:spPr>
          <a:xfrm>
            <a:off x="8096250" y="6534150"/>
            <a:ext cx="903288" cy="246063"/>
          </a:xfrm>
        </p:spPr>
        <p:txBody>
          <a:bodyPr>
            <a:noAutofit/>
          </a:bodyPr>
          <a:lstStyle>
            <a:lvl1pPr marL="0" indent="0" algn="r"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fld id="{344632F2-9EFB-4761-8EB3-8CFD6FC0F11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0" y="3657600"/>
            <a:ext cx="9144000" cy="45719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52400" y="1066801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LEAD: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152400" y="1371600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PARTNERS:</a:t>
            </a:r>
          </a:p>
        </p:txBody>
      </p:sp>
      <p:sp>
        <p:nvSpPr>
          <p:cNvPr id="19" name="Content Placeholder 22"/>
          <p:cNvSpPr>
            <a:spLocks noGrp="1"/>
          </p:cNvSpPr>
          <p:nvPr>
            <p:ph sz="quarter" idx="11" hasCustomPrompt="1"/>
          </p:nvPr>
        </p:nvSpPr>
        <p:spPr>
          <a:xfrm>
            <a:off x="609600" y="1752600"/>
            <a:ext cx="3276600" cy="1524000"/>
          </a:xfrm>
        </p:spPr>
        <p:txBody>
          <a:bodyPr>
            <a:noAutofit/>
          </a:bodyPr>
          <a:lstStyle>
            <a:lvl1pPr>
              <a:buNone/>
              <a:defRPr sz="1400" cap="all" baseline="0"/>
            </a:lvl1pPr>
          </a:lstStyle>
          <a:p>
            <a:pPr lvl="0"/>
            <a:r>
              <a:rPr lang="en-US" cap="all" baseline="0" dirty="0"/>
              <a:t>(Paste partner logos here)</a:t>
            </a:r>
            <a:endParaRPr lang="en-US" dirty="0"/>
          </a:p>
        </p:txBody>
      </p:sp>
      <p:sp>
        <p:nvSpPr>
          <p:cNvPr id="20" name="Text Placeholder 27"/>
          <p:cNvSpPr>
            <a:spLocks noGrp="1"/>
          </p:cNvSpPr>
          <p:nvPr>
            <p:ph type="body" sz="quarter" idx="16" hasCustomPrompt="1"/>
          </p:nvPr>
        </p:nvSpPr>
        <p:spPr>
          <a:xfrm>
            <a:off x="4876800" y="2438400"/>
            <a:ext cx="3962400" cy="304800"/>
          </a:xfrm>
        </p:spPr>
        <p:txBody>
          <a:bodyPr>
            <a:normAutofit/>
          </a:bodyPr>
          <a:lstStyle>
            <a:lvl1pPr>
              <a:buNone/>
              <a:defRPr sz="1400" b="1" cap="all" baseline="0"/>
            </a:lvl1pPr>
          </a:lstStyle>
          <a:p>
            <a:pPr lvl="0"/>
            <a:r>
              <a:rPr lang="en-US" dirty="0"/>
              <a:t>approach/other title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17" hasCustomPrompt="1"/>
          </p:nvPr>
        </p:nvSpPr>
        <p:spPr>
          <a:xfrm>
            <a:off x="228600" y="3886200"/>
            <a:ext cx="3962400" cy="304800"/>
          </a:xfrm>
        </p:spPr>
        <p:txBody>
          <a:bodyPr>
            <a:normAutofit/>
          </a:bodyPr>
          <a:lstStyle>
            <a:lvl1pPr>
              <a:buNone/>
              <a:defRPr sz="1400" b="1" cap="all" baseline="0"/>
            </a:lvl1pPr>
          </a:lstStyle>
          <a:p>
            <a:pPr lvl="0"/>
            <a:r>
              <a:rPr lang="en-US" dirty="0"/>
              <a:t>Accomplishments </a:t>
            </a:r>
            <a:r>
              <a:rPr lang="en-US" dirty="0" err="1"/>
              <a:t>fyxx</a:t>
            </a:r>
            <a:r>
              <a:rPr lang="en-US" dirty="0"/>
              <a:t>/other title</a:t>
            </a:r>
          </a:p>
        </p:txBody>
      </p:sp>
      <p:sp>
        <p:nvSpPr>
          <p:cNvPr id="22" name="Text Placeholder 27"/>
          <p:cNvSpPr>
            <a:spLocks noGrp="1"/>
          </p:cNvSpPr>
          <p:nvPr>
            <p:ph type="body" sz="quarter" idx="18" hasCustomPrompt="1"/>
          </p:nvPr>
        </p:nvSpPr>
        <p:spPr>
          <a:xfrm>
            <a:off x="4800600" y="3886200"/>
            <a:ext cx="3962400" cy="304800"/>
          </a:xfrm>
        </p:spPr>
        <p:txBody>
          <a:bodyPr>
            <a:normAutofit/>
          </a:bodyPr>
          <a:lstStyle>
            <a:lvl1pPr>
              <a:buNone/>
              <a:defRPr sz="1400" b="1" cap="all" baseline="0"/>
            </a:lvl1pPr>
          </a:lstStyle>
          <a:p>
            <a:pPr lvl="0"/>
            <a:r>
              <a:rPr lang="en-US" dirty="0"/>
              <a:t>Key activities/deliverables/other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228600" y="4191000"/>
            <a:ext cx="3962400" cy="22860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4800600" y="4191000"/>
            <a:ext cx="3962400" cy="22860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4876800" y="1447800"/>
            <a:ext cx="3962400" cy="838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buNone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Content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4876800" y="2743200"/>
            <a:ext cx="3962400" cy="685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Content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7" name="Rectangle 26"/>
          <p:cNvSpPr/>
          <p:nvPr userDrawn="1"/>
        </p:nvSpPr>
        <p:spPr>
          <a:xfrm rot="16200000" flipV="1">
            <a:off x="1600200" y="3863339"/>
            <a:ext cx="5943601" cy="45719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" r="-1" b="19896"/>
          <a:stretch/>
        </p:blipFill>
        <p:spPr>
          <a:xfrm>
            <a:off x="7219576" y="77295"/>
            <a:ext cx="1843657" cy="53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0651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B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104775" y="96838"/>
            <a:ext cx="5297488" cy="665162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8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 hasCustomPrompt="1"/>
          </p:nvPr>
        </p:nvSpPr>
        <p:spPr>
          <a:xfrm>
            <a:off x="8096250" y="6534150"/>
            <a:ext cx="903288" cy="246063"/>
          </a:xfrm>
        </p:spPr>
        <p:txBody>
          <a:bodyPr>
            <a:noAutofit/>
          </a:bodyPr>
          <a:lstStyle>
            <a:lvl1pPr marL="0" indent="0" algn="r"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fld id="{344632F2-9EFB-4761-8EB3-8CFD6FC0F11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838200" y="1219200"/>
            <a:ext cx="7467600" cy="5029200"/>
          </a:xfrm>
          <a:prstGeom prst="rect">
            <a:avLst/>
          </a:prstGeom>
          <a:solidFill>
            <a:schemeClr val="bg1"/>
          </a:solidFill>
          <a:ln w="57150">
            <a:solidFill>
              <a:srgbClr val="9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990600" y="1295400"/>
            <a:ext cx="716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itchFamily="34" charset="0"/>
                <a:cs typeface="Arial" pitchFamily="34" charset="0"/>
              </a:rPr>
              <a:t>Thank you!</a:t>
            </a:r>
          </a:p>
        </p:txBody>
      </p:sp>
      <p:sp>
        <p:nvSpPr>
          <p:cNvPr id="16" name="Text Placeholder 22"/>
          <p:cNvSpPr>
            <a:spLocks noGrp="1"/>
          </p:cNvSpPr>
          <p:nvPr>
            <p:ph type="body" sz="quarter" idx="10" hasCustomPrompt="1"/>
          </p:nvPr>
        </p:nvSpPr>
        <p:spPr>
          <a:xfrm>
            <a:off x="1066800" y="1905000"/>
            <a:ext cx="7086600" cy="4191000"/>
          </a:xfrm>
        </p:spPr>
        <p:txBody>
          <a:bodyPr/>
          <a:lstStyle>
            <a:lvl1pPr marL="342900" indent="-1588">
              <a:buNone/>
              <a:defRPr baseline="0"/>
            </a:lvl1pPr>
          </a:lstStyle>
          <a:p>
            <a:pPr lvl="0"/>
            <a:r>
              <a:rPr lang="en-US" dirty="0"/>
              <a:t>Type thank </a:t>
            </a:r>
            <a:r>
              <a:rPr lang="en-US" dirty="0" err="1"/>
              <a:t>you’s</a:t>
            </a:r>
            <a:r>
              <a:rPr lang="en-US" dirty="0"/>
              <a:t> here... (use this for thank </a:t>
            </a:r>
            <a:r>
              <a:rPr lang="en-US" dirty="0" err="1"/>
              <a:t>you’s</a:t>
            </a:r>
            <a:r>
              <a:rPr lang="en-US" dirty="0"/>
              <a:t> only—there are separate contact slides).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" r="-1" b="19896"/>
          <a:stretch/>
        </p:blipFill>
        <p:spPr>
          <a:xfrm>
            <a:off x="7219576" y="77295"/>
            <a:ext cx="1843657" cy="53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6405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ac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B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B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2209800"/>
            <a:ext cx="7010400" cy="2743200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1295400"/>
            <a:ext cx="5562600" cy="914400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52400" y="1447800"/>
            <a:ext cx="45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cap="all" baseline="0" dirty="0">
                <a:solidFill>
                  <a:schemeClr val="bg1"/>
                </a:solidFill>
              </a:rPr>
              <a:t>contact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" y="2514600"/>
            <a:ext cx="6248400" cy="457200"/>
          </a:xfrm>
        </p:spPr>
        <p:txBody>
          <a:bodyPr>
            <a:noAutofit/>
          </a:bodyPr>
          <a:lstStyle>
            <a:lvl1pPr>
              <a:buNone/>
              <a:defRPr sz="2800" baseline="0">
                <a:solidFill>
                  <a:schemeClr val="bg1"/>
                </a:solidFill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>
              <a:defRPr sz="3200">
                <a:solidFill>
                  <a:schemeClr val="bg1"/>
                </a:solidFill>
              </a:defRPr>
            </a:lvl3pPr>
            <a:lvl4pPr>
              <a:defRPr sz="3200">
                <a:solidFill>
                  <a:schemeClr val="bg1"/>
                </a:solidFill>
              </a:defRPr>
            </a:lvl4pPr>
            <a:lvl5pPr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152400" y="3429000"/>
            <a:ext cx="6248400" cy="457200"/>
          </a:xfrm>
        </p:spPr>
        <p:txBody>
          <a:bodyPr>
            <a:noAutofit/>
          </a:bodyPr>
          <a:lstStyle>
            <a:lvl1pPr>
              <a:buNone/>
              <a:defRPr sz="2800" baseline="0">
                <a:solidFill>
                  <a:schemeClr val="bg1"/>
                </a:solidFill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>
              <a:defRPr sz="3200">
                <a:solidFill>
                  <a:schemeClr val="bg1"/>
                </a:solidFill>
              </a:defRPr>
            </a:lvl3pPr>
            <a:lvl4pPr>
              <a:defRPr sz="3200">
                <a:solidFill>
                  <a:schemeClr val="bg1"/>
                </a:solidFill>
              </a:defRPr>
            </a:lvl4pPr>
            <a:lvl5pPr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email@osu.edu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52400" y="3886200"/>
            <a:ext cx="6248400" cy="457200"/>
          </a:xfrm>
        </p:spPr>
        <p:txBody>
          <a:bodyPr>
            <a:noAutofit/>
          </a:bodyPr>
          <a:lstStyle>
            <a:lvl1pPr>
              <a:buNone/>
              <a:defRPr sz="2800" baseline="0">
                <a:solidFill>
                  <a:schemeClr val="bg1"/>
                </a:solidFill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>
              <a:defRPr sz="3200">
                <a:solidFill>
                  <a:schemeClr val="bg1"/>
                </a:solidFill>
              </a:defRPr>
            </a:lvl3pPr>
            <a:lvl4pPr>
              <a:defRPr sz="3200">
                <a:solidFill>
                  <a:schemeClr val="bg1"/>
                </a:solidFill>
              </a:defRPr>
            </a:lvl4pPr>
            <a:lvl5pPr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###-###-####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971800"/>
            <a:ext cx="6248400" cy="457200"/>
          </a:xfrm>
        </p:spPr>
        <p:txBody>
          <a:bodyPr>
            <a:noAutofit/>
          </a:bodyPr>
          <a:lstStyle>
            <a:lvl1pPr>
              <a:buNone/>
              <a:defRPr sz="2800" baseline="0">
                <a:solidFill>
                  <a:schemeClr val="bg1"/>
                </a:solidFill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>
              <a:defRPr sz="3200">
                <a:solidFill>
                  <a:schemeClr val="bg1"/>
                </a:solidFill>
              </a:defRPr>
            </a:lvl3pPr>
            <a:lvl4pPr>
              <a:defRPr sz="3200">
                <a:solidFill>
                  <a:schemeClr val="bg1"/>
                </a:solidFill>
              </a:defRPr>
            </a:lvl4pPr>
            <a:lvl5pPr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52400" y="1871990"/>
            <a:ext cx="250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car.osu.edu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" r="-1" b="19896"/>
          <a:stretch/>
        </p:blipFill>
        <p:spPr>
          <a:xfrm>
            <a:off x="7219576" y="77295"/>
            <a:ext cx="1843657" cy="53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7541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ac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B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B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2209800"/>
            <a:ext cx="7010400" cy="2743200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1295400"/>
            <a:ext cx="5562600" cy="914400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52400" y="1447800"/>
            <a:ext cx="45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cap="all" baseline="0" dirty="0">
                <a:solidFill>
                  <a:schemeClr val="bg1"/>
                </a:solidFill>
              </a:rPr>
              <a:t>contacts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" y="2514600"/>
            <a:ext cx="6248400" cy="457200"/>
          </a:xfrm>
        </p:spPr>
        <p:txBody>
          <a:bodyPr>
            <a:noAutofit/>
          </a:bodyPr>
          <a:lstStyle>
            <a:lvl1pPr>
              <a:buNone/>
              <a:defRPr sz="2800" baseline="0">
                <a:solidFill>
                  <a:schemeClr val="bg1"/>
                </a:solidFill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>
              <a:defRPr sz="3200">
                <a:solidFill>
                  <a:schemeClr val="bg1"/>
                </a:solidFill>
              </a:defRPr>
            </a:lvl3pPr>
            <a:lvl4pPr>
              <a:defRPr sz="3200">
                <a:solidFill>
                  <a:schemeClr val="bg1"/>
                </a:solidFill>
              </a:defRPr>
            </a:lvl4pPr>
            <a:lvl5pPr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152400" y="3429000"/>
            <a:ext cx="6248400" cy="457200"/>
          </a:xfrm>
        </p:spPr>
        <p:txBody>
          <a:bodyPr>
            <a:noAutofit/>
          </a:bodyPr>
          <a:lstStyle>
            <a:lvl1pPr>
              <a:buNone/>
              <a:defRPr sz="2800" baseline="0">
                <a:solidFill>
                  <a:schemeClr val="bg1"/>
                </a:solidFill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>
              <a:defRPr sz="3200">
                <a:solidFill>
                  <a:schemeClr val="bg1"/>
                </a:solidFill>
              </a:defRPr>
            </a:lvl3pPr>
            <a:lvl4pPr>
              <a:defRPr sz="3200">
                <a:solidFill>
                  <a:schemeClr val="bg1"/>
                </a:solidFill>
              </a:defRPr>
            </a:lvl4pPr>
            <a:lvl5pPr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email@osu.edu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52400" y="3886200"/>
            <a:ext cx="6248400" cy="457200"/>
          </a:xfrm>
        </p:spPr>
        <p:txBody>
          <a:bodyPr>
            <a:noAutofit/>
          </a:bodyPr>
          <a:lstStyle>
            <a:lvl1pPr>
              <a:buNone/>
              <a:defRPr sz="2800" baseline="0">
                <a:solidFill>
                  <a:schemeClr val="bg1"/>
                </a:solidFill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>
              <a:defRPr sz="3200">
                <a:solidFill>
                  <a:schemeClr val="bg1"/>
                </a:solidFill>
              </a:defRPr>
            </a:lvl3pPr>
            <a:lvl4pPr>
              <a:defRPr sz="3200">
                <a:solidFill>
                  <a:schemeClr val="bg1"/>
                </a:solidFill>
              </a:defRPr>
            </a:lvl4pPr>
            <a:lvl5pPr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###-###-####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971800"/>
            <a:ext cx="6248400" cy="457200"/>
          </a:xfrm>
        </p:spPr>
        <p:txBody>
          <a:bodyPr>
            <a:noAutofit/>
          </a:bodyPr>
          <a:lstStyle>
            <a:lvl1pPr>
              <a:buNone/>
              <a:defRPr sz="2800" baseline="0">
                <a:solidFill>
                  <a:schemeClr val="bg1"/>
                </a:solidFill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>
              <a:defRPr sz="3200">
                <a:solidFill>
                  <a:schemeClr val="bg1"/>
                </a:solidFill>
              </a:defRPr>
            </a:lvl3pPr>
            <a:lvl4pPr>
              <a:defRPr sz="3200">
                <a:solidFill>
                  <a:schemeClr val="bg1"/>
                </a:solidFill>
              </a:defRPr>
            </a:lvl4pPr>
            <a:lvl5pPr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0" y="4952999"/>
            <a:ext cx="7010400" cy="1912295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" y="4724400"/>
            <a:ext cx="6248400" cy="457200"/>
          </a:xfrm>
        </p:spPr>
        <p:txBody>
          <a:bodyPr>
            <a:noAutofit/>
          </a:bodyPr>
          <a:lstStyle>
            <a:lvl1pPr>
              <a:buNone/>
              <a:defRPr sz="2800" baseline="0">
                <a:solidFill>
                  <a:schemeClr val="bg1"/>
                </a:solidFill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>
              <a:defRPr sz="3200">
                <a:solidFill>
                  <a:schemeClr val="bg1"/>
                </a:solidFill>
              </a:defRPr>
            </a:lvl3pPr>
            <a:lvl4pPr>
              <a:defRPr sz="3200">
                <a:solidFill>
                  <a:schemeClr val="bg1"/>
                </a:solidFill>
              </a:defRPr>
            </a:lvl4pPr>
            <a:lvl5pPr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152400" y="5638800"/>
            <a:ext cx="6248400" cy="457200"/>
          </a:xfrm>
        </p:spPr>
        <p:txBody>
          <a:bodyPr>
            <a:noAutofit/>
          </a:bodyPr>
          <a:lstStyle>
            <a:lvl1pPr>
              <a:buNone/>
              <a:defRPr sz="2800" baseline="0">
                <a:solidFill>
                  <a:schemeClr val="bg1"/>
                </a:solidFill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>
              <a:defRPr sz="3200">
                <a:solidFill>
                  <a:schemeClr val="bg1"/>
                </a:solidFill>
              </a:defRPr>
            </a:lvl3pPr>
            <a:lvl4pPr>
              <a:defRPr sz="3200">
                <a:solidFill>
                  <a:schemeClr val="bg1"/>
                </a:solidFill>
              </a:defRPr>
            </a:lvl4pPr>
            <a:lvl5pPr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email@osu.edu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" y="6096000"/>
            <a:ext cx="6248400" cy="457200"/>
          </a:xfrm>
        </p:spPr>
        <p:txBody>
          <a:bodyPr>
            <a:noAutofit/>
          </a:bodyPr>
          <a:lstStyle>
            <a:lvl1pPr>
              <a:buNone/>
              <a:defRPr sz="2800" baseline="0">
                <a:solidFill>
                  <a:schemeClr val="bg1"/>
                </a:solidFill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>
              <a:defRPr sz="3200">
                <a:solidFill>
                  <a:schemeClr val="bg1"/>
                </a:solidFill>
              </a:defRPr>
            </a:lvl3pPr>
            <a:lvl4pPr>
              <a:defRPr sz="3200">
                <a:solidFill>
                  <a:schemeClr val="bg1"/>
                </a:solidFill>
              </a:defRPr>
            </a:lvl4pPr>
            <a:lvl5pPr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###-###-####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152400" y="5181600"/>
            <a:ext cx="6248400" cy="457200"/>
          </a:xfrm>
        </p:spPr>
        <p:txBody>
          <a:bodyPr>
            <a:noAutofit/>
          </a:bodyPr>
          <a:lstStyle>
            <a:lvl1pPr>
              <a:buNone/>
              <a:defRPr sz="2800" baseline="0">
                <a:solidFill>
                  <a:schemeClr val="bg1"/>
                </a:solidFill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>
              <a:defRPr sz="3200">
                <a:solidFill>
                  <a:schemeClr val="bg1"/>
                </a:solidFill>
              </a:defRPr>
            </a:lvl3pPr>
            <a:lvl4pPr>
              <a:defRPr sz="3200">
                <a:solidFill>
                  <a:schemeClr val="bg1"/>
                </a:solidFill>
              </a:defRPr>
            </a:lvl4pPr>
            <a:lvl5pPr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52400" y="1871990"/>
            <a:ext cx="250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car.osu.edu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" r="-1" b="19896"/>
          <a:stretch/>
        </p:blipFill>
        <p:spPr>
          <a:xfrm>
            <a:off x="7219576" y="77295"/>
            <a:ext cx="1843657" cy="53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65940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onten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B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529199" y="1241755"/>
            <a:ext cx="8090819" cy="5145418"/>
          </a:xfrm>
        </p:spPr>
        <p:txBody>
          <a:bodyPr>
            <a:normAutofit/>
          </a:bodyPr>
          <a:lstStyle>
            <a:lvl1pPr>
              <a:defRPr sz="2000">
                <a:latin typeface="Calibri" panose="020F0502020204030204" pitchFamily="34" charset="0"/>
              </a:defRPr>
            </a:lvl1pPr>
            <a:lvl2pPr>
              <a:defRPr sz="1800">
                <a:latin typeface="Calibri" panose="020F0502020204030204" pitchFamily="34" charset="0"/>
              </a:defRPr>
            </a:lvl2pPr>
            <a:lvl3pPr>
              <a:defRPr sz="1600">
                <a:latin typeface="Calibri" panose="020F0502020204030204" pitchFamily="34" charset="0"/>
              </a:defRPr>
            </a:lvl3pPr>
            <a:lvl4pPr>
              <a:defRPr sz="1400">
                <a:latin typeface="Calibri" panose="020F0502020204030204" pitchFamily="34" charset="0"/>
              </a:defRPr>
            </a:lvl4pPr>
            <a:lvl5pPr>
              <a:defRPr sz="1400"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104775" y="96838"/>
            <a:ext cx="5297488" cy="665162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 cap="all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483032" y="6403649"/>
            <a:ext cx="566386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3E0FF1A5-E0D1-433A-BF57-FDAD7E3A32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" r="-1" b="19896"/>
          <a:stretch/>
        </p:blipFill>
        <p:spPr>
          <a:xfrm>
            <a:off x="7219576" y="77295"/>
            <a:ext cx="1843657" cy="53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32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B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529199" y="1241755"/>
            <a:ext cx="5262001" cy="51454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104775" y="96838"/>
            <a:ext cx="5297488" cy="665162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8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 hasCustomPrompt="1"/>
          </p:nvPr>
        </p:nvSpPr>
        <p:spPr>
          <a:xfrm>
            <a:off x="8096250" y="6534150"/>
            <a:ext cx="903288" cy="246063"/>
          </a:xfrm>
        </p:spPr>
        <p:txBody>
          <a:bodyPr>
            <a:noAutofit/>
          </a:bodyPr>
          <a:lstStyle>
            <a:lvl1pPr marL="0" indent="0" algn="r"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fld id="{344632F2-9EFB-4761-8EB3-8CFD6FC0F11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5948363" y="1241425"/>
            <a:ext cx="2667000" cy="22161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5948363" y="3604552"/>
            <a:ext cx="2667000" cy="22161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" r="-1" b="19896"/>
          <a:stretch/>
        </p:blipFill>
        <p:spPr>
          <a:xfrm>
            <a:off x="7219576" y="77295"/>
            <a:ext cx="1843657" cy="532305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B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" r="-1" b="19896"/>
          <a:stretch/>
        </p:blipFill>
        <p:spPr>
          <a:xfrm>
            <a:off x="7219576" y="77295"/>
            <a:ext cx="1843657" cy="53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88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B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529199" y="1241755"/>
            <a:ext cx="8090819" cy="51454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104775" y="96838"/>
            <a:ext cx="5297488" cy="665162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8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 hasCustomPrompt="1"/>
          </p:nvPr>
        </p:nvSpPr>
        <p:spPr>
          <a:xfrm>
            <a:off x="8096250" y="6534150"/>
            <a:ext cx="903288" cy="246063"/>
          </a:xfrm>
        </p:spPr>
        <p:txBody>
          <a:bodyPr>
            <a:noAutofit/>
          </a:bodyPr>
          <a:lstStyle>
            <a:lvl1pPr marL="0" indent="0" algn="r"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fld id="{344632F2-9EFB-4761-8EB3-8CFD6FC0F11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" r="-1" b="19896"/>
          <a:stretch/>
        </p:blipFill>
        <p:spPr>
          <a:xfrm>
            <a:off x="7219576" y="77295"/>
            <a:ext cx="1843657" cy="532305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B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" r="-1" b="19896"/>
          <a:stretch/>
        </p:blipFill>
        <p:spPr>
          <a:xfrm>
            <a:off x="7219576" y="77295"/>
            <a:ext cx="1843657" cy="53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675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B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104775" y="96838"/>
            <a:ext cx="5297488" cy="665162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8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 hasCustomPrompt="1"/>
          </p:nvPr>
        </p:nvSpPr>
        <p:spPr>
          <a:xfrm>
            <a:off x="8096250" y="6534150"/>
            <a:ext cx="903288" cy="246063"/>
          </a:xfrm>
        </p:spPr>
        <p:txBody>
          <a:bodyPr>
            <a:noAutofit/>
          </a:bodyPr>
          <a:lstStyle>
            <a:lvl1pPr marL="0" indent="0" algn="r"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fld id="{344632F2-9EFB-4761-8EB3-8CFD6FC0F11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90600"/>
            <a:ext cx="8229600" cy="685800"/>
          </a:xfrm>
        </p:spPr>
        <p:txBody>
          <a:bodyPr>
            <a:normAutofit/>
          </a:bodyPr>
          <a:lstStyle>
            <a:lvl1pPr algn="ctr">
              <a:defRPr sz="2400" b="1" cap="all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comparison title goes here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" r="-1" b="19896"/>
          <a:stretch/>
        </p:blipFill>
        <p:spPr>
          <a:xfrm>
            <a:off x="7219576" y="77295"/>
            <a:ext cx="1843657" cy="532305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B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" r="-1" b="19896"/>
          <a:stretch/>
        </p:blipFill>
        <p:spPr>
          <a:xfrm>
            <a:off x="7219576" y="77295"/>
            <a:ext cx="1843657" cy="53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778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B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104775" y="96838"/>
            <a:ext cx="5297488" cy="665162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8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 hasCustomPrompt="1"/>
          </p:nvPr>
        </p:nvSpPr>
        <p:spPr>
          <a:xfrm>
            <a:off x="8096250" y="6534150"/>
            <a:ext cx="903288" cy="246063"/>
          </a:xfrm>
        </p:spPr>
        <p:txBody>
          <a:bodyPr>
            <a:noAutofit/>
          </a:bodyPr>
          <a:lstStyle>
            <a:lvl1pPr marL="0" indent="0" algn="r"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fld id="{344632F2-9EFB-4761-8EB3-8CFD6FC0F11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90600"/>
            <a:ext cx="8229600" cy="685800"/>
          </a:xfrm>
        </p:spPr>
        <p:txBody>
          <a:bodyPr>
            <a:normAutofit/>
          </a:bodyPr>
          <a:lstStyle>
            <a:lvl1pPr algn="ctr">
              <a:defRPr sz="2400" b="1" cap="all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comparison title goes here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" r="-1" b="19896"/>
          <a:stretch/>
        </p:blipFill>
        <p:spPr>
          <a:xfrm>
            <a:off x="7219576" y="77295"/>
            <a:ext cx="1843657" cy="532305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B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" r="-1" b="19896"/>
          <a:stretch/>
        </p:blipFill>
        <p:spPr>
          <a:xfrm>
            <a:off x="7219576" y="77295"/>
            <a:ext cx="1843657" cy="53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279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B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104775" y="96838"/>
            <a:ext cx="5297488" cy="665162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8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 hasCustomPrompt="1"/>
          </p:nvPr>
        </p:nvSpPr>
        <p:spPr>
          <a:xfrm>
            <a:off x="8096250" y="6534150"/>
            <a:ext cx="903288" cy="246063"/>
          </a:xfrm>
        </p:spPr>
        <p:txBody>
          <a:bodyPr>
            <a:noAutofit/>
          </a:bodyPr>
          <a:lstStyle>
            <a:lvl1pPr marL="0" indent="0" algn="r"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fld id="{344632F2-9EFB-4761-8EB3-8CFD6FC0F11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1219200" y="1371600"/>
            <a:ext cx="6781800" cy="3657600"/>
          </a:xfrm>
        </p:spPr>
        <p:txBody>
          <a:bodyPr>
            <a:normAutofit/>
          </a:bodyPr>
          <a:lstStyle>
            <a:lvl1pPr algn="ctr">
              <a:buNone/>
              <a:defRPr sz="6600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“Notable quotes go right here, yes right here.”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800600" y="4648200"/>
            <a:ext cx="3200400" cy="609600"/>
          </a:xfrm>
        </p:spPr>
        <p:txBody>
          <a:bodyPr>
            <a:normAutofit/>
          </a:bodyPr>
          <a:lstStyle>
            <a:lvl1pPr>
              <a:buNone/>
              <a:defRPr sz="2800">
                <a:solidFill>
                  <a:srgbClr val="96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-First &amp; Last Name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800600" y="5105400"/>
            <a:ext cx="3200400" cy="457200"/>
          </a:xfrm>
        </p:spPr>
        <p:txBody>
          <a:bodyPr>
            <a:noAutofit/>
          </a:bodyPr>
          <a:lstStyle>
            <a:lvl1pPr>
              <a:buNone/>
              <a:defRPr sz="240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Optional Title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" r="-1" b="19896"/>
          <a:stretch/>
        </p:blipFill>
        <p:spPr>
          <a:xfrm>
            <a:off x="7219576" y="77295"/>
            <a:ext cx="1843657" cy="532305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B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" r="-1" b="19896"/>
          <a:stretch/>
        </p:blipFill>
        <p:spPr>
          <a:xfrm>
            <a:off x="7219576" y="77295"/>
            <a:ext cx="1843657" cy="53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88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B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104775" y="96838"/>
            <a:ext cx="5297488" cy="665162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8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 hasCustomPrompt="1"/>
          </p:nvPr>
        </p:nvSpPr>
        <p:spPr>
          <a:xfrm>
            <a:off x="8096250" y="6534150"/>
            <a:ext cx="903288" cy="246063"/>
          </a:xfrm>
        </p:spPr>
        <p:txBody>
          <a:bodyPr>
            <a:noAutofit/>
          </a:bodyPr>
          <a:lstStyle>
            <a:lvl1pPr marL="0" indent="0" algn="r"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fld id="{344632F2-9EFB-4761-8EB3-8CFD6FC0F11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228600" y="1600200"/>
            <a:ext cx="3048000" cy="20574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228600" y="3810000"/>
            <a:ext cx="3048000" cy="23622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" r="-1" b="19896"/>
          <a:stretch/>
        </p:blipFill>
        <p:spPr>
          <a:xfrm>
            <a:off x="7219576" y="77295"/>
            <a:ext cx="1843657" cy="532305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B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" r="-1" b="19896"/>
          <a:stretch/>
        </p:blipFill>
        <p:spPr>
          <a:xfrm>
            <a:off x="7219576" y="77295"/>
            <a:ext cx="1843657" cy="53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208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B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104775" y="96838"/>
            <a:ext cx="5297488" cy="665162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8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 hasCustomPrompt="1"/>
          </p:nvPr>
        </p:nvSpPr>
        <p:spPr>
          <a:xfrm>
            <a:off x="8096250" y="6534150"/>
            <a:ext cx="903288" cy="246063"/>
          </a:xfrm>
        </p:spPr>
        <p:txBody>
          <a:bodyPr>
            <a:noAutofit/>
          </a:bodyPr>
          <a:lstStyle>
            <a:lvl1pPr marL="0" indent="0" algn="r"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fld id="{344632F2-9EFB-4761-8EB3-8CFD6FC0F11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4343400" cy="2133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381000" y="4114800"/>
            <a:ext cx="2667000" cy="20574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Picture Placeholder 14"/>
          <p:cNvSpPr>
            <a:spLocks noGrp="1"/>
          </p:cNvSpPr>
          <p:nvPr>
            <p:ph type="pic" sz="quarter" idx="17"/>
          </p:nvPr>
        </p:nvSpPr>
        <p:spPr>
          <a:xfrm>
            <a:off x="3276600" y="4114800"/>
            <a:ext cx="2667000" cy="20574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6172200" y="4114800"/>
            <a:ext cx="2667000" cy="20574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" r="-1" b="19896"/>
          <a:stretch/>
        </p:blipFill>
        <p:spPr>
          <a:xfrm>
            <a:off x="7219576" y="77295"/>
            <a:ext cx="1843657" cy="532305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B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" r="-1" b="19896"/>
          <a:stretch/>
        </p:blipFill>
        <p:spPr>
          <a:xfrm>
            <a:off x="7219576" y="77295"/>
            <a:ext cx="1843657" cy="53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622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ABDABD3-D324-4B9F-97A7-444008AEE1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B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78867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" r="-1" b="19896"/>
          <a:stretch/>
        </p:blipFill>
        <p:spPr>
          <a:xfrm>
            <a:off x="7219576" y="77295"/>
            <a:ext cx="1843657" cy="53230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B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" r="-1" b="19896"/>
          <a:stretch/>
        </p:blipFill>
        <p:spPr>
          <a:xfrm>
            <a:off x="7219576" y="77295"/>
            <a:ext cx="1843657" cy="53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295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20" r:id="rId15"/>
    <p:sldLayoutId id="2147483661" r:id="rId16"/>
    <p:sldLayoutId id="2147483664" r:id="rId17"/>
    <p:sldLayoutId id="2147483669" r:id="rId18"/>
    <p:sldLayoutId id="2147483670" r:id="rId19"/>
    <p:sldLayoutId id="2147483671" r:id="rId20"/>
    <p:sldLayoutId id="2147483672" r:id="rId21"/>
    <p:sldLayoutId id="2147483674" r:id="rId22"/>
    <p:sldLayoutId id="2147483675" r:id="rId23"/>
    <p:sldLayoutId id="2147483677" r:id="rId24"/>
    <p:sldLayoutId id="2147483678" r:id="rId25"/>
    <p:sldLayoutId id="2147483676" r:id="rId26"/>
    <p:sldLayoutId id="2147483667" r:id="rId27"/>
    <p:sldLayoutId id="2147483668" r:id="rId28"/>
    <p:sldLayoutId id="2147483681" r:id="rId2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9314" y="2860558"/>
            <a:ext cx="8536214" cy="1136676"/>
          </a:xfrm>
        </p:spPr>
        <p:txBody>
          <a:bodyPr>
            <a:normAutofit/>
          </a:bodyPr>
          <a:lstStyle/>
          <a:p>
            <a:r>
              <a:rPr lang="en-GB" dirty="0"/>
              <a:t>hw5</a:t>
            </a:r>
          </a:p>
          <a:p>
            <a:r>
              <a:rPr lang="en-GB" dirty="0" err="1"/>
              <a:t>Ece</a:t>
            </a:r>
            <a:r>
              <a:rPr lang="en-GB" dirty="0"/>
              <a:t> 5553 – Autonomy in vehicles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Verdana" panose="020B0604030504040204" pitchFamily="34" charset="0"/>
              </a:rPr>
              <a:t>Path Planning 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04800" y="3362264"/>
            <a:ext cx="8552542" cy="1724085"/>
          </a:xfrm>
        </p:spPr>
        <p:txBody>
          <a:bodyPr>
            <a:normAutofit/>
          </a:bodyPr>
          <a:lstStyle/>
          <a:p>
            <a:r>
              <a:rPr lang="en-US" dirty="0">
                <a:ea typeface="Verdana" panose="020B0604030504040204" pitchFamily="34" charset="0"/>
              </a:rPr>
              <a:t> 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19088" y="5160224"/>
            <a:ext cx="8535987" cy="604837"/>
          </a:xfrm>
        </p:spPr>
        <p:txBody>
          <a:bodyPr/>
          <a:lstStyle/>
          <a:p>
            <a:endParaRPr lang="en-US" dirty="0"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506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107401" y="2979089"/>
            <a:ext cx="4569161" cy="199348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part 3 PLOTS</a:t>
            </a:r>
          </a:p>
        </p:txBody>
      </p:sp>
    </p:spTree>
    <p:extLst>
      <p:ext uri="{BB962C8B-B14F-4D97-AF65-F5344CB8AC3E}">
        <p14:creationId xmlns:p14="http://schemas.microsoft.com/office/powerpoint/2010/main" val="1197446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err="1"/>
              <a:t>Rrt</a:t>
            </a:r>
            <a:r>
              <a:rPr lang="en-US" sz="3200" b="1" dirty="0"/>
              <a:t>* Path Planning results</a:t>
            </a:r>
            <a:br>
              <a:rPr lang="en-US" sz="3200" b="1" dirty="0"/>
            </a:br>
            <a:r>
              <a:rPr lang="en-US" sz="3200" b="1" dirty="0"/>
              <a:t>part 4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91130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107401" y="2979089"/>
            <a:ext cx="4569161" cy="199348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PART 4 PLOTS</a:t>
            </a:r>
          </a:p>
        </p:txBody>
      </p:sp>
    </p:spTree>
    <p:extLst>
      <p:ext uri="{BB962C8B-B14F-4D97-AF65-F5344CB8AC3E}">
        <p14:creationId xmlns:p14="http://schemas.microsoft.com/office/powerpoint/2010/main" val="468531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HYBRID A * Path Planning results</a:t>
            </a:r>
            <a:br>
              <a:rPr lang="en-US" sz="3200" b="1" dirty="0"/>
            </a:br>
            <a:r>
              <a:rPr lang="en-US" sz="3200" b="1" dirty="0"/>
              <a:t>part 5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40878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4B9F857-5A34-4237-89BA-C2E4448486B5}"/>
              </a:ext>
            </a:extLst>
          </p:cNvPr>
          <p:cNvSpPr/>
          <p:nvPr/>
        </p:nvSpPr>
        <p:spPr>
          <a:xfrm>
            <a:off x="1158137" y="1085190"/>
            <a:ext cx="2875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nsolas Courier"/>
              </a:rPr>
              <a:t>MotionPrimitiveLength</a:t>
            </a:r>
            <a:r>
              <a:rPr lang="en-US" dirty="0">
                <a:latin typeface="Consolas Courier"/>
              </a:rPr>
              <a:t> = 2m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107401" y="2979089"/>
            <a:ext cx="4569161" cy="199348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PART 5 PLOTS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FBF517-2527-43B6-894C-0B337D7807D2}"/>
              </a:ext>
            </a:extLst>
          </p:cNvPr>
          <p:cNvSpPr/>
          <p:nvPr/>
        </p:nvSpPr>
        <p:spPr>
          <a:xfrm>
            <a:off x="5182492" y="1085190"/>
            <a:ext cx="2875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nsolas Courier"/>
              </a:rPr>
              <a:t>MotionPrimitiveLength</a:t>
            </a:r>
            <a:r>
              <a:rPr lang="en-US" dirty="0">
                <a:latin typeface="Consolas Courier"/>
              </a:rPr>
              <a:t> = 5m</a:t>
            </a:r>
          </a:p>
        </p:txBody>
      </p:sp>
    </p:spTree>
    <p:extLst>
      <p:ext uri="{BB962C8B-B14F-4D97-AF65-F5344CB8AC3E}">
        <p14:creationId xmlns:p14="http://schemas.microsoft.com/office/powerpoint/2010/main" val="2073568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err="1"/>
              <a:t>Rrt</a:t>
            </a:r>
            <a:r>
              <a:rPr lang="en-US" sz="3200" b="1" dirty="0"/>
              <a:t> Path Planning results</a:t>
            </a:r>
            <a:br>
              <a:rPr lang="en-US" sz="3200" b="1" dirty="0"/>
            </a:br>
            <a:r>
              <a:rPr lang="en-US" sz="3200" b="1" dirty="0"/>
              <a:t>part 1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8050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107401" y="2979089"/>
            <a:ext cx="4569161" cy="199348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part 1 PLOTS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B27829-BA97-4C38-A0E7-58B7EA610A75}"/>
              </a:ext>
            </a:extLst>
          </p:cNvPr>
          <p:cNvSpPr txBox="1"/>
          <p:nvPr/>
        </p:nvSpPr>
        <p:spPr>
          <a:xfrm>
            <a:off x="545318" y="4051118"/>
            <a:ext cx="2824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MinTurningRadius</a:t>
            </a:r>
            <a:r>
              <a:rPr lang="en-US" dirty="0"/>
              <a:t> = 1.5m</a:t>
            </a: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8604AD-3A4B-4FAA-94B1-F36C70E5DC15}"/>
              </a:ext>
            </a:extLst>
          </p:cNvPr>
          <p:cNvSpPr txBox="1"/>
          <p:nvPr/>
        </p:nvSpPr>
        <p:spPr>
          <a:xfrm>
            <a:off x="4719451" y="4098494"/>
            <a:ext cx="2881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MinTurningRadius</a:t>
            </a:r>
            <a:r>
              <a:rPr lang="en-US" dirty="0"/>
              <a:t> =  x = ?</a:t>
            </a: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3AE523-2941-4B6A-A275-522FB412D15C}"/>
              </a:ext>
            </a:extLst>
          </p:cNvPr>
          <p:cNvSpPr txBox="1"/>
          <p:nvPr/>
        </p:nvSpPr>
        <p:spPr>
          <a:xfrm>
            <a:off x="491632" y="1092031"/>
            <a:ext cx="2824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MinTurningRadius</a:t>
            </a:r>
            <a:r>
              <a:rPr lang="en-US" dirty="0"/>
              <a:t> = 0.5m</a:t>
            </a:r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9760A5-412B-4E2E-A6D2-D27961E0299A}"/>
              </a:ext>
            </a:extLst>
          </p:cNvPr>
          <p:cNvSpPr txBox="1"/>
          <p:nvPr/>
        </p:nvSpPr>
        <p:spPr>
          <a:xfrm>
            <a:off x="5019858" y="1092031"/>
            <a:ext cx="2631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MinTurningRadius</a:t>
            </a:r>
            <a:r>
              <a:rPr lang="en-US" dirty="0"/>
              <a:t> = 1m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671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 1 PLOTS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3AE523-2941-4B6A-A275-522FB412D15C}"/>
              </a:ext>
            </a:extLst>
          </p:cNvPr>
          <p:cNvSpPr txBox="1"/>
          <p:nvPr/>
        </p:nvSpPr>
        <p:spPr>
          <a:xfrm>
            <a:off x="491632" y="1092031"/>
            <a:ext cx="2695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MinTurningRadius</a:t>
            </a:r>
            <a:r>
              <a:rPr lang="en-US" dirty="0"/>
              <a:t> = 3 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665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part 1 Results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EDFBD22-C585-4A0A-8DD0-5504CF2AE07F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3355023244"/>
              </p:ext>
            </p:extLst>
          </p:nvPr>
        </p:nvGraphicFramePr>
        <p:xfrm>
          <a:off x="415290" y="2910840"/>
          <a:ext cx="8313420" cy="1840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94884">
                  <a:extLst>
                    <a:ext uri="{9D8B030D-6E8A-4147-A177-3AD203B41FA5}">
                      <a16:colId xmlns:a16="http://schemas.microsoft.com/office/drawing/2014/main" val="1638487993"/>
                    </a:ext>
                  </a:extLst>
                </a:gridCol>
                <a:gridCol w="1416052">
                  <a:extLst>
                    <a:ext uri="{9D8B030D-6E8A-4147-A177-3AD203B41FA5}">
                      <a16:colId xmlns:a16="http://schemas.microsoft.com/office/drawing/2014/main" val="3443097463"/>
                    </a:ext>
                  </a:extLst>
                </a:gridCol>
                <a:gridCol w="2100484">
                  <a:extLst>
                    <a:ext uri="{9D8B030D-6E8A-4147-A177-3AD203B41FA5}">
                      <a16:colId xmlns:a16="http://schemas.microsoft.com/office/drawing/2014/main" val="1145295795"/>
                    </a:ext>
                  </a:extLst>
                </a:gridCol>
                <a:gridCol w="2602000">
                  <a:extLst>
                    <a:ext uri="{9D8B030D-6E8A-4147-A177-3AD203B41FA5}">
                      <a16:colId xmlns:a16="http://schemas.microsoft.com/office/drawing/2014/main" val="2325041870"/>
                    </a:ext>
                  </a:extLst>
                </a:gridCol>
              </a:tblGrid>
              <a:tr h="287020"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5" marR="1925" marT="19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5" marR="1925" marT="19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5" marR="1925" marT="19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5" marR="1925" marT="1925" marB="0" anchor="ctr"/>
                </a:tc>
                <a:extLst>
                  <a:ext uri="{0D108BD9-81ED-4DB2-BD59-A6C34878D82A}">
                    <a16:rowId xmlns:a16="http://schemas.microsoft.com/office/drawing/2014/main" val="3972983112"/>
                  </a:ext>
                </a:extLst>
              </a:tr>
              <a:tr h="287020"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5" marR="1925" marT="19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5" marR="1925" marT="19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5" marR="1925" marT="19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5" marR="1925" marT="1925" marB="0" anchor="ctr"/>
                </a:tc>
                <a:extLst>
                  <a:ext uri="{0D108BD9-81ED-4DB2-BD59-A6C34878D82A}">
                    <a16:rowId xmlns:a16="http://schemas.microsoft.com/office/drawing/2014/main" val="2132667789"/>
                  </a:ext>
                </a:extLst>
              </a:tr>
              <a:tr h="287020"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5" marR="1925" marT="19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5" marR="1925" marT="19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5" marR="1925" marT="19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5" marR="1925" marT="1925" marB="0" anchor="ctr"/>
                </a:tc>
                <a:extLst>
                  <a:ext uri="{0D108BD9-81ED-4DB2-BD59-A6C34878D82A}">
                    <a16:rowId xmlns:a16="http://schemas.microsoft.com/office/drawing/2014/main" val="2061405068"/>
                  </a:ext>
                </a:extLst>
              </a:tr>
              <a:tr h="287020"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5" marR="1925" marT="19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5" marR="1925" marT="19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5" marR="1925" marT="19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5" marR="1925" marT="1925" marB="0" anchor="ctr"/>
                </a:tc>
                <a:extLst>
                  <a:ext uri="{0D108BD9-81ED-4DB2-BD59-A6C34878D82A}">
                    <a16:rowId xmlns:a16="http://schemas.microsoft.com/office/drawing/2014/main" val="4201297759"/>
                  </a:ext>
                </a:extLst>
              </a:tr>
              <a:tr h="287020"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5" marR="1925" marT="19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5" marR="1925" marT="19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5" marR="1925" marT="19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5" marR="1925" marT="1925" marB="0" anchor="ctr"/>
                </a:tc>
                <a:extLst>
                  <a:ext uri="{0D108BD9-81ED-4DB2-BD59-A6C34878D82A}">
                    <a16:rowId xmlns:a16="http://schemas.microsoft.com/office/drawing/2014/main" val="1949671066"/>
                  </a:ext>
                </a:extLst>
              </a:tr>
              <a:tr h="287020"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5" marR="1925" marT="19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5" marR="1925" marT="19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5" marR="1925" marT="19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5" marR="1925" marT="1925" marB="0" anchor="ctr"/>
                </a:tc>
                <a:extLst>
                  <a:ext uri="{0D108BD9-81ED-4DB2-BD59-A6C34878D82A}">
                    <a16:rowId xmlns:a16="http://schemas.microsoft.com/office/drawing/2014/main" val="184224441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1BA46FB-4943-4759-A847-F05CE66DA279}"/>
              </a:ext>
            </a:extLst>
          </p:cNvPr>
          <p:cNvSpPr txBox="1"/>
          <p:nvPr/>
        </p:nvSpPr>
        <p:spPr>
          <a:xfrm>
            <a:off x="762000" y="5349240"/>
            <a:ext cx="377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Feel free to create your own slides.</a:t>
            </a:r>
          </a:p>
        </p:txBody>
      </p:sp>
    </p:spTree>
    <p:extLst>
      <p:ext uri="{BB962C8B-B14F-4D97-AF65-F5344CB8AC3E}">
        <p14:creationId xmlns:p14="http://schemas.microsoft.com/office/powerpoint/2010/main" val="3882102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err="1"/>
              <a:t>Rrt</a:t>
            </a:r>
            <a:r>
              <a:rPr lang="en-US" sz="3200" b="1" dirty="0"/>
              <a:t> Path Planning results</a:t>
            </a:r>
            <a:br>
              <a:rPr lang="en-US" sz="3200" b="1" dirty="0"/>
            </a:br>
            <a:r>
              <a:rPr lang="en-US" sz="3200" b="1" dirty="0"/>
              <a:t>part 2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3059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107401" y="2979089"/>
            <a:ext cx="4569161" cy="199348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part 2 PLOTS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3AE523-2941-4B6A-A275-522FB412D15C}"/>
              </a:ext>
            </a:extLst>
          </p:cNvPr>
          <p:cNvSpPr txBox="1"/>
          <p:nvPr/>
        </p:nvSpPr>
        <p:spPr>
          <a:xfrm>
            <a:off x="549717" y="993447"/>
            <a:ext cx="3653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Connection Distance = 0.5 m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817165-3316-4CE8-847A-9BF13C22E0C7}"/>
              </a:ext>
            </a:extLst>
          </p:cNvPr>
          <p:cNvSpPr txBox="1"/>
          <p:nvPr/>
        </p:nvSpPr>
        <p:spPr>
          <a:xfrm>
            <a:off x="4950199" y="925775"/>
            <a:ext cx="3461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Connection Distance = 1 m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611A99-3BEC-402D-B81B-0607B880B57E}"/>
              </a:ext>
            </a:extLst>
          </p:cNvPr>
          <p:cNvSpPr txBox="1"/>
          <p:nvPr/>
        </p:nvSpPr>
        <p:spPr>
          <a:xfrm>
            <a:off x="210691" y="3803382"/>
            <a:ext cx="3653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Connection Distance = 1.5 m</a:t>
            </a:r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BA7767-E2BF-407F-9559-81706CA00AC8}"/>
              </a:ext>
            </a:extLst>
          </p:cNvPr>
          <p:cNvSpPr txBox="1"/>
          <p:nvPr/>
        </p:nvSpPr>
        <p:spPr>
          <a:xfrm>
            <a:off x="4746490" y="3903149"/>
            <a:ext cx="3461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Connection Distance = 2 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22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PART 2 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086C3D-18BE-4C93-833E-FAA1E98A21AB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543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err="1"/>
              <a:t>Rrt</a:t>
            </a:r>
            <a:r>
              <a:rPr lang="en-US" sz="3200" b="1" dirty="0"/>
              <a:t> Path Planning results</a:t>
            </a:r>
            <a:br>
              <a:rPr lang="en-US" sz="3200" b="1" dirty="0"/>
            </a:br>
            <a:r>
              <a:rPr lang="en-US" sz="3200" b="1" dirty="0"/>
              <a:t>part 3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5223098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OSU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Bo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1 Sp2020 ME3360 Guvenc" id="{0C48BF12-8607-4698-87CF-44EF6671D078}" vid="{12A5698A-C5A5-4FB0-99A9-7DBF50D06D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OSU</Template>
  <TotalTime>499</TotalTime>
  <Words>113</Words>
  <Application>Microsoft Office PowerPoint</Application>
  <PresentationFormat>On-screen Show (4:3)</PresentationFormat>
  <Paragraphs>29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Consolas Courier</vt:lpstr>
      <vt:lpstr>Times New Roman</vt:lpstr>
      <vt:lpstr>ThemeOSU</vt:lpstr>
      <vt:lpstr>Path Planning </vt:lpstr>
      <vt:lpstr>Rrt Path Planning results part 1</vt:lpstr>
      <vt:lpstr>PowerPoint Presentation</vt:lpstr>
      <vt:lpstr>PowerPoint Presentation</vt:lpstr>
      <vt:lpstr>PowerPoint Presentation</vt:lpstr>
      <vt:lpstr>Rrt Path Planning results part 2</vt:lpstr>
      <vt:lpstr>PowerPoint Presentation</vt:lpstr>
      <vt:lpstr>PowerPoint Presentation</vt:lpstr>
      <vt:lpstr>Rrt Path Planning results part 3</vt:lpstr>
      <vt:lpstr>PowerPoint Presentation</vt:lpstr>
      <vt:lpstr>Rrt* Path Planning results part 4</vt:lpstr>
      <vt:lpstr>PowerPoint Presentation</vt:lpstr>
      <vt:lpstr>HYBRID A * Path Planning results part 5</vt:lpstr>
      <vt:lpstr>PowerPoint Presentation</vt:lpstr>
    </vt:vector>
  </TitlesOfParts>
  <Company>Center for Automotive Research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Path following</dc:title>
  <dc:creator>Levent Guvenc</dc:creator>
  <cp:lastModifiedBy>Cantas, Mustafa Ridvan</cp:lastModifiedBy>
  <cp:revision>17</cp:revision>
  <cp:lastPrinted>2020-03-28T00:58:25Z</cp:lastPrinted>
  <dcterms:created xsi:type="dcterms:W3CDTF">2020-01-28T15:18:57Z</dcterms:created>
  <dcterms:modified xsi:type="dcterms:W3CDTF">2020-03-28T22:19:19Z</dcterms:modified>
</cp:coreProperties>
</file>