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3840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5782"/>
  </p:normalViewPr>
  <p:slideViewPr>
    <p:cSldViewPr snapToGrid="0" snapToObjects="1">
      <p:cViewPr>
        <p:scale>
          <a:sx n="20" d="100"/>
          <a:sy n="20" d="100"/>
        </p:scale>
        <p:origin x="243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6285233"/>
            <a:ext cx="37307520" cy="1337056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20171415"/>
            <a:ext cx="32918400" cy="9272267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15C8-03A2-F24E-A8BF-1046E36358E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6504-5D5A-A24E-A196-5F5178C1E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5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15C8-03A2-F24E-A8BF-1046E36358E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6504-5D5A-A24E-A196-5F5178C1E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9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2044702"/>
            <a:ext cx="9464040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2044702"/>
            <a:ext cx="27843480" cy="32546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15C8-03A2-F24E-A8BF-1046E36358E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6504-5D5A-A24E-A196-5F5178C1E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2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15C8-03A2-F24E-A8BF-1046E36358E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6504-5D5A-A24E-A196-5F5178C1E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9574543"/>
            <a:ext cx="37856160" cy="15975327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5701002"/>
            <a:ext cx="37856160" cy="8401047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15C8-03A2-F24E-A8BF-1046E36358E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6504-5D5A-A24E-A196-5F5178C1E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7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10223502"/>
            <a:ext cx="1865376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10223502"/>
            <a:ext cx="1865376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15C8-03A2-F24E-A8BF-1046E36358E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6504-5D5A-A24E-A196-5F5178C1E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8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044710"/>
            <a:ext cx="37856160" cy="7423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9414515"/>
            <a:ext cx="18568032" cy="461390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4028422"/>
            <a:ext cx="18568032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3" y="9414515"/>
            <a:ext cx="18659477" cy="461390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3" y="14028422"/>
            <a:ext cx="18659477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15C8-03A2-F24E-A8BF-1046E36358E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6504-5D5A-A24E-A196-5F5178C1E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5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15C8-03A2-F24E-A8BF-1046E36358E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6504-5D5A-A24E-A196-5F5178C1E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6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15C8-03A2-F24E-A8BF-1046E36358E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6504-5D5A-A24E-A196-5F5178C1E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6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560320"/>
            <a:ext cx="14156054" cy="896112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5529588"/>
            <a:ext cx="22219920" cy="272923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1521441"/>
            <a:ext cx="14156054" cy="21344893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15C8-03A2-F24E-A8BF-1046E36358E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6504-5D5A-A24E-A196-5F5178C1E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9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560320"/>
            <a:ext cx="14156054" cy="896112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5529588"/>
            <a:ext cx="22219920" cy="272923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1521441"/>
            <a:ext cx="14156054" cy="21344893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15C8-03A2-F24E-A8BF-1046E36358E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6504-5D5A-A24E-A196-5F5178C1E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0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2044710"/>
            <a:ext cx="3785616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10223502"/>
            <a:ext cx="3785616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D15C8-03A2-F24E-A8BF-1046E36358E7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76504-5D5A-A24E-A196-5F5178C1E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9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60E9AA-A881-85B1-187E-9C12B24F7F7C}"/>
              </a:ext>
            </a:extLst>
          </p:cNvPr>
          <p:cNvSpPr txBox="1"/>
          <p:nvPr/>
        </p:nvSpPr>
        <p:spPr>
          <a:xfrm>
            <a:off x="5931896" y="889740"/>
            <a:ext cx="2743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ASPIRE Poster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7C6F9-E12B-87E3-2F96-A06E60AFF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35" y="441779"/>
            <a:ext cx="4801314" cy="64871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6D757C-928B-F001-A679-DB6192668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8279" y="798103"/>
            <a:ext cx="5222829" cy="534373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ED4E1E-96C8-2FE2-D8FD-B5A16BE20541}"/>
              </a:ext>
            </a:extLst>
          </p:cNvPr>
          <p:cNvSpPr txBox="1"/>
          <p:nvPr/>
        </p:nvSpPr>
        <p:spPr>
          <a:xfrm>
            <a:off x="6080097" y="4559082"/>
            <a:ext cx="26864585" cy="2370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Brian Li</a:t>
            </a:r>
          </a:p>
          <a:p>
            <a:pPr algn="ctr"/>
            <a:r>
              <a:rPr lang="en-US" sz="6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University of California, Davis and the Center for Neuroscience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C46C18F-C6C6-01AF-49FC-2552F9401A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48" t="9677" r="6203" b="8132"/>
          <a:stretch/>
        </p:blipFill>
        <p:spPr>
          <a:xfrm>
            <a:off x="38022848" y="441778"/>
            <a:ext cx="5484918" cy="5634192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66C64F4-C915-601E-CE3E-45CCD462FB6F}"/>
              </a:ext>
            </a:extLst>
          </p:cNvPr>
          <p:cNvSpPr/>
          <p:nvPr/>
        </p:nvSpPr>
        <p:spPr>
          <a:xfrm>
            <a:off x="1001489" y="7881258"/>
            <a:ext cx="13349096" cy="29633807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EF6E8-1ADB-0DAA-D5A8-ACA213D57094}"/>
              </a:ext>
            </a:extLst>
          </p:cNvPr>
          <p:cNvSpPr txBox="1"/>
          <p:nvPr/>
        </p:nvSpPr>
        <p:spPr>
          <a:xfrm>
            <a:off x="6172288" y="7888598"/>
            <a:ext cx="4705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Abstract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D71C5E-57FC-5303-6E30-05C0FED04AC8}"/>
              </a:ext>
            </a:extLst>
          </p:cNvPr>
          <p:cNvSpPr txBox="1"/>
          <p:nvPr/>
        </p:nvSpPr>
        <p:spPr>
          <a:xfrm>
            <a:off x="5323397" y="27034265"/>
            <a:ext cx="4705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Background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AE50A91-AA88-5559-8187-184C5504FCF7}"/>
              </a:ext>
            </a:extLst>
          </p:cNvPr>
          <p:cNvSpPr/>
          <p:nvPr/>
        </p:nvSpPr>
        <p:spPr>
          <a:xfrm>
            <a:off x="15484591" y="7881258"/>
            <a:ext cx="13349096" cy="29633807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B3F5B8-B698-9376-3120-F0ECC39129BA}"/>
              </a:ext>
            </a:extLst>
          </p:cNvPr>
          <p:cNvSpPr txBox="1"/>
          <p:nvPr/>
        </p:nvSpPr>
        <p:spPr>
          <a:xfrm>
            <a:off x="5824370" y="30568323"/>
            <a:ext cx="4705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Objective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A99FE2-6063-B64C-D841-02585151AD90}"/>
              </a:ext>
            </a:extLst>
          </p:cNvPr>
          <p:cNvSpPr txBox="1"/>
          <p:nvPr/>
        </p:nvSpPr>
        <p:spPr>
          <a:xfrm>
            <a:off x="20645945" y="8442596"/>
            <a:ext cx="4705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Methods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AD3DA62-FB35-1B6A-F672-C88A5DF53C48}"/>
              </a:ext>
            </a:extLst>
          </p:cNvPr>
          <p:cNvSpPr/>
          <p:nvPr/>
        </p:nvSpPr>
        <p:spPr>
          <a:xfrm>
            <a:off x="29754157" y="7881258"/>
            <a:ext cx="13349096" cy="29633807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64A168-943E-4FA4-9845-5972A6CAF640}"/>
              </a:ext>
            </a:extLst>
          </p:cNvPr>
          <p:cNvSpPr txBox="1"/>
          <p:nvPr/>
        </p:nvSpPr>
        <p:spPr>
          <a:xfrm>
            <a:off x="35324990" y="7881260"/>
            <a:ext cx="4705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Results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D0A039-A54A-0BA7-5B7C-DA5ADC83179A}"/>
              </a:ext>
            </a:extLst>
          </p:cNvPr>
          <p:cNvSpPr txBox="1"/>
          <p:nvPr/>
        </p:nvSpPr>
        <p:spPr>
          <a:xfrm>
            <a:off x="30131318" y="32783889"/>
            <a:ext cx="10136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References and acknowledgements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DA9B38-7B42-53E9-D0D1-47676C2211D3}"/>
              </a:ext>
            </a:extLst>
          </p:cNvPr>
          <p:cNvSpPr txBox="1"/>
          <p:nvPr/>
        </p:nvSpPr>
        <p:spPr>
          <a:xfrm>
            <a:off x="34611864" y="21701307"/>
            <a:ext cx="4705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Discussion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D7BFD5-F91F-A419-DEE7-447D84132108}"/>
              </a:ext>
            </a:extLst>
          </p:cNvPr>
          <p:cNvSpPr txBox="1"/>
          <p:nvPr/>
        </p:nvSpPr>
        <p:spPr>
          <a:xfrm>
            <a:off x="1576357" y="9050546"/>
            <a:ext cx="12774226" cy="1782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This poster template is here to help you get started! The design of this poster is completely up to you and your mentor/co-authors. </a:t>
            </a:r>
          </a:p>
          <a:p>
            <a:endParaRPr lang="en-US" sz="7200" dirty="0"/>
          </a:p>
          <a:p>
            <a:r>
              <a:rPr lang="en-US" sz="7200" dirty="0"/>
              <a:t>The only constraints include: </a:t>
            </a:r>
          </a:p>
          <a:p>
            <a:pPr marL="857299" indent="-857299">
              <a:buFont typeface="Arial" panose="020B0604020202020204" pitchFamily="34" charset="0"/>
              <a:buChar char="•"/>
            </a:pPr>
            <a:r>
              <a:rPr lang="en-US" sz="7200" b="1" dirty="0"/>
              <a:t>Size</a:t>
            </a:r>
            <a:r>
              <a:rPr lang="en-US" sz="7200" dirty="0"/>
              <a:t> – please make sure the poster is 48” wide and 42” tall.</a:t>
            </a:r>
          </a:p>
          <a:p>
            <a:pPr marL="857299" indent="-857299">
              <a:buFont typeface="Arial" panose="020B0604020202020204" pitchFamily="34" charset="0"/>
              <a:buChar char="•"/>
            </a:pPr>
            <a:r>
              <a:rPr lang="en-US" sz="7200" b="1" dirty="0"/>
              <a:t>Color</a:t>
            </a:r>
            <a:r>
              <a:rPr lang="en-US" sz="7200" dirty="0"/>
              <a:t> – we ask that you don’t use large blocks of dark ink (e.g., background colors) for the printer’s sake</a:t>
            </a:r>
          </a:p>
          <a:p>
            <a:pPr marL="857299" indent="-857299">
              <a:buFont typeface="Arial" panose="020B0604020202020204" pitchFamily="34" charset="0"/>
              <a:buChar char="•"/>
            </a:pPr>
            <a:r>
              <a:rPr lang="en-US" sz="7200" b="1" dirty="0"/>
              <a:t>Logos</a:t>
            </a:r>
            <a:r>
              <a:rPr lang="en-US" sz="7200" dirty="0"/>
              <a:t> – please include the ASPIRE logo to help identify ASPIRE students’ work. We want you to stand out!</a:t>
            </a:r>
          </a:p>
        </p:txBody>
      </p:sp>
    </p:spTree>
    <p:extLst>
      <p:ext uri="{BB962C8B-B14F-4D97-AF65-F5344CB8AC3E}">
        <p14:creationId xmlns:p14="http://schemas.microsoft.com/office/powerpoint/2010/main" val="419129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ASPIRE_posterTemplate_48w42h - Copy</Template>
  <TotalTime>1</TotalTime>
  <Words>119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XueQian  Li</dc:creator>
  <cp:lastModifiedBy>XueQian  Li</cp:lastModifiedBy>
  <cp:revision>1</cp:revision>
  <dcterms:created xsi:type="dcterms:W3CDTF">2024-03-18T01:54:11Z</dcterms:created>
  <dcterms:modified xsi:type="dcterms:W3CDTF">2024-03-18T01:55:22Z</dcterms:modified>
</cp:coreProperties>
</file>