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  <p:sldId id="265" r:id="rId9"/>
    <p:sldId id="266" r:id="rId10"/>
    <p:sldId id="268" r:id="rId11"/>
    <p:sldId id="267" r:id="rId12"/>
    <p:sldId id="26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463271-75A2-42A6-BF7F-A9A30B7F2E3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7F1972-A2D1-4517-948D-0D89E7039E24}">
      <dgm:prSet custT="1"/>
      <dgm:spPr/>
      <dgm:t>
        <a:bodyPr/>
        <a:lstStyle/>
        <a:p>
          <a:r>
            <a:rPr lang="en-US" sz="1800" b="1" dirty="0"/>
            <a:t>Name</a:t>
          </a:r>
        </a:p>
      </dgm:t>
    </dgm:pt>
    <dgm:pt modelId="{351FA1A8-0C4B-49DC-9952-7B9B885A5685}" type="parTrans" cxnId="{D9931013-92C6-44CF-B757-10B9FD0F8E5A}">
      <dgm:prSet/>
      <dgm:spPr/>
      <dgm:t>
        <a:bodyPr/>
        <a:lstStyle/>
        <a:p>
          <a:endParaRPr lang="en-US"/>
        </a:p>
      </dgm:t>
    </dgm:pt>
    <dgm:pt modelId="{6DE746E6-158E-4CF3-8809-C135A969A498}" type="sibTrans" cxnId="{D9931013-92C6-44CF-B757-10B9FD0F8E5A}">
      <dgm:prSet/>
      <dgm:spPr/>
      <dgm:t>
        <a:bodyPr/>
        <a:lstStyle/>
        <a:p>
          <a:endParaRPr lang="en-US"/>
        </a:p>
      </dgm:t>
    </dgm:pt>
    <dgm:pt modelId="{42E813B2-E2C5-43E6-B7FD-32360D5E3DAC}">
      <dgm:prSet custT="1"/>
      <dgm:spPr/>
      <dgm:t>
        <a:bodyPr/>
        <a:lstStyle/>
        <a:p>
          <a:r>
            <a:rPr lang="en-US" sz="1800" b="1" dirty="0"/>
            <a:t>Type / Classification</a:t>
          </a:r>
        </a:p>
        <a:p>
          <a:r>
            <a:rPr lang="en-US" sz="1800" dirty="0"/>
            <a:t> </a:t>
          </a:r>
          <a:r>
            <a:rPr lang="en-US" sz="1200" dirty="0"/>
            <a:t>(creational, structural, behavioral, concurrency)</a:t>
          </a:r>
        </a:p>
      </dgm:t>
    </dgm:pt>
    <dgm:pt modelId="{C1E273CE-CE6D-4865-BBD8-AE561D765629}" type="parTrans" cxnId="{814A5818-D6BB-42AF-A7E8-159E9CCFA33C}">
      <dgm:prSet/>
      <dgm:spPr/>
      <dgm:t>
        <a:bodyPr/>
        <a:lstStyle/>
        <a:p>
          <a:endParaRPr lang="en-US"/>
        </a:p>
      </dgm:t>
    </dgm:pt>
    <dgm:pt modelId="{FEED5153-FFFA-4269-8681-8230B61D3DB3}" type="sibTrans" cxnId="{814A5818-D6BB-42AF-A7E8-159E9CCFA33C}">
      <dgm:prSet/>
      <dgm:spPr/>
      <dgm:t>
        <a:bodyPr/>
        <a:lstStyle/>
        <a:p>
          <a:endParaRPr lang="en-US"/>
        </a:p>
      </dgm:t>
    </dgm:pt>
    <dgm:pt modelId="{B012BBFF-2567-425A-94B6-1F4541ED9BAA}">
      <dgm:prSet custT="1"/>
      <dgm:spPr/>
      <dgm:t>
        <a:bodyPr/>
        <a:lstStyle/>
        <a:p>
          <a:r>
            <a:rPr lang="en-US" sz="1800" b="1" dirty="0"/>
            <a:t>Intent</a:t>
          </a:r>
        </a:p>
      </dgm:t>
    </dgm:pt>
    <dgm:pt modelId="{79868DCA-3945-4E50-B857-0ED675BD8B2B}" type="parTrans" cxnId="{06BA9539-273E-41FF-AF24-A7510E82414F}">
      <dgm:prSet/>
      <dgm:spPr/>
      <dgm:t>
        <a:bodyPr/>
        <a:lstStyle/>
        <a:p>
          <a:endParaRPr lang="en-US"/>
        </a:p>
      </dgm:t>
    </dgm:pt>
    <dgm:pt modelId="{A03FC5B8-C22F-4A70-BC59-EC8291B57CAE}" type="sibTrans" cxnId="{06BA9539-273E-41FF-AF24-A7510E82414F}">
      <dgm:prSet/>
      <dgm:spPr/>
      <dgm:t>
        <a:bodyPr/>
        <a:lstStyle/>
        <a:p>
          <a:endParaRPr lang="en-US"/>
        </a:p>
      </dgm:t>
    </dgm:pt>
    <dgm:pt modelId="{1A110E3D-4659-458A-8553-03008F18A986}">
      <dgm:prSet custT="1"/>
      <dgm:spPr/>
      <dgm:t>
        <a:bodyPr/>
        <a:lstStyle/>
        <a:p>
          <a:r>
            <a:rPr lang="en-US" sz="1800" b="1"/>
            <a:t>Solution</a:t>
          </a:r>
        </a:p>
      </dgm:t>
    </dgm:pt>
    <dgm:pt modelId="{CEAB54A4-4805-4639-B1FF-B72037D8BB69}" type="parTrans" cxnId="{0DABA877-47EB-438A-9398-DB577BEB3561}">
      <dgm:prSet/>
      <dgm:spPr/>
      <dgm:t>
        <a:bodyPr/>
        <a:lstStyle/>
        <a:p>
          <a:endParaRPr lang="en-US"/>
        </a:p>
      </dgm:t>
    </dgm:pt>
    <dgm:pt modelId="{832A6A00-F71A-4784-A126-B09A6792A4EE}" type="sibTrans" cxnId="{0DABA877-47EB-438A-9398-DB577BEB3561}">
      <dgm:prSet/>
      <dgm:spPr/>
      <dgm:t>
        <a:bodyPr/>
        <a:lstStyle/>
        <a:p>
          <a:endParaRPr lang="en-US"/>
        </a:p>
      </dgm:t>
    </dgm:pt>
    <dgm:pt modelId="{45FE3378-ECD6-4359-B7FD-1A1466FA46E6}">
      <dgm:prSet custT="1"/>
      <dgm:spPr/>
      <dgm:t>
        <a:bodyPr/>
        <a:lstStyle/>
        <a:p>
          <a:r>
            <a:rPr lang="en-US" sz="1800" b="1"/>
            <a:t>Consequences</a:t>
          </a:r>
        </a:p>
      </dgm:t>
    </dgm:pt>
    <dgm:pt modelId="{24109FFE-5061-483F-B63F-58364059BCD5}" type="parTrans" cxnId="{8946DB55-B6BF-4192-A85C-2D5BC5768514}">
      <dgm:prSet/>
      <dgm:spPr/>
      <dgm:t>
        <a:bodyPr/>
        <a:lstStyle/>
        <a:p>
          <a:endParaRPr lang="en-US"/>
        </a:p>
      </dgm:t>
    </dgm:pt>
    <dgm:pt modelId="{012947D8-1ACE-424E-82B0-D7B86C7B40E1}" type="sibTrans" cxnId="{8946DB55-B6BF-4192-A85C-2D5BC5768514}">
      <dgm:prSet/>
      <dgm:spPr/>
      <dgm:t>
        <a:bodyPr/>
        <a:lstStyle/>
        <a:p>
          <a:endParaRPr lang="en-US"/>
        </a:p>
      </dgm:t>
    </dgm:pt>
    <dgm:pt modelId="{423A5A24-25B4-4814-8CBC-331299DF8E3D}" type="pres">
      <dgm:prSet presAssocID="{3D463271-75A2-42A6-BF7F-A9A30B7F2E31}" presName="root" presStyleCnt="0">
        <dgm:presLayoutVars>
          <dgm:dir/>
          <dgm:resizeHandles val="exact"/>
        </dgm:presLayoutVars>
      </dgm:prSet>
      <dgm:spPr/>
    </dgm:pt>
    <dgm:pt modelId="{BD8035F2-11F9-4828-AE68-12C8A97613D8}" type="pres">
      <dgm:prSet presAssocID="{0F7F1972-A2D1-4517-948D-0D89E7039E24}" presName="compNode" presStyleCnt="0"/>
      <dgm:spPr/>
    </dgm:pt>
    <dgm:pt modelId="{793E1C70-5D7C-4594-B8BD-9B6FA7A745C8}" type="pres">
      <dgm:prSet presAssocID="{0F7F1972-A2D1-4517-948D-0D89E7039E2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D97691A-FC5B-4613-8FE6-FCF08D845E2D}" type="pres">
      <dgm:prSet presAssocID="{0F7F1972-A2D1-4517-948D-0D89E7039E24}" presName="spaceRect" presStyleCnt="0"/>
      <dgm:spPr/>
    </dgm:pt>
    <dgm:pt modelId="{3F174490-D2AC-43E4-ACD5-BDC297E740E0}" type="pres">
      <dgm:prSet presAssocID="{0F7F1972-A2D1-4517-948D-0D89E7039E24}" presName="textRect" presStyleLbl="revTx" presStyleIdx="0" presStyleCnt="5">
        <dgm:presLayoutVars>
          <dgm:chMax val="1"/>
          <dgm:chPref val="1"/>
        </dgm:presLayoutVars>
      </dgm:prSet>
      <dgm:spPr/>
    </dgm:pt>
    <dgm:pt modelId="{3F034DF7-42FE-4321-8301-92469B661A08}" type="pres">
      <dgm:prSet presAssocID="{6DE746E6-158E-4CF3-8809-C135A969A498}" presName="sibTrans" presStyleCnt="0"/>
      <dgm:spPr/>
    </dgm:pt>
    <dgm:pt modelId="{306BEAAE-C136-4F73-9C4A-AFF115CC74E2}" type="pres">
      <dgm:prSet presAssocID="{42E813B2-E2C5-43E6-B7FD-32360D5E3DAC}" presName="compNode" presStyleCnt="0"/>
      <dgm:spPr/>
    </dgm:pt>
    <dgm:pt modelId="{B055776A-0829-478D-9754-86D7C41EC003}" type="pres">
      <dgm:prSet presAssocID="{42E813B2-E2C5-43E6-B7FD-32360D5E3DA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4E3F4B4-F054-44AD-960E-8616171EBE40}" type="pres">
      <dgm:prSet presAssocID="{42E813B2-E2C5-43E6-B7FD-32360D5E3DAC}" presName="spaceRect" presStyleCnt="0"/>
      <dgm:spPr/>
    </dgm:pt>
    <dgm:pt modelId="{30FFE581-4EC8-4BF0-8B56-B72EF549F716}" type="pres">
      <dgm:prSet presAssocID="{42E813B2-E2C5-43E6-B7FD-32360D5E3DAC}" presName="textRect" presStyleLbl="revTx" presStyleIdx="1" presStyleCnt="5">
        <dgm:presLayoutVars>
          <dgm:chMax val="1"/>
          <dgm:chPref val="1"/>
        </dgm:presLayoutVars>
      </dgm:prSet>
      <dgm:spPr/>
    </dgm:pt>
    <dgm:pt modelId="{ADB9EEA8-BAE3-4728-B043-B1F86BB47BD9}" type="pres">
      <dgm:prSet presAssocID="{FEED5153-FFFA-4269-8681-8230B61D3DB3}" presName="sibTrans" presStyleCnt="0"/>
      <dgm:spPr/>
    </dgm:pt>
    <dgm:pt modelId="{3A5AB5EC-5E10-423C-BCC5-ED764A5B9413}" type="pres">
      <dgm:prSet presAssocID="{B012BBFF-2567-425A-94B6-1F4541ED9BAA}" presName="compNode" presStyleCnt="0"/>
      <dgm:spPr/>
    </dgm:pt>
    <dgm:pt modelId="{DB5672CE-2F15-4B8E-A412-AA216386C567}" type="pres">
      <dgm:prSet presAssocID="{B012BBFF-2567-425A-94B6-1F4541ED9BA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0B14477-14AC-482F-B655-DB1A21D6555C}" type="pres">
      <dgm:prSet presAssocID="{B012BBFF-2567-425A-94B6-1F4541ED9BAA}" presName="spaceRect" presStyleCnt="0"/>
      <dgm:spPr/>
    </dgm:pt>
    <dgm:pt modelId="{E3713054-7644-4F9D-A7A0-59CADEBE3C45}" type="pres">
      <dgm:prSet presAssocID="{B012BBFF-2567-425A-94B6-1F4541ED9BAA}" presName="textRect" presStyleLbl="revTx" presStyleIdx="2" presStyleCnt="5">
        <dgm:presLayoutVars>
          <dgm:chMax val="1"/>
          <dgm:chPref val="1"/>
        </dgm:presLayoutVars>
      </dgm:prSet>
      <dgm:spPr/>
    </dgm:pt>
    <dgm:pt modelId="{B3628BBA-0264-4582-8F44-7182D02BED6D}" type="pres">
      <dgm:prSet presAssocID="{A03FC5B8-C22F-4A70-BC59-EC8291B57CAE}" presName="sibTrans" presStyleCnt="0"/>
      <dgm:spPr/>
    </dgm:pt>
    <dgm:pt modelId="{8FD8C2FE-8FC6-4B62-A198-A8A6455BFF7C}" type="pres">
      <dgm:prSet presAssocID="{1A110E3D-4659-458A-8553-03008F18A986}" presName="compNode" presStyleCnt="0"/>
      <dgm:spPr/>
    </dgm:pt>
    <dgm:pt modelId="{1925C0C9-0D74-4231-AE33-09CF35FFC10C}" type="pres">
      <dgm:prSet presAssocID="{1A110E3D-4659-458A-8553-03008F18A98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416E71C-645B-4483-901D-4E16D411198F}" type="pres">
      <dgm:prSet presAssocID="{1A110E3D-4659-458A-8553-03008F18A986}" presName="spaceRect" presStyleCnt="0"/>
      <dgm:spPr/>
    </dgm:pt>
    <dgm:pt modelId="{A831C2E5-F76C-49A4-80CD-B4B5AB720F07}" type="pres">
      <dgm:prSet presAssocID="{1A110E3D-4659-458A-8553-03008F18A986}" presName="textRect" presStyleLbl="revTx" presStyleIdx="3" presStyleCnt="5">
        <dgm:presLayoutVars>
          <dgm:chMax val="1"/>
          <dgm:chPref val="1"/>
        </dgm:presLayoutVars>
      </dgm:prSet>
      <dgm:spPr/>
    </dgm:pt>
    <dgm:pt modelId="{204D6C10-F869-483D-9051-DC74BFF7D229}" type="pres">
      <dgm:prSet presAssocID="{832A6A00-F71A-4784-A126-B09A6792A4EE}" presName="sibTrans" presStyleCnt="0"/>
      <dgm:spPr/>
    </dgm:pt>
    <dgm:pt modelId="{3B8BBD95-6275-45B8-9E4A-E005C448DD80}" type="pres">
      <dgm:prSet presAssocID="{45FE3378-ECD6-4359-B7FD-1A1466FA46E6}" presName="compNode" presStyleCnt="0"/>
      <dgm:spPr/>
    </dgm:pt>
    <dgm:pt modelId="{B5B9A998-D6C1-426E-89BB-63508409F79D}" type="pres">
      <dgm:prSet presAssocID="{45FE3378-ECD6-4359-B7FD-1A1466FA46E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660398FC-03E4-417D-947D-B53C37780CAA}" type="pres">
      <dgm:prSet presAssocID="{45FE3378-ECD6-4359-B7FD-1A1466FA46E6}" presName="spaceRect" presStyleCnt="0"/>
      <dgm:spPr/>
    </dgm:pt>
    <dgm:pt modelId="{F1954640-97E0-4D68-8187-8A7BC0B6D6B2}" type="pres">
      <dgm:prSet presAssocID="{45FE3378-ECD6-4359-B7FD-1A1466FA46E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9ADA707-51B2-4D1D-B603-C68C518A3E75}" type="presOf" srcId="{45FE3378-ECD6-4359-B7FD-1A1466FA46E6}" destId="{F1954640-97E0-4D68-8187-8A7BC0B6D6B2}" srcOrd="0" destOrd="0" presId="urn:microsoft.com/office/officeart/2018/2/layout/IconLabelList"/>
    <dgm:cxn modelId="{33591211-1D2E-44D3-884A-7993F952A7C3}" type="presOf" srcId="{1A110E3D-4659-458A-8553-03008F18A986}" destId="{A831C2E5-F76C-49A4-80CD-B4B5AB720F07}" srcOrd="0" destOrd="0" presId="urn:microsoft.com/office/officeart/2018/2/layout/IconLabelList"/>
    <dgm:cxn modelId="{D9931013-92C6-44CF-B757-10B9FD0F8E5A}" srcId="{3D463271-75A2-42A6-BF7F-A9A30B7F2E31}" destId="{0F7F1972-A2D1-4517-948D-0D89E7039E24}" srcOrd="0" destOrd="0" parTransId="{351FA1A8-0C4B-49DC-9952-7B9B885A5685}" sibTransId="{6DE746E6-158E-4CF3-8809-C135A969A498}"/>
    <dgm:cxn modelId="{814A5818-D6BB-42AF-A7E8-159E9CCFA33C}" srcId="{3D463271-75A2-42A6-BF7F-A9A30B7F2E31}" destId="{42E813B2-E2C5-43E6-B7FD-32360D5E3DAC}" srcOrd="1" destOrd="0" parTransId="{C1E273CE-CE6D-4865-BBD8-AE561D765629}" sibTransId="{FEED5153-FFFA-4269-8681-8230B61D3DB3}"/>
    <dgm:cxn modelId="{06BA9539-273E-41FF-AF24-A7510E82414F}" srcId="{3D463271-75A2-42A6-BF7F-A9A30B7F2E31}" destId="{B012BBFF-2567-425A-94B6-1F4541ED9BAA}" srcOrd="2" destOrd="0" parTransId="{79868DCA-3945-4E50-B857-0ED675BD8B2B}" sibTransId="{A03FC5B8-C22F-4A70-BC59-EC8291B57CAE}"/>
    <dgm:cxn modelId="{C237F245-203E-44D9-BD05-0FE51C6CB975}" type="presOf" srcId="{0F7F1972-A2D1-4517-948D-0D89E7039E24}" destId="{3F174490-D2AC-43E4-ACD5-BDC297E740E0}" srcOrd="0" destOrd="0" presId="urn:microsoft.com/office/officeart/2018/2/layout/IconLabelList"/>
    <dgm:cxn modelId="{AA04634D-A2F8-4DBE-9A03-CDFEC541A8AC}" type="presOf" srcId="{B012BBFF-2567-425A-94B6-1F4541ED9BAA}" destId="{E3713054-7644-4F9D-A7A0-59CADEBE3C45}" srcOrd="0" destOrd="0" presId="urn:microsoft.com/office/officeart/2018/2/layout/IconLabelList"/>
    <dgm:cxn modelId="{8946DB55-B6BF-4192-A85C-2D5BC5768514}" srcId="{3D463271-75A2-42A6-BF7F-A9A30B7F2E31}" destId="{45FE3378-ECD6-4359-B7FD-1A1466FA46E6}" srcOrd="4" destOrd="0" parTransId="{24109FFE-5061-483F-B63F-58364059BCD5}" sibTransId="{012947D8-1ACE-424E-82B0-D7B86C7B40E1}"/>
    <dgm:cxn modelId="{0DABA877-47EB-438A-9398-DB577BEB3561}" srcId="{3D463271-75A2-42A6-BF7F-A9A30B7F2E31}" destId="{1A110E3D-4659-458A-8553-03008F18A986}" srcOrd="3" destOrd="0" parTransId="{CEAB54A4-4805-4639-B1FF-B72037D8BB69}" sibTransId="{832A6A00-F71A-4784-A126-B09A6792A4EE}"/>
    <dgm:cxn modelId="{7D87828D-41FA-43F9-8B05-F192A140F893}" type="presOf" srcId="{42E813B2-E2C5-43E6-B7FD-32360D5E3DAC}" destId="{30FFE581-4EC8-4BF0-8B56-B72EF549F716}" srcOrd="0" destOrd="0" presId="urn:microsoft.com/office/officeart/2018/2/layout/IconLabelList"/>
    <dgm:cxn modelId="{363BBA90-830E-4442-AD47-033E4EBC9935}" type="presOf" srcId="{3D463271-75A2-42A6-BF7F-A9A30B7F2E31}" destId="{423A5A24-25B4-4814-8CBC-331299DF8E3D}" srcOrd="0" destOrd="0" presId="urn:microsoft.com/office/officeart/2018/2/layout/IconLabelList"/>
    <dgm:cxn modelId="{F02D9B89-8F01-45F1-8D5C-6A90F709183A}" type="presParOf" srcId="{423A5A24-25B4-4814-8CBC-331299DF8E3D}" destId="{BD8035F2-11F9-4828-AE68-12C8A97613D8}" srcOrd="0" destOrd="0" presId="urn:microsoft.com/office/officeart/2018/2/layout/IconLabelList"/>
    <dgm:cxn modelId="{261D877E-389A-4F5A-98AB-FD75ABF3D0D7}" type="presParOf" srcId="{BD8035F2-11F9-4828-AE68-12C8A97613D8}" destId="{793E1C70-5D7C-4594-B8BD-9B6FA7A745C8}" srcOrd="0" destOrd="0" presId="urn:microsoft.com/office/officeart/2018/2/layout/IconLabelList"/>
    <dgm:cxn modelId="{B1264B3F-5E62-40B6-AFD8-37E84D0D3F69}" type="presParOf" srcId="{BD8035F2-11F9-4828-AE68-12C8A97613D8}" destId="{CD97691A-FC5B-4613-8FE6-FCF08D845E2D}" srcOrd="1" destOrd="0" presId="urn:microsoft.com/office/officeart/2018/2/layout/IconLabelList"/>
    <dgm:cxn modelId="{46C243F5-0743-46AF-88B0-67B43D54298E}" type="presParOf" srcId="{BD8035F2-11F9-4828-AE68-12C8A97613D8}" destId="{3F174490-D2AC-43E4-ACD5-BDC297E740E0}" srcOrd="2" destOrd="0" presId="urn:microsoft.com/office/officeart/2018/2/layout/IconLabelList"/>
    <dgm:cxn modelId="{38E3C4DF-FA1F-487C-819C-E271B88A2967}" type="presParOf" srcId="{423A5A24-25B4-4814-8CBC-331299DF8E3D}" destId="{3F034DF7-42FE-4321-8301-92469B661A08}" srcOrd="1" destOrd="0" presId="urn:microsoft.com/office/officeart/2018/2/layout/IconLabelList"/>
    <dgm:cxn modelId="{4D8E5157-E565-40AD-950C-CA1E4CEEBCB3}" type="presParOf" srcId="{423A5A24-25B4-4814-8CBC-331299DF8E3D}" destId="{306BEAAE-C136-4F73-9C4A-AFF115CC74E2}" srcOrd="2" destOrd="0" presId="urn:microsoft.com/office/officeart/2018/2/layout/IconLabelList"/>
    <dgm:cxn modelId="{C3C3D69B-45EF-445D-9787-DC2C1EA90B90}" type="presParOf" srcId="{306BEAAE-C136-4F73-9C4A-AFF115CC74E2}" destId="{B055776A-0829-478D-9754-86D7C41EC003}" srcOrd="0" destOrd="0" presId="urn:microsoft.com/office/officeart/2018/2/layout/IconLabelList"/>
    <dgm:cxn modelId="{08AB43AE-769C-417D-BD7B-371280FE01F2}" type="presParOf" srcId="{306BEAAE-C136-4F73-9C4A-AFF115CC74E2}" destId="{84E3F4B4-F054-44AD-960E-8616171EBE40}" srcOrd="1" destOrd="0" presId="urn:microsoft.com/office/officeart/2018/2/layout/IconLabelList"/>
    <dgm:cxn modelId="{56EC6AB4-6ABC-4EAB-966E-720D4EF32A22}" type="presParOf" srcId="{306BEAAE-C136-4F73-9C4A-AFF115CC74E2}" destId="{30FFE581-4EC8-4BF0-8B56-B72EF549F716}" srcOrd="2" destOrd="0" presId="urn:microsoft.com/office/officeart/2018/2/layout/IconLabelList"/>
    <dgm:cxn modelId="{9BB6D94E-0BF7-4940-A4AE-E0C820255B11}" type="presParOf" srcId="{423A5A24-25B4-4814-8CBC-331299DF8E3D}" destId="{ADB9EEA8-BAE3-4728-B043-B1F86BB47BD9}" srcOrd="3" destOrd="0" presId="urn:microsoft.com/office/officeart/2018/2/layout/IconLabelList"/>
    <dgm:cxn modelId="{D59C7A31-4C30-4164-B1D2-1C030D9E6676}" type="presParOf" srcId="{423A5A24-25B4-4814-8CBC-331299DF8E3D}" destId="{3A5AB5EC-5E10-423C-BCC5-ED764A5B9413}" srcOrd="4" destOrd="0" presId="urn:microsoft.com/office/officeart/2018/2/layout/IconLabelList"/>
    <dgm:cxn modelId="{9AEB0AC5-8869-4881-B7F9-508693D49B74}" type="presParOf" srcId="{3A5AB5EC-5E10-423C-BCC5-ED764A5B9413}" destId="{DB5672CE-2F15-4B8E-A412-AA216386C567}" srcOrd="0" destOrd="0" presId="urn:microsoft.com/office/officeart/2018/2/layout/IconLabelList"/>
    <dgm:cxn modelId="{872963B5-0F30-4351-B24E-FB49D4A7ED06}" type="presParOf" srcId="{3A5AB5EC-5E10-423C-BCC5-ED764A5B9413}" destId="{D0B14477-14AC-482F-B655-DB1A21D6555C}" srcOrd="1" destOrd="0" presId="urn:microsoft.com/office/officeart/2018/2/layout/IconLabelList"/>
    <dgm:cxn modelId="{75CF8E7D-BA0E-454B-A45B-0748B50435A6}" type="presParOf" srcId="{3A5AB5EC-5E10-423C-BCC5-ED764A5B9413}" destId="{E3713054-7644-4F9D-A7A0-59CADEBE3C45}" srcOrd="2" destOrd="0" presId="urn:microsoft.com/office/officeart/2018/2/layout/IconLabelList"/>
    <dgm:cxn modelId="{2F6CA6D7-C040-4A79-9660-76E7EF251DCA}" type="presParOf" srcId="{423A5A24-25B4-4814-8CBC-331299DF8E3D}" destId="{B3628BBA-0264-4582-8F44-7182D02BED6D}" srcOrd="5" destOrd="0" presId="urn:microsoft.com/office/officeart/2018/2/layout/IconLabelList"/>
    <dgm:cxn modelId="{A0A379D2-9B89-40CE-95C0-A139297E93A0}" type="presParOf" srcId="{423A5A24-25B4-4814-8CBC-331299DF8E3D}" destId="{8FD8C2FE-8FC6-4B62-A198-A8A6455BFF7C}" srcOrd="6" destOrd="0" presId="urn:microsoft.com/office/officeart/2018/2/layout/IconLabelList"/>
    <dgm:cxn modelId="{B85E7DC2-040B-47B4-AB89-D86F0BF8F712}" type="presParOf" srcId="{8FD8C2FE-8FC6-4B62-A198-A8A6455BFF7C}" destId="{1925C0C9-0D74-4231-AE33-09CF35FFC10C}" srcOrd="0" destOrd="0" presId="urn:microsoft.com/office/officeart/2018/2/layout/IconLabelList"/>
    <dgm:cxn modelId="{A703F439-8295-4C8D-A471-D191B23AE614}" type="presParOf" srcId="{8FD8C2FE-8FC6-4B62-A198-A8A6455BFF7C}" destId="{B416E71C-645B-4483-901D-4E16D411198F}" srcOrd="1" destOrd="0" presId="urn:microsoft.com/office/officeart/2018/2/layout/IconLabelList"/>
    <dgm:cxn modelId="{C2F11E36-77BA-4059-8312-39BBE2CDEB2A}" type="presParOf" srcId="{8FD8C2FE-8FC6-4B62-A198-A8A6455BFF7C}" destId="{A831C2E5-F76C-49A4-80CD-B4B5AB720F07}" srcOrd="2" destOrd="0" presId="urn:microsoft.com/office/officeart/2018/2/layout/IconLabelList"/>
    <dgm:cxn modelId="{FD0A1C76-C43D-44FF-841D-A08332D977B2}" type="presParOf" srcId="{423A5A24-25B4-4814-8CBC-331299DF8E3D}" destId="{204D6C10-F869-483D-9051-DC74BFF7D229}" srcOrd="7" destOrd="0" presId="urn:microsoft.com/office/officeart/2018/2/layout/IconLabelList"/>
    <dgm:cxn modelId="{F3CAD58B-BAAC-49EB-894F-0A94880411B6}" type="presParOf" srcId="{423A5A24-25B4-4814-8CBC-331299DF8E3D}" destId="{3B8BBD95-6275-45B8-9E4A-E005C448DD80}" srcOrd="8" destOrd="0" presId="urn:microsoft.com/office/officeart/2018/2/layout/IconLabelList"/>
    <dgm:cxn modelId="{7FC1109B-61B7-4D97-846D-9E832BAE0011}" type="presParOf" srcId="{3B8BBD95-6275-45B8-9E4A-E005C448DD80}" destId="{B5B9A998-D6C1-426E-89BB-63508409F79D}" srcOrd="0" destOrd="0" presId="urn:microsoft.com/office/officeart/2018/2/layout/IconLabelList"/>
    <dgm:cxn modelId="{EB8F45B2-B985-48CD-A837-3F5AA29DA3E1}" type="presParOf" srcId="{3B8BBD95-6275-45B8-9E4A-E005C448DD80}" destId="{660398FC-03E4-417D-947D-B53C37780CAA}" srcOrd="1" destOrd="0" presId="urn:microsoft.com/office/officeart/2018/2/layout/IconLabelList"/>
    <dgm:cxn modelId="{184E1AC7-2B20-4B97-BB87-812528A88D55}" type="presParOf" srcId="{3B8BBD95-6275-45B8-9E4A-E005C448DD80}" destId="{F1954640-97E0-4D68-8187-8A7BC0B6D6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E1C70-5D7C-4594-B8BD-9B6FA7A745C8}">
      <dsp:nvSpPr>
        <dsp:cNvPr id="0" name=""/>
        <dsp:cNvSpPr/>
      </dsp:nvSpPr>
      <dsp:spPr>
        <a:xfrm>
          <a:off x="480949" y="557160"/>
          <a:ext cx="781523" cy="781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74490-D2AC-43E4-ACD5-BDC297E740E0}">
      <dsp:nvSpPr>
        <dsp:cNvPr id="0" name=""/>
        <dsp:cNvSpPr/>
      </dsp:nvSpPr>
      <dsp:spPr>
        <a:xfrm>
          <a:off x="3351" y="1679699"/>
          <a:ext cx="1736718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Name</a:t>
          </a:r>
        </a:p>
      </dsp:txBody>
      <dsp:txXfrm>
        <a:off x="3351" y="1679699"/>
        <a:ext cx="1736718" cy="1150576"/>
      </dsp:txXfrm>
    </dsp:sp>
    <dsp:sp modelId="{B055776A-0829-478D-9754-86D7C41EC003}">
      <dsp:nvSpPr>
        <dsp:cNvPr id="0" name=""/>
        <dsp:cNvSpPr/>
      </dsp:nvSpPr>
      <dsp:spPr>
        <a:xfrm>
          <a:off x="2521593" y="557160"/>
          <a:ext cx="781523" cy="781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FE581-4EC8-4BF0-8B56-B72EF549F716}">
      <dsp:nvSpPr>
        <dsp:cNvPr id="0" name=""/>
        <dsp:cNvSpPr/>
      </dsp:nvSpPr>
      <dsp:spPr>
        <a:xfrm>
          <a:off x="2043996" y="1679699"/>
          <a:ext cx="1736718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Type / Classification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  <a:r>
            <a:rPr lang="en-US" sz="1200" kern="1200" dirty="0"/>
            <a:t>(creational, structural, behavioral, concurrency)</a:t>
          </a:r>
        </a:p>
      </dsp:txBody>
      <dsp:txXfrm>
        <a:off x="2043996" y="1679699"/>
        <a:ext cx="1736718" cy="1150576"/>
      </dsp:txXfrm>
    </dsp:sp>
    <dsp:sp modelId="{DB5672CE-2F15-4B8E-A412-AA216386C567}">
      <dsp:nvSpPr>
        <dsp:cNvPr id="0" name=""/>
        <dsp:cNvSpPr/>
      </dsp:nvSpPr>
      <dsp:spPr>
        <a:xfrm>
          <a:off x="4562238" y="557160"/>
          <a:ext cx="781523" cy="7815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13054-7644-4F9D-A7A0-59CADEBE3C45}">
      <dsp:nvSpPr>
        <dsp:cNvPr id="0" name=""/>
        <dsp:cNvSpPr/>
      </dsp:nvSpPr>
      <dsp:spPr>
        <a:xfrm>
          <a:off x="4084640" y="1679699"/>
          <a:ext cx="1736718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Intent</a:t>
          </a:r>
        </a:p>
      </dsp:txBody>
      <dsp:txXfrm>
        <a:off x="4084640" y="1679699"/>
        <a:ext cx="1736718" cy="1150576"/>
      </dsp:txXfrm>
    </dsp:sp>
    <dsp:sp modelId="{1925C0C9-0D74-4231-AE33-09CF35FFC10C}">
      <dsp:nvSpPr>
        <dsp:cNvPr id="0" name=""/>
        <dsp:cNvSpPr/>
      </dsp:nvSpPr>
      <dsp:spPr>
        <a:xfrm>
          <a:off x="6602882" y="557160"/>
          <a:ext cx="781523" cy="7815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1C2E5-F76C-49A4-80CD-B4B5AB720F07}">
      <dsp:nvSpPr>
        <dsp:cNvPr id="0" name=""/>
        <dsp:cNvSpPr/>
      </dsp:nvSpPr>
      <dsp:spPr>
        <a:xfrm>
          <a:off x="6125285" y="1679699"/>
          <a:ext cx="1736718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Solution</a:t>
          </a:r>
        </a:p>
      </dsp:txBody>
      <dsp:txXfrm>
        <a:off x="6125285" y="1679699"/>
        <a:ext cx="1736718" cy="1150576"/>
      </dsp:txXfrm>
    </dsp:sp>
    <dsp:sp modelId="{B5B9A998-D6C1-426E-89BB-63508409F79D}">
      <dsp:nvSpPr>
        <dsp:cNvPr id="0" name=""/>
        <dsp:cNvSpPr/>
      </dsp:nvSpPr>
      <dsp:spPr>
        <a:xfrm>
          <a:off x="8643527" y="557160"/>
          <a:ext cx="781523" cy="7815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54640-97E0-4D68-8187-8A7BC0B6D6B2}">
      <dsp:nvSpPr>
        <dsp:cNvPr id="0" name=""/>
        <dsp:cNvSpPr/>
      </dsp:nvSpPr>
      <dsp:spPr>
        <a:xfrm>
          <a:off x="8165929" y="1679699"/>
          <a:ext cx="1736718" cy="1150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Consequences</a:t>
          </a:r>
        </a:p>
      </dsp:txBody>
      <dsp:txXfrm>
        <a:off x="8165929" y="1679699"/>
        <a:ext cx="1736718" cy="1150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typescript-decorator-example-fgriu" TargetMode="External"/><Relationship Id="rId2" Type="http://schemas.openxmlformats.org/officeDocument/2006/relationships/hyperlink" Target="https://github.com/BrianMCox/DecoratorExamp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he Big Lebowski Nesting Dolls">
            <a:extLst>
              <a:ext uri="{FF2B5EF4-FFF2-40B4-BE49-F238E27FC236}">
                <a16:creationId xmlns:a16="http://schemas.microsoft.com/office/drawing/2014/main" id="{E838AD6F-316F-4A9B-9DF4-87B0D8725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1CFD2-D45C-4E56-9BFA-A9744E819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US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FD535-23F8-4D55-BEC5-6A846BE80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r>
              <a:rPr lang="en-US"/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293690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C934-B5E4-444A-A235-2C719A7A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cool, but What about front-end development?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1E2B8-2DE2-4F27-BA21-B94F8DD78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025" y="2401498"/>
            <a:ext cx="6251950" cy="2055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349780-F02B-4369-85C7-99ADB13C8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745" y="2816626"/>
            <a:ext cx="2873300" cy="3755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BF7972-9C83-44AC-9FBC-505629C59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365" y="2114467"/>
            <a:ext cx="5551592" cy="44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A154-990D-4B0E-806C-0959011A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67CCB-F3FA-40CD-A144-0628E652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lead to an explosion of small decorator classes making maintenance a challenge</a:t>
            </a:r>
          </a:p>
          <a:p>
            <a:endParaRPr lang="en-US" dirty="0"/>
          </a:p>
          <a:p>
            <a:r>
              <a:rPr lang="en-US" dirty="0"/>
              <a:t>Decorator usually coupled tightly to a specific class / interface so reuse can be a challenge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6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360B-3924-4FAB-9C6B-2E12BB94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Disclaimer</a:t>
            </a:r>
          </a:p>
        </p:txBody>
      </p:sp>
      <p:pic>
        <p:nvPicPr>
          <p:cNvPr id="6146" name="Picture 2" descr="Image result for everything looks like a nail">
            <a:extLst>
              <a:ext uri="{FF2B5EF4-FFF2-40B4-BE49-F238E27FC236}">
                <a16:creationId xmlns:a16="http://schemas.microsoft.com/office/drawing/2014/main" id="{5B43873D-0E93-492B-86B3-31EE767DD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2" y="2150204"/>
            <a:ext cx="47625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41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4BC6-5CF5-43A5-B78C-56AE8B95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9FC0-6B21-46CA-8110-013E9E6FD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&amp; </a:t>
            </a:r>
            <a:r>
              <a:rPr lang="en-US" dirty="0" err="1"/>
              <a:t>c#</a:t>
            </a:r>
            <a:r>
              <a:rPr lang="en-US" dirty="0"/>
              <a:t> example - </a:t>
            </a:r>
            <a:r>
              <a:rPr lang="en-US" dirty="0">
                <a:hlinkClick r:id="rId2"/>
              </a:rPr>
              <a:t>https://github.com/BrianMCox/DecoratorExample</a:t>
            </a:r>
            <a:endParaRPr lang="en-US" dirty="0"/>
          </a:p>
          <a:p>
            <a:r>
              <a:rPr lang="en-US" dirty="0"/>
              <a:t>Typescript example - </a:t>
            </a:r>
            <a:r>
              <a:rPr lang="en-US" dirty="0">
                <a:hlinkClick r:id="rId3"/>
              </a:rPr>
              <a:t>https://codesandbox.io/s/typescript-decorator-example-fgriu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2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F9EE-25DE-4D47-BF40-859E86EA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09600"/>
            <a:ext cx="4951411" cy="1905000"/>
          </a:xfrm>
        </p:spPr>
        <p:txBody>
          <a:bodyPr>
            <a:normAutofit/>
          </a:bodyPr>
          <a:lstStyle/>
          <a:p>
            <a:r>
              <a:rPr lang="en-US" dirty="0"/>
              <a:t>Requisite Background Slide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1416478-4D30-4C16-AFCD-BC096CE74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9" y="0"/>
            <a:ext cx="5752095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A1F0C7E-DD27-40B4-81EA-B560E7D1F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75" y="609600"/>
            <a:ext cx="2764359" cy="336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esign Patterns cover.jpg">
            <a:extLst>
              <a:ext uri="{FF2B5EF4-FFF2-40B4-BE49-F238E27FC236}">
                <a16:creationId xmlns:a16="http://schemas.microsoft.com/office/drawing/2014/main" id="{CB1B3120-7E24-418F-B2C9-C743C3268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610" y="768485"/>
            <a:ext cx="2444004" cy="305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EB6D238-8074-49DF-A0D0-5A1919E7E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0697" y="609599"/>
            <a:ext cx="2203582" cy="2373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5AB21DC-1A09-4C4C-B2A8-EE347987F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75" y="4135378"/>
            <a:ext cx="2764359" cy="20825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E4BF3F9-807E-47AE-B9BF-F8E2402D4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0698" y="3143998"/>
            <a:ext cx="2203582" cy="30739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Pattern Language.jpg">
            <a:extLst>
              <a:ext uri="{FF2B5EF4-FFF2-40B4-BE49-F238E27FC236}">
                <a16:creationId xmlns:a16="http://schemas.microsoft.com/office/drawing/2014/main" id="{D14506C2-8A6B-4EB0-A8D7-0DAD8060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2264" y="3299381"/>
            <a:ext cx="1847640" cy="275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0382-A586-48F8-B001-EBB7984E1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666999"/>
            <a:ext cx="4951412" cy="36151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“Reusable solution to a commonly occurring problem within a given context in software design” – Wikipedia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1987 – Kent Beck and Ward Cunningham, inspired by architectural pattern work, presented idea for software design patterns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1994 – “Gang of Four” published </a:t>
            </a:r>
            <a:r>
              <a:rPr lang="en-US" i="1" u="sng" dirty="0"/>
              <a:t>Design Patterns: Elements of Reusable Object-Oriented Software</a:t>
            </a:r>
            <a:endParaRPr lang="en-US" i="1" u="sng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98D4-B8DD-4BE6-9CD1-5E1994D5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/>
              <a:t>Pattern Basics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B47AC4D-16AA-414B-8F7C-E29285068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80055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860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18C6-5EA7-4228-87E5-9BCEF2C9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 dirty="0"/>
              <a:t>Decorator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5588A-A3B3-4732-8DA4-F92C51705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type</a:t>
            </a:r>
            <a:r>
              <a:rPr lang="en-US" sz="1800" dirty="0"/>
              <a:t>: structural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intent</a:t>
            </a:r>
            <a:r>
              <a:rPr lang="en-US" sz="1800" dirty="0"/>
              <a:t>: “Attach additional responsibilities to an object dynamically. Decorators provide a flexible alternative to </a:t>
            </a:r>
            <a:r>
              <a:rPr lang="en-US" sz="1800" dirty="0" err="1"/>
              <a:t>subclassing</a:t>
            </a:r>
            <a:r>
              <a:rPr lang="en-US" sz="1800" dirty="0"/>
              <a:t> for extending functionality” (GOF)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09A9F4B7-BB71-428C-9233-6923C88B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www.cintegrity.com/sites/cintegrity.com/files/images/Structure.preview.jpg">
            <a:extLst>
              <a:ext uri="{FF2B5EF4-FFF2-40B4-BE49-F238E27FC236}">
                <a16:creationId xmlns:a16="http://schemas.microsoft.com/office/drawing/2014/main" id="{55DF4976-33FE-4691-9E67-697B3101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8626" y="1854836"/>
            <a:ext cx="5934182" cy="28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CEF68B-2AB2-4BD1-8E90-80B45E394646}"/>
              </a:ext>
            </a:extLst>
          </p:cNvPr>
          <p:cNvSpPr/>
          <p:nvPr/>
        </p:nvSpPr>
        <p:spPr>
          <a:xfrm>
            <a:off x="7491669" y="5883275"/>
            <a:ext cx="1380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small" dirty="0">
                <a:solidFill>
                  <a:schemeClr val="accent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7100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8285-A3ED-47A4-850D-33198224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Decorator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13596-13EE-4629-A75D-D432C3FD6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47582"/>
            <a:ext cx="6282844" cy="4100817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Common demos include adding logging or timing to methods  (</a:t>
            </a:r>
            <a:r>
              <a:rPr lang="en-US" dirty="0">
                <a:solidFill>
                  <a:schemeClr val="accent4"/>
                </a:solidFill>
              </a:rPr>
              <a:t>spoiler alert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Stream decorators in C# - </a:t>
            </a:r>
            <a:r>
              <a:rPr lang="en-US" dirty="0" err="1"/>
              <a:t>BufferedStream</a:t>
            </a:r>
            <a:r>
              <a:rPr lang="en-US" dirty="0"/>
              <a:t>, </a:t>
            </a:r>
            <a:r>
              <a:rPr lang="en-US" dirty="0" err="1"/>
              <a:t>CryptoStream</a:t>
            </a:r>
            <a:r>
              <a:rPr lang="en-US" dirty="0"/>
              <a:t>, </a:t>
            </a:r>
            <a:r>
              <a:rPr lang="en-US" dirty="0" err="1"/>
              <a:t>GZipStream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Runtime rather than compile time, more flexibility</a:t>
            </a:r>
          </a:p>
          <a:p>
            <a:pPr lvl="1"/>
            <a:r>
              <a:rPr lang="en-US" dirty="0"/>
              <a:t>Open / Closed Principle</a:t>
            </a:r>
          </a:p>
          <a:p>
            <a:pPr lvl="1"/>
            <a:r>
              <a:rPr lang="en-US" dirty="0"/>
              <a:t>Help deal with permutation issues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935EFF-EF3E-4DA2-B857-FC6617E85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29302"/>
              </p:ext>
            </p:extLst>
          </p:nvPr>
        </p:nvGraphicFramePr>
        <p:xfrm>
          <a:off x="7691312" y="2635890"/>
          <a:ext cx="4188848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653">
                  <a:extLst>
                    <a:ext uri="{9D8B030D-6E8A-4147-A177-3AD203B41FA5}">
                      <a16:colId xmlns:a16="http://schemas.microsoft.com/office/drawing/2014/main" val="3935931906"/>
                    </a:ext>
                  </a:extLst>
                </a:gridCol>
                <a:gridCol w="3488195">
                  <a:extLst>
                    <a:ext uri="{9D8B030D-6E8A-4147-A177-3AD203B41FA5}">
                      <a16:colId xmlns:a16="http://schemas.microsoft.com/office/drawing/2014/main" val="2690975378"/>
                    </a:ext>
                  </a:extLst>
                </a:gridCol>
              </a:tblGrid>
              <a:tr h="610051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chemeClr val="accent5"/>
                          </a:solidFill>
                          <a:latin typeface="Rockwell Extra Bold" panose="02060903040505020403" pitchFamily="18" charset="0"/>
                        </a:rPr>
                        <a:t>S</a:t>
                      </a:r>
                    </a:p>
                  </a:txBody>
                  <a:tcPr marL="65471" marR="65471" marT="32736" marB="3273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kern="1200" dirty="0">
                          <a:solidFill>
                            <a:schemeClr val="bg2"/>
                          </a:solidFill>
                        </a:rPr>
                        <a:t>Single Responsibility Principle</a:t>
                      </a:r>
                      <a:endParaRPr lang="en-US" sz="1300" b="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5471" marR="65471" marT="32736" marB="3273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56707"/>
                  </a:ext>
                </a:extLst>
              </a:tr>
              <a:tr h="610051">
                <a:tc>
                  <a:txBody>
                    <a:bodyPr/>
                    <a:lstStyle/>
                    <a:p>
                      <a:pPr algn="ctr"/>
                      <a:r>
                        <a:rPr lang="en-US" sz="2300" b="1">
                          <a:solidFill>
                            <a:schemeClr val="accent5"/>
                          </a:solidFill>
                          <a:latin typeface="Rockwell Extra Bold" panose="02060903040505020403" pitchFamily="18" charset="0"/>
                        </a:rPr>
                        <a:t>O</a:t>
                      </a:r>
                      <a:endParaRPr lang="en-US" sz="2300" b="1" dirty="0">
                        <a:solidFill>
                          <a:schemeClr val="accent5"/>
                        </a:solidFill>
                        <a:latin typeface="Rockwell Extra Bold" panose="02060903040505020403" pitchFamily="18" charset="0"/>
                      </a:endParaRPr>
                    </a:p>
                  </a:txBody>
                  <a:tcPr marL="65471" marR="65471" marT="32736" marB="3273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Open / Closed Principle</a:t>
                      </a:r>
                      <a:endParaRPr lang="en-US" sz="1300" dirty="0"/>
                    </a:p>
                  </a:txBody>
                  <a:tcPr marL="65471" marR="65471" marT="32736" marB="3273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90179"/>
                  </a:ext>
                </a:extLst>
              </a:tr>
              <a:tr h="610051">
                <a:tc>
                  <a:txBody>
                    <a:bodyPr/>
                    <a:lstStyle/>
                    <a:p>
                      <a:pPr algn="ctr"/>
                      <a:r>
                        <a:rPr lang="en-US" sz="2300" b="1">
                          <a:solidFill>
                            <a:schemeClr val="accent5"/>
                          </a:solidFill>
                          <a:latin typeface="Rockwell Extra Bold" panose="02060903040505020403" pitchFamily="18" charset="0"/>
                        </a:rPr>
                        <a:t>L</a:t>
                      </a:r>
                    </a:p>
                  </a:txBody>
                  <a:tcPr marL="65471" marR="65471" marT="32736" marB="3273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Liskov Substitution Principle</a:t>
                      </a:r>
                    </a:p>
                  </a:txBody>
                  <a:tcPr marL="65471" marR="65471" marT="32736" marB="3273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743782"/>
                  </a:ext>
                </a:extLst>
              </a:tr>
              <a:tr h="647023">
                <a:tc>
                  <a:txBody>
                    <a:bodyPr/>
                    <a:lstStyle/>
                    <a:p>
                      <a:pPr algn="ctr"/>
                      <a:r>
                        <a:rPr lang="en-US" sz="2300" b="1">
                          <a:solidFill>
                            <a:schemeClr val="accent5"/>
                          </a:solidFill>
                          <a:latin typeface="Rockwell Extra Bold" panose="02060903040505020403" pitchFamily="18" charset="0"/>
                        </a:rPr>
                        <a:t>I</a:t>
                      </a:r>
                    </a:p>
                  </a:txBody>
                  <a:tcPr marL="65471" marR="65471" marT="32736" marB="3273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Interface Segregation Principle</a:t>
                      </a:r>
                    </a:p>
                  </a:txBody>
                  <a:tcPr marL="65471" marR="65471" marT="32736" marB="3273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54814"/>
                  </a:ext>
                </a:extLst>
              </a:tr>
              <a:tr h="647023"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chemeClr val="accent5"/>
                          </a:solidFill>
                          <a:latin typeface="Rockwell Extra Bold" panose="02060903040505020403" pitchFamily="18" charset="0"/>
                        </a:rPr>
                        <a:t>D</a:t>
                      </a:r>
                    </a:p>
                  </a:txBody>
                  <a:tcPr marL="65471" marR="65471" marT="32736" marB="3273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Dependency Inversion Principle</a:t>
                      </a:r>
                    </a:p>
                  </a:txBody>
                  <a:tcPr marL="65471" marR="65471" marT="32736" marB="3273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752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64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6E13-EEF8-476D-B653-A86D824C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</a:p>
        </p:txBody>
      </p:sp>
      <p:pic>
        <p:nvPicPr>
          <p:cNvPr id="4098" name="Picture 2" descr="http://1.bp.blogspot.com/--DQhWlYfrdg/VIjekPTxg7I/AAAAAAAACrg/1rHvNXvEIm4/s1600/big-lebowski1.jpg">
            <a:extLst>
              <a:ext uri="{FF2B5EF4-FFF2-40B4-BE49-F238E27FC236}">
                <a16:creationId xmlns:a16="http://schemas.microsoft.com/office/drawing/2014/main" id="{7501488D-7377-4DFE-A9E9-8F698E303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091" y="2514600"/>
            <a:ext cx="4337957" cy="298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F73D27F-CD4A-41BE-BCB3-9D7557B8F266}"/>
              </a:ext>
            </a:extLst>
          </p:cNvPr>
          <p:cNvGrpSpPr/>
          <p:nvPr/>
        </p:nvGrpSpPr>
        <p:grpSpPr>
          <a:xfrm>
            <a:off x="2329656" y="2162262"/>
            <a:ext cx="2090058" cy="4316963"/>
            <a:chOff x="2329656" y="2162262"/>
            <a:chExt cx="2090058" cy="43169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532EAA7-7C88-429F-9B5E-809937D7F5D0}"/>
                </a:ext>
              </a:extLst>
            </p:cNvPr>
            <p:cNvSpPr/>
            <p:nvPr/>
          </p:nvSpPr>
          <p:spPr>
            <a:xfrm>
              <a:off x="2329657" y="2162262"/>
              <a:ext cx="2090057" cy="583163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Decorator 3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B45ABD9-3EE0-4D4C-88FC-0725E66266BF}"/>
                </a:ext>
              </a:extLst>
            </p:cNvPr>
            <p:cNvSpPr/>
            <p:nvPr/>
          </p:nvSpPr>
          <p:spPr>
            <a:xfrm>
              <a:off x="2329657" y="3407899"/>
              <a:ext cx="2090057" cy="583163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Decorator 2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EBFAC58-1AED-41D2-816A-B0501DBDFCA6}"/>
                </a:ext>
              </a:extLst>
            </p:cNvPr>
            <p:cNvSpPr/>
            <p:nvPr/>
          </p:nvSpPr>
          <p:spPr>
            <a:xfrm>
              <a:off x="2329656" y="4650425"/>
              <a:ext cx="2090057" cy="583163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Decorator 1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B0DCA85-3B1E-434E-B897-0D84BEA11AAB}"/>
                </a:ext>
              </a:extLst>
            </p:cNvPr>
            <p:cNvSpPr/>
            <p:nvPr/>
          </p:nvSpPr>
          <p:spPr>
            <a:xfrm>
              <a:off x="2329656" y="5896062"/>
              <a:ext cx="2090057" cy="5831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Base Object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77EFF55-C3AE-469E-8391-38BF3A291152}"/>
                </a:ext>
              </a:extLst>
            </p:cNvPr>
            <p:cNvCxnSpPr>
              <a:cxnSpLocks/>
            </p:cNvCxnSpPr>
            <p:nvPr/>
          </p:nvCxnSpPr>
          <p:spPr>
            <a:xfrm>
              <a:off x="2759978" y="2745425"/>
              <a:ext cx="1" cy="65936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FA3BE3-0D9B-424E-95F4-2ECFC24EFCB8}"/>
                </a:ext>
              </a:extLst>
            </p:cNvPr>
            <p:cNvCxnSpPr>
              <a:cxnSpLocks/>
            </p:cNvCxnSpPr>
            <p:nvPr/>
          </p:nvCxnSpPr>
          <p:spPr>
            <a:xfrm>
              <a:off x="2759977" y="3996275"/>
              <a:ext cx="1" cy="65936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15DEF1A-F035-469C-9594-D6CE1915B8DE}"/>
                </a:ext>
              </a:extLst>
            </p:cNvPr>
            <p:cNvCxnSpPr>
              <a:cxnSpLocks/>
            </p:cNvCxnSpPr>
            <p:nvPr/>
          </p:nvCxnSpPr>
          <p:spPr>
            <a:xfrm>
              <a:off x="2759977" y="5236699"/>
              <a:ext cx="1" cy="659363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6F2F51D-2F8C-451D-B6F6-815D415C4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7345" y="5233588"/>
              <a:ext cx="0" cy="66247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08392CE-D42C-4F69-A471-BBD78A0F00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7345" y="3987950"/>
              <a:ext cx="0" cy="66247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49D4C5F-55AE-42CF-9C77-0D6F9045F4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7345" y="2742313"/>
              <a:ext cx="0" cy="66247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22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953D-5607-4784-86EE-6EAE5379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52288"/>
            <a:ext cx="9905998" cy="1353424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5459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139hzkajk0a3r37794bthki2-wpengine.netdna-ssl.com/wp-content/uploads/2018/05/Life-Isnt-Always-Rainbows-and-Unicorns.png">
            <a:extLst>
              <a:ext uri="{FF2B5EF4-FFF2-40B4-BE49-F238E27FC236}">
                <a16:creationId xmlns:a16="http://schemas.microsoft.com/office/drawing/2014/main" id="{1A6AF9F9-EB0A-40BC-9874-5A988F4A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3" y="658504"/>
            <a:ext cx="11332838" cy="5540991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37BCD-DD0F-4AB9-BF4B-7CC649B1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4224"/>
            <a:ext cx="9905998" cy="922789"/>
          </a:xfrm>
        </p:spPr>
        <p:txBody>
          <a:bodyPr/>
          <a:lstStyle/>
          <a:p>
            <a:r>
              <a:rPr lang="en-US" dirty="0"/>
              <a:t>Real World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FEFC3-3B8E-48B7-9721-0A8AD753B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3" y="992408"/>
            <a:ext cx="11268075" cy="26003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00697E-F9D4-469D-BCCC-7044F5160E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82"/>
          <a:stretch/>
        </p:blipFill>
        <p:spPr>
          <a:xfrm>
            <a:off x="460373" y="1497106"/>
            <a:ext cx="11332837" cy="35109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6DF432-C251-47E1-81BD-BD4A0C2F4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10" y="1979295"/>
            <a:ext cx="10210800" cy="43624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014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EE46C2-0FE1-47B6-9841-F83C6D9C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4224"/>
            <a:ext cx="9905998" cy="922789"/>
          </a:xfrm>
        </p:spPr>
        <p:txBody>
          <a:bodyPr/>
          <a:lstStyle/>
          <a:p>
            <a:r>
              <a:rPr lang="en-US" dirty="0"/>
              <a:t>Real World Example – Part Deux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D504C0-EF71-4E6B-8AC8-CB6EF2BF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1" y="1397671"/>
            <a:ext cx="8305800" cy="22574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749E88-4C4C-4B2D-838A-ECA2B9640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3" y="1685759"/>
            <a:ext cx="7991475" cy="23717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C188FE-BEFA-450C-9405-F04D8BB80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25" y="2110910"/>
            <a:ext cx="10115550" cy="24669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732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6507</TotalTime>
  <Words>264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Rockwell Extra Bold</vt:lpstr>
      <vt:lpstr>Mesh</vt:lpstr>
      <vt:lpstr>Design Patterns</vt:lpstr>
      <vt:lpstr>Requisite Background Slide</vt:lpstr>
      <vt:lpstr>Pattern Basics</vt:lpstr>
      <vt:lpstr>Decorator Pattern</vt:lpstr>
      <vt:lpstr>Decorator Pattern</vt:lpstr>
      <vt:lpstr>Decorator Pattern</vt:lpstr>
      <vt:lpstr>Demo</vt:lpstr>
      <vt:lpstr>Real World Example</vt:lpstr>
      <vt:lpstr>Real World Example – Part Deux</vt:lpstr>
      <vt:lpstr>That’s cool, but What about front-end development?</vt:lpstr>
      <vt:lpstr>Consequences</vt:lpstr>
      <vt:lpstr>Disclaimer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Brian Cox</dc:creator>
  <cp:lastModifiedBy>Brian Cox</cp:lastModifiedBy>
  <cp:revision>24</cp:revision>
  <dcterms:created xsi:type="dcterms:W3CDTF">2019-09-03T19:27:42Z</dcterms:created>
  <dcterms:modified xsi:type="dcterms:W3CDTF">2019-09-09T15:20:39Z</dcterms:modified>
</cp:coreProperties>
</file>