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9"/>
  </p:notesMasterIdLst>
  <p:sldIdLst>
    <p:sldId id="256" r:id="rId2"/>
    <p:sldId id="260" r:id="rId3"/>
    <p:sldId id="266" r:id="rId4"/>
    <p:sldId id="257" r:id="rId5"/>
    <p:sldId id="258" r:id="rId6"/>
    <p:sldId id="262" r:id="rId7"/>
    <p:sldId id="259" r:id="rId8"/>
    <p:sldId id="261" r:id="rId9"/>
    <p:sldId id="269" r:id="rId10"/>
    <p:sldId id="268" r:id="rId11"/>
    <p:sldId id="270" r:id="rId12"/>
    <p:sldId id="275" r:id="rId13"/>
    <p:sldId id="276" r:id="rId14"/>
    <p:sldId id="278" r:id="rId15"/>
    <p:sldId id="274" r:id="rId16"/>
    <p:sldId id="271" r:id="rId17"/>
    <p:sldId id="272" r:id="rId18"/>
    <p:sldId id="279" r:id="rId19"/>
    <p:sldId id="263" r:id="rId20"/>
    <p:sldId id="273" r:id="rId21"/>
    <p:sldId id="264" r:id="rId22"/>
    <p:sldId id="281" r:id="rId23"/>
    <p:sldId id="282" r:id="rId24"/>
    <p:sldId id="283" r:id="rId25"/>
    <p:sldId id="285" r:id="rId26"/>
    <p:sldId id="267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207FC-C4F0-6E4A-8D26-82E0DF2933A0}" type="doc">
      <dgm:prSet loTypeId="urn:microsoft.com/office/officeart/2005/8/layout/cycle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94458C-FFF5-1840-9C48-9C7A8CA1AF1F}">
      <dgm:prSet phldrT="[Text]"/>
      <dgm:spPr/>
      <dgm:t>
        <a:bodyPr/>
        <a:lstStyle/>
        <a:p>
          <a:r>
            <a:rPr lang="en-US" dirty="0" smtClean="0"/>
            <a:t>Abstract Conceptualization</a:t>
          </a:r>
          <a:endParaRPr lang="en-US" dirty="0"/>
        </a:p>
      </dgm:t>
    </dgm:pt>
    <dgm:pt modelId="{932FD8A1-33D8-224E-986B-1353839494A7}" type="parTrans" cxnId="{BCDA3701-4A85-1349-96E8-2BF82630ADFC}">
      <dgm:prSet/>
      <dgm:spPr/>
      <dgm:t>
        <a:bodyPr/>
        <a:lstStyle/>
        <a:p>
          <a:endParaRPr lang="en-US"/>
        </a:p>
      </dgm:t>
    </dgm:pt>
    <dgm:pt modelId="{2161D20E-EBB4-4F46-AF3C-89EBEB855E9A}" type="sibTrans" cxnId="{BCDA3701-4A85-1349-96E8-2BF82630ADFC}">
      <dgm:prSet/>
      <dgm:spPr/>
      <dgm:t>
        <a:bodyPr/>
        <a:lstStyle/>
        <a:p>
          <a:endParaRPr lang="en-US"/>
        </a:p>
      </dgm:t>
    </dgm:pt>
    <dgm:pt modelId="{BB12CD17-E7B9-4047-A4D1-3600DCFFB71D}">
      <dgm:prSet phldrT="[Text]"/>
      <dgm:spPr/>
      <dgm:t>
        <a:bodyPr/>
        <a:lstStyle/>
        <a:p>
          <a:r>
            <a:rPr lang="en-US" dirty="0" smtClean="0"/>
            <a:t>Concrete Experience</a:t>
          </a:r>
          <a:endParaRPr lang="en-US" dirty="0"/>
        </a:p>
      </dgm:t>
    </dgm:pt>
    <dgm:pt modelId="{5330B9A8-6CBF-754A-A4AC-045C3B1CB0EF}" type="parTrans" cxnId="{783E5FD8-B229-BC4C-88AA-C7921A6868E6}">
      <dgm:prSet/>
      <dgm:spPr/>
      <dgm:t>
        <a:bodyPr/>
        <a:lstStyle/>
        <a:p>
          <a:endParaRPr lang="en-US"/>
        </a:p>
      </dgm:t>
    </dgm:pt>
    <dgm:pt modelId="{C126047E-696F-1D4E-8795-7BF84783A27E}" type="sibTrans" cxnId="{783E5FD8-B229-BC4C-88AA-C7921A6868E6}">
      <dgm:prSet/>
      <dgm:spPr/>
      <dgm:t>
        <a:bodyPr/>
        <a:lstStyle/>
        <a:p>
          <a:endParaRPr lang="en-US"/>
        </a:p>
      </dgm:t>
    </dgm:pt>
    <dgm:pt modelId="{ED256C9D-B590-1E4E-B5B4-C61E600FA348}">
      <dgm:prSet phldrT="[Text]"/>
      <dgm:spPr/>
      <dgm:t>
        <a:bodyPr/>
        <a:lstStyle/>
        <a:p>
          <a:r>
            <a:rPr lang="en-US" dirty="0" smtClean="0"/>
            <a:t>Reflective Observation</a:t>
          </a:r>
          <a:endParaRPr lang="en-US" dirty="0"/>
        </a:p>
      </dgm:t>
    </dgm:pt>
    <dgm:pt modelId="{D8B57B10-7263-0646-BCC9-07CACC007375}" type="parTrans" cxnId="{AD46C6D0-D4B5-B443-A662-52755B1D1B83}">
      <dgm:prSet/>
      <dgm:spPr/>
      <dgm:t>
        <a:bodyPr/>
        <a:lstStyle/>
        <a:p>
          <a:endParaRPr lang="en-US"/>
        </a:p>
      </dgm:t>
    </dgm:pt>
    <dgm:pt modelId="{D35EF5BC-9651-FC47-A837-10B88C84CC27}" type="sibTrans" cxnId="{AD46C6D0-D4B5-B443-A662-52755B1D1B83}">
      <dgm:prSet/>
      <dgm:spPr/>
      <dgm:t>
        <a:bodyPr/>
        <a:lstStyle/>
        <a:p>
          <a:endParaRPr lang="en-US"/>
        </a:p>
      </dgm:t>
    </dgm:pt>
    <dgm:pt modelId="{6C55AA01-B081-6342-AA35-0816DAB690FE}">
      <dgm:prSet phldrT="[Text]"/>
      <dgm:spPr/>
      <dgm:t>
        <a:bodyPr/>
        <a:lstStyle/>
        <a:p>
          <a:r>
            <a:rPr lang="en-US" dirty="0" smtClean="0"/>
            <a:t>Active Experimentation</a:t>
          </a:r>
          <a:endParaRPr lang="en-US" dirty="0"/>
        </a:p>
      </dgm:t>
    </dgm:pt>
    <dgm:pt modelId="{53F32549-AF54-1142-A033-08B3815ED094}" type="parTrans" cxnId="{D9AF7217-680A-5F43-A285-DDA014C57EF2}">
      <dgm:prSet/>
      <dgm:spPr/>
      <dgm:t>
        <a:bodyPr/>
        <a:lstStyle/>
        <a:p>
          <a:endParaRPr lang="en-US"/>
        </a:p>
      </dgm:t>
    </dgm:pt>
    <dgm:pt modelId="{37157D08-005B-5545-BB4B-7DAC210ED65B}" type="sibTrans" cxnId="{D9AF7217-680A-5F43-A285-DDA014C57EF2}">
      <dgm:prSet/>
      <dgm:spPr/>
      <dgm:t>
        <a:bodyPr/>
        <a:lstStyle/>
        <a:p>
          <a:endParaRPr lang="en-US"/>
        </a:p>
      </dgm:t>
    </dgm:pt>
    <dgm:pt modelId="{00255791-5243-D746-8C9B-5FD32BBD065E}" type="pres">
      <dgm:prSet presAssocID="{F44207FC-C4F0-6E4A-8D26-82E0DF2933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8E40E-4C99-A541-A66F-51457DBD747C}" type="pres">
      <dgm:prSet presAssocID="{D794458C-FFF5-1840-9C48-9C7A8CA1AF1F}" presName="node" presStyleLbl="node1" presStyleIdx="0" presStyleCnt="4" custScaleX="219377" custScaleY="90314" custRadScaleRad="89339" custRadScaleInc="-86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0617F-0DDA-F445-9F5B-EB5DBE7D2D65}" type="pres">
      <dgm:prSet presAssocID="{D794458C-FFF5-1840-9C48-9C7A8CA1AF1F}" presName="spNode" presStyleCnt="0"/>
      <dgm:spPr/>
    </dgm:pt>
    <dgm:pt modelId="{26A23B42-33DB-314B-9FDB-6C6149DC9762}" type="pres">
      <dgm:prSet presAssocID="{2161D20E-EBB4-4F46-AF3C-89EBEB855E9A}" presName="sibTrans" presStyleLbl="sibTrans1D1" presStyleIdx="0" presStyleCnt="4"/>
      <dgm:spPr/>
      <dgm:t>
        <a:bodyPr/>
        <a:lstStyle/>
        <a:p>
          <a:endParaRPr lang="en-US"/>
        </a:p>
      </dgm:t>
    </dgm:pt>
    <dgm:pt modelId="{9E11A735-7B60-714A-AE5F-AC5D2D3CE03E}" type="pres">
      <dgm:prSet presAssocID="{6C55AA01-B081-6342-AA35-0816DAB690FE}" presName="node" presStyleLbl="node1" presStyleIdx="1" presStyleCnt="4" custScaleX="218676" custScaleY="90376" custRadScaleRad="1433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44AFC-C48C-5D44-A7EF-D388AE54AD21}" type="pres">
      <dgm:prSet presAssocID="{6C55AA01-B081-6342-AA35-0816DAB690FE}" presName="spNode" presStyleCnt="0"/>
      <dgm:spPr/>
    </dgm:pt>
    <dgm:pt modelId="{76F5FB7F-EEA3-0647-A0BA-01AF44424D5E}" type="pres">
      <dgm:prSet presAssocID="{37157D08-005B-5545-BB4B-7DAC210ED65B}" presName="sibTrans" presStyleLbl="sibTrans1D1" presStyleIdx="1" presStyleCnt="4"/>
      <dgm:spPr/>
      <dgm:t>
        <a:bodyPr/>
        <a:lstStyle/>
        <a:p>
          <a:endParaRPr lang="en-US"/>
        </a:p>
      </dgm:t>
    </dgm:pt>
    <dgm:pt modelId="{A21177F1-E0DC-F44E-B5CA-6D31B2D977A2}" type="pres">
      <dgm:prSet presAssocID="{BB12CD17-E7B9-4047-A4D1-3600DCFFB71D}" presName="node" presStyleLbl="node1" presStyleIdx="2" presStyleCnt="4" custScaleX="219377" custScaleY="91662" custRadScaleRad="90689" custRadScaleInc="8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9E4A9-B640-8546-85C9-C941B0E109B7}" type="pres">
      <dgm:prSet presAssocID="{BB12CD17-E7B9-4047-A4D1-3600DCFFB71D}" presName="spNode" presStyleCnt="0"/>
      <dgm:spPr/>
    </dgm:pt>
    <dgm:pt modelId="{3AE2E170-730F-3C40-AB50-4B21D542C43B}" type="pres">
      <dgm:prSet presAssocID="{C126047E-696F-1D4E-8795-7BF84783A27E}" presName="sibTrans" presStyleLbl="sibTrans1D1" presStyleIdx="2" presStyleCnt="4"/>
      <dgm:spPr/>
      <dgm:t>
        <a:bodyPr/>
        <a:lstStyle/>
        <a:p>
          <a:endParaRPr lang="en-US"/>
        </a:p>
      </dgm:t>
    </dgm:pt>
    <dgm:pt modelId="{780BD01F-AC22-854F-A671-1E63BD03BACD}" type="pres">
      <dgm:prSet presAssocID="{ED256C9D-B590-1E4E-B5B4-C61E600FA348}" presName="node" presStyleLbl="node1" presStyleIdx="3" presStyleCnt="4" custScaleX="219018" custScaleY="90376" custRadScaleRad="145231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4134E-02CC-A744-B4BC-44DFC4F30CDE}" type="pres">
      <dgm:prSet presAssocID="{ED256C9D-B590-1E4E-B5B4-C61E600FA348}" presName="spNode" presStyleCnt="0"/>
      <dgm:spPr/>
    </dgm:pt>
    <dgm:pt modelId="{3D28AFF7-C1C0-5D45-9B3E-BFAE08E59EF1}" type="pres">
      <dgm:prSet presAssocID="{D35EF5BC-9651-FC47-A837-10B88C84CC27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783E5FD8-B229-BC4C-88AA-C7921A6868E6}" srcId="{F44207FC-C4F0-6E4A-8D26-82E0DF2933A0}" destId="{BB12CD17-E7B9-4047-A4D1-3600DCFFB71D}" srcOrd="2" destOrd="0" parTransId="{5330B9A8-6CBF-754A-A4AC-045C3B1CB0EF}" sibTransId="{C126047E-696F-1D4E-8795-7BF84783A27E}"/>
    <dgm:cxn modelId="{D45D7893-6580-8A4B-B16C-9AF011EE6E7B}" type="presOf" srcId="{F44207FC-C4F0-6E4A-8D26-82E0DF2933A0}" destId="{00255791-5243-D746-8C9B-5FD32BBD065E}" srcOrd="0" destOrd="0" presId="urn:microsoft.com/office/officeart/2005/8/layout/cycle5"/>
    <dgm:cxn modelId="{0F102CBE-C4B2-BB49-9609-79707968EF4F}" type="presOf" srcId="{C126047E-696F-1D4E-8795-7BF84783A27E}" destId="{3AE2E170-730F-3C40-AB50-4B21D542C43B}" srcOrd="0" destOrd="0" presId="urn:microsoft.com/office/officeart/2005/8/layout/cycle5"/>
    <dgm:cxn modelId="{246A7A45-288B-9D4F-A109-066C7078F166}" type="presOf" srcId="{D35EF5BC-9651-FC47-A837-10B88C84CC27}" destId="{3D28AFF7-C1C0-5D45-9B3E-BFAE08E59EF1}" srcOrd="0" destOrd="0" presId="urn:microsoft.com/office/officeart/2005/8/layout/cycle5"/>
    <dgm:cxn modelId="{5CD573CE-552B-F046-B875-A01A95BCDA3A}" type="presOf" srcId="{BB12CD17-E7B9-4047-A4D1-3600DCFFB71D}" destId="{A21177F1-E0DC-F44E-B5CA-6D31B2D977A2}" srcOrd="0" destOrd="0" presId="urn:microsoft.com/office/officeart/2005/8/layout/cycle5"/>
    <dgm:cxn modelId="{D9AF7217-680A-5F43-A285-DDA014C57EF2}" srcId="{F44207FC-C4F0-6E4A-8D26-82E0DF2933A0}" destId="{6C55AA01-B081-6342-AA35-0816DAB690FE}" srcOrd="1" destOrd="0" parTransId="{53F32549-AF54-1142-A033-08B3815ED094}" sibTransId="{37157D08-005B-5545-BB4B-7DAC210ED65B}"/>
    <dgm:cxn modelId="{74D690C7-860B-174C-BA68-66E7570B76B5}" type="presOf" srcId="{D794458C-FFF5-1840-9C48-9C7A8CA1AF1F}" destId="{4C08E40E-4C99-A541-A66F-51457DBD747C}" srcOrd="0" destOrd="0" presId="urn:microsoft.com/office/officeart/2005/8/layout/cycle5"/>
    <dgm:cxn modelId="{93712E9D-8A11-8F45-A745-52AE559F8033}" type="presOf" srcId="{6C55AA01-B081-6342-AA35-0816DAB690FE}" destId="{9E11A735-7B60-714A-AE5F-AC5D2D3CE03E}" srcOrd="0" destOrd="0" presId="urn:microsoft.com/office/officeart/2005/8/layout/cycle5"/>
    <dgm:cxn modelId="{AF186575-2878-6743-B995-03C3DFA14B8D}" type="presOf" srcId="{2161D20E-EBB4-4F46-AF3C-89EBEB855E9A}" destId="{26A23B42-33DB-314B-9FDB-6C6149DC9762}" srcOrd="0" destOrd="0" presId="urn:microsoft.com/office/officeart/2005/8/layout/cycle5"/>
    <dgm:cxn modelId="{07DCE60A-D5A3-BF45-9028-57C29F483641}" type="presOf" srcId="{37157D08-005B-5545-BB4B-7DAC210ED65B}" destId="{76F5FB7F-EEA3-0647-A0BA-01AF44424D5E}" srcOrd="0" destOrd="0" presId="urn:microsoft.com/office/officeart/2005/8/layout/cycle5"/>
    <dgm:cxn modelId="{BCDA3701-4A85-1349-96E8-2BF82630ADFC}" srcId="{F44207FC-C4F0-6E4A-8D26-82E0DF2933A0}" destId="{D794458C-FFF5-1840-9C48-9C7A8CA1AF1F}" srcOrd="0" destOrd="0" parTransId="{932FD8A1-33D8-224E-986B-1353839494A7}" sibTransId="{2161D20E-EBB4-4F46-AF3C-89EBEB855E9A}"/>
    <dgm:cxn modelId="{D01C7711-E9C1-744E-919E-E603A187DFF6}" type="presOf" srcId="{ED256C9D-B590-1E4E-B5B4-C61E600FA348}" destId="{780BD01F-AC22-854F-A671-1E63BD03BACD}" srcOrd="0" destOrd="0" presId="urn:microsoft.com/office/officeart/2005/8/layout/cycle5"/>
    <dgm:cxn modelId="{AD46C6D0-D4B5-B443-A662-52755B1D1B83}" srcId="{F44207FC-C4F0-6E4A-8D26-82E0DF2933A0}" destId="{ED256C9D-B590-1E4E-B5B4-C61E600FA348}" srcOrd="3" destOrd="0" parTransId="{D8B57B10-7263-0646-BCC9-07CACC007375}" sibTransId="{D35EF5BC-9651-FC47-A837-10B88C84CC27}"/>
    <dgm:cxn modelId="{DB45FCDE-62E7-A74C-A5D7-F1F5B01D8A7B}" type="presParOf" srcId="{00255791-5243-D746-8C9B-5FD32BBD065E}" destId="{4C08E40E-4C99-A541-A66F-51457DBD747C}" srcOrd="0" destOrd="0" presId="urn:microsoft.com/office/officeart/2005/8/layout/cycle5"/>
    <dgm:cxn modelId="{2339CBB9-4520-D449-ADEE-77A3A2FAB1C3}" type="presParOf" srcId="{00255791-5243-D746-8C9B-5FD32BBD065E}" destId="{9EC0617F-0DDA-F445-9F5B-EB5DBE7D2D65}" srcOrd="1" destOrd="0" presId="urn:microsoft.com/office/officeart/2005/8/layout/cycle5"/>
    <dgm:cxn modelId="{F47BC3B5-ACB0-A345-9F59-B3A240BC9FEC}" type="presParOf" srcId="{00255791-5243-D746-8C9B-5FD32BBD065E}" destId="{26A23B42-33DB-314B-9FDB-6C6149DC9762}" srcOrd="2" destOrd="0" presId="urn:microsoft.com/office/officeart/2005/8/layout/cycle5"/>
    <dgm:cxn modelId="{34A1A39D-A5E1-C84F-A37C-FEBB3F229701}" type="presParOf" srcId="{00255791-5243-D746-8C9B-5FD32BBD065E}" destId="{9E11A735-7B60-714A-AE5F-AC5D2D3CE03E}" srcOrd="3" destOrd="0" presId="urn:microsoft.com/office/officeart/2005/8/layout/cycle5"/>
    <dgm:cxn modelId="{1F56E585-A785-0444-B9A8-29CF0FF3DDA7}" type="presParOf" srcId="{00255791-5243-D746-8C9B-5FD32BBD065E}" destId="{27E44AFC-C48C-5D44-A7EF-D388AE54AD21}" srcOrd="4" destOrd="0" presId="urn:microsoft.com/office/officeart/2005/8/layout/cycle5"/>
    <dgm:cxn modelId="{B37DB6FA-EB22-384B-A235-9ADAC182F41B}" type="presParOf" srcId="{00255791-5243-D746-8C9B-5FD32BBD065E}" destId="{76F5FB7F-EEA3-0647-A0BA-01AF44424D5E}" srcOrd="5" destOrd="0" presId="urn:microsoft.com/office/officeart/2005/8/layout/cycle5"/>
    <dgm:cxn modelId="{267CCAEA-3A87-B441-A81E-11CEDD95472C}" type="presParOf" srcId="{00255791-5243-D746-8C9B-5FD32BBD065E}" destId="{A21177F1-E0DC-F44E-B5CA-6D31B2D977A2}" srcOrd="6" destOrd="0" presId="urn:microsoft.com/office/officeart/2005/8/layout/cycle5"/>
    <dgm:cxn modelId="{423997B0-8D9F-3543-84D3-8F6BE6B0AED6}" type="presParOf" srcId="{00255791-5243-D746-8C9B-5FD32BBD065E}" destId="{78D9E4A9-B640-8546-85C9-C941B0E109B7}" srcOrd="7" destOrd="0" presId="urn:microsoft.com/office/officeart/2005/8/layout/cycle5"/>
    <dgm:cxn modelId="{CDF0FC2C-C368-3A4B-956D-221B52E6B464}" type="presParOf" srcId="{00255791-5243-D746-8C9B-5FD32BBD065E}" destId="{3AE2E170-730F-3C40-AB50-4B21D542C43B}" srcOrd="8" destOrd="0" presId="urn:microsoft.com/office/officeart/2005/8/layout/cycle5"/>
    <dgm:cxn modelId="{C3E13CAF-867A-7040-99E0-002F10113536}" type="presParOf" srcId="{00255791-5243-D746-8C9B-5FD32BBD065E}" destId="{780BD01F-AC22-854F-A671-1E63BD03BACD}" srcOrd="9" destOrd="0" presId="urn:microsoft.com/office/officeart/2005/8/layout/cycle5"/>
    <dgm:cxn modelId="{7464B878-7CFD-4147-B94C-930976106EDB}" type="presParOf" srcId="{00255791-5243-D746-8C9B-5FD32BBD065E}" destId="{FD64134E-02CC-A744-B4BC-44DFC4F30CDE}" srcOrd="10" destOrd="0" presId="urn:microsoft.com/office/officeart/2005/8/layout/cycle5"/>
    <dgm:cxn modelId="{3111A40E-F2F3-C144-8CEC-400D760FE718}" type="presParOf" srcId="{00255791-5243-D746-8C9B-5FD32BBD065E}" destId="{3D28AFF7-C1C0-5D45-9B3E-BFAE08E59EF1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2F5993-3B18-AC4B-B7E4-9136EFDBE65B}" type="doc">
      <dgm:prSet loTypeId="urn:microsoft.com/office/officeart/2005/8/layout/vList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E77E41-01E5-6746-856D-350D93BFCA4A}">
      <dgm:prSet phldrT="[Text]"/>
      <dgm:spPr/>
      <dgm:t>
        <a:bodyPr/>
        <a:lstStyle/>
        <a:p>
          <a:r>
            <a:rPr lang="en-US" dirty="0" smtClean="0"/>
            <a:t>Technological Revolution</a:t>
          </a:r>
          <a:endParaRPr lang="en-US" dirty="0"/>
        </a:p>
      </dgm:t>
    </dgm:pt>
    <dgm:pt modelId="{E6DB6B68-E9CE-7441-8473-59572E1BB155}" type="parTrans" cxnId="{1551C93E-E919-054E-BFC4-377477086913}">
      <dgm:prSet/>
      <dgm:spPr/>
      <dgm:t>
        <a:bodyPr/>
        <a:lstStyle/>
        <a:p>
          <a:endParaRPr lang="en-US"/>
        </a:p>
      </dgm:t>
    </dgm:pt>
    <dgm:pt modelId="{B2717672-8311-CD4D-978E-4A30BC4DBA37}" type="sibTrans" cxnId="{1551C93E-E919-054E-BFC4-377477086913}">
      <dgm:prSet/>
      <dgm:spPr/>
      <dgm:t>
        <a:bodyPr/>
        <a:lstStyle/>
        <a:p>
          <a:endParaRPr lang="en-US"/>
        </a:p>
      </dgm:t>
    </dgm:pt>
    <dgm:pt modelId="{3E18EC88-C4CD-B941-AC88-E4BD32C1F066}">
      <dgm:prSet phldrT="[Text]"/>
      <dgm:spPr/>
      <dgm:t>
        <a:bodyPr/>
        <a:lstStyle/>
        <a:p>
          <a:r>
            <a:rPr lang="en-US" dirty="0" smtClean="0"/>
            <a:t>Off-The-Shelf Sensing Solutions</a:t>
          </a:r>
          <a:endParaRPr lang="en-US" dirty="0"/>
        </a:p>
      </dgm:t>
    </dgm:pt>
    <dgm:pt modelId="{727E72AB-2BC3-A74E-972A-DF00958F4061}" type="parTrans" cxnId="{4B0F6790-DBD0-D749-85F4-4E143F2D468A}">
      <dgm:prSet/>
      <dgm:spPr/>
      <dgm:t>
        <a:bodyPr/>
        <a:lstStyle/>
        <a:p>
          <a:endParaRPr lang="en-US"/>
        </a:p>
      </dgm:t>
    </dgm:pt>
    <dgm:pt modelId="{3DC164A6-0469-6149-BC3A-087124B22B4D}" type="sibTrans" cxnId="{4B0F6790-DBD0-D749-85F4-4E143F2D468A}">
      <dgm:prSet/>
      <dgm:spPr/>
      <dgm:t>
        <a:bodyPr/>
        <a:lstStyle/>
        <a:p>
          <a:endParaRPr lang="en-US"/>
        </a:p>
      </dgm:t>
    </dgm:pt>
    <dgm:pt modelId="{E8F19BAC-E07D-4844-8989-AB7452CF1B9A}">
      <dgm:prSet phldrT="[Text]"/>
      <dgm:spPr/>
      <dgm:t>
        <a:bodyPr/>
        <a:lstStyle/>
        <a:p>
          <a:r>
            <a:rPr lang="en-US" dirty="0" smtClean="0"/>
            <a:t>Affordable I2C sensors</a:t>
          </a:r>
          <a:endParaRPr lang="en-US" dirty="0"/>
        </a:p>
      </dgm:t>
    </dgm:pt>
    <dgm:pt modelId="{EA924734-42DA-8044-A017-CA8D76FA7F0A}" type="parTrans" cxnId="{C1D3E4A6-4DF9-894C-A54A-5B812BA5D9C7}">
      <dgm:prSet/>
      <dgm:spPr/>
      <dgm:t>
        <a:bodyPr/>
        <a:lstStyle/>
        <a:p>
          <a:endParaRPr lang="en-US"/>
        </a:p>
      </dgm:t>
    </dgm:pt>
    <dgm:pt modelId="{7777B564-5C21-C048-87A2-A0D0AF18F875}" type="sibTrans" cxnId="{C1D3E4A6-4DF9-894C-A54A-5B812BA5D9C7}">
      <dgm:prSet/>
      <dgm:spPr/>
      <dgm:t>
        <a:bodyPr/>
        <a:lstStyle/>
        <a:p>
          <a:endParaRPr lang="en-US"/>
        </a:p>
      </dgm:t>
    </dgm:pt>
    <dgm:pt modelId="{189F3207-2D0C-9A45-BBD9-402EB9359084}">
      <dgm:prSet phldrT="[Text]"/>
      <dgm:spPr/>
      <dgm:t>
        <a:bodyPr/>
        <a:lstStyle/>
        <a:p>
          <a:r>
            <a:rPr lang="en-US" dirty="0" smtClean="0"/>
            <a:t>Micro-controllers: </a:t>
          </a:r>
          <a:r>
            <a:rPr lang="en-US" dirty="0" err="1" smtClean="0"/>
            <a:t>Arduino</a:t>
          </a:r>
          <a:r>
            <a:rPr lang="en-US" dirty="0" smtClean="0"/>
            <a:t>, Teensy, TI MSP 430</a:t>
          </a:r>
          <a:endParaRPr lang="en-US" dirty="0"/>
        </a:p>
      </dgm:t>
    </dgm:pt>
    <dgm:pt modelId="{FA6927C2-EDB5-694D-A9C6-54A909303317}" type="parTrans" cxnId="{8549C648-DC2E-FB49-99C7-B6C0FA4EBA9C}">
      <dgm:prSet/>
      <dgm:spPr/>
      <dgm:t>
        <a:bodyPr/>
        <a:lstStyle/>
        <a:p>
          <a:endParaRPr lang="en-US"/>
        </a:p>
      </dgm:t>
    </dgm:pt>
    <dgm:pt modelId="{33A32382-28E4-B542-ACD5-5149695B7609}" type="sibTrans" cxnId="{8549C648-DC2E-FB49-99C7-B6C0FA4EBA9C}">
      <dgm:prSet/>
      <dgm:spPr/>
      <dgm:t>
        <a:bodyPr/>
        <a:lstStyle/>
        <a:p>
          <a:endParaRPr lang="en-US"/>
        </a:p>
      </dgm:t>
    </dgm:pt>
    <dgm:pt modelId="{FA77D7B7-9A2F-C944-81A1-4A2FFA8F785A}">
      <dgm:prSet phldrT="[Text]"/>
      <dgm:spPr/>
      <dgm:t>
        <a:bodyPr/>
        <a:lstStyle/>
        <a:p>
          <a:r>
            <a:rPr lang="en-US" dirty="0" smtClean="0"/>
            <a:t>Printed Circuit Boards</a:t>
          </a:r>
          <a:endParaRPr lang="en-US" dirty="0"/>
        </a:p>
      </dgm:t>
    </dgm:pt>
    <dgm:pt modelId="{FA145253-75C8-5F43-86E0-27E004540E56}" type="parTrans" cxnId="{68CBDF53-49B5-7343-BB2A-174571BBC3D6}">
      <dgm:prSet/>
      <dgm:spPr/>
      <dgm:t>
        <a:bodyPr/>
        <a:lstStyle/>
        <a:p>
          <a:endParaRPr lang="en-US"/>
        </a:p>
      </dgm:t>
    </dgm:pt>
    <dgm:pt modelId="{E7F51A52-964E-3848-922E-7157894C615E}" type="sibTrans" cxnId="{68CBDF53-49B5-7343-BB2A-174571BBC3D6}">
      <dgm:prSet/>
      <dgm:spPr/>
      <dgm:t>
        <a:bodyPr/>
        <a:lstStyle/>
        <a:p>
          <a:endParaRPr lang="en-US"/>
        </a:p>
      </dgm:t>
    </dgm:pt>
    <dgm:pt modelId="{232256C1-BDC3-5E40-AC9F-CEF5F0C8745E}">
      <dgm:prSet phldrT="[Text]"/>
      <dgm:spPr/>
      <dgm:t>
        <a:bodyPr/>
        <a:lstStyle/>
        <a:p>
          <a:r>
            <a:rPr lang="en-US" dirty="0" smtClean="0"/>
            <a:t>Populated with components locally</a:t>
          </a:r>
          <a:endParaRPr lang="en-US" dirty="0"/>
        </a:p>
      </dgm:t>
    </dgm:pt>
    <dgm:pt modelId="{1D759D34-0211-D742-A15F-6FF6991E436B}" type="parTrans" cxnId="{B7867F46-27C8-2949-B1A1-0752DBF0F8AC}">
      <dgm:prSet/>
      <dgm:spPr/>
      <dgm:t>
        <a:bodyPr/>
        <a:lstStyle/>
        <a:p>
          <a:endParaRPr lang="en-US"/>
        </a:p>
      </dgm:t>
    </dgm:pt>
    <dgm:pt modelId="{FF97CFDF-F3FD-264E-9E11-CB4D99946317}" type="sibTrans" cxnId="{B7867F46-27C8-2949-B1A1-0752DBF0F8AC}">
      <dgm:prSet/>
      <dgm:spPr/>
      <dgm:t>
        <a:bodyPr/>
        <a:lstStyle/>
        <a:p>
          <a:endParaRPr lang="en-US"/>
        </a:p>
      </dgm:t>
    </dgm:pt>
    <dgm:pt modelId="{20906171-DFC1-9D42-9CCD-330FD2BA4E06}">
      <dgm:prSet phldrT="[Text]"/>
      <dgm:spPr/>
      <dgm:t>
        <a:bodyPr/>
        <a:lstStyle/>
        <a:p>
          <a:r>
            <a:rPr lang="en-US" dirty="0" smtClean="0"/>
            <a:t>Affordable PCB outsourcing</a:t>
          </a:r>
          <a:endParaRPr lang="en-US" dirty="0"/>
        </a:p>
      </dgm:t>
    </dgm:pt>
    <dgm:pt modelId="{B16C25A5-A017-1F4D-BB3F-CA54AA5C9335}" type="parTrans" cxnId="{C75D92F5-381C-8643-9C86-509667D51036}">
      <dgm:prSet/>
      <dgm:spPr/>
      <dgm:t>
        <a:bodyPr/>
        <a:lstStyle/>
        <a:p>
          <a:endParaRPr lang="en-US"/>
        </a:p>
      </dgm:t>
    </dgm:pt>
    <dgm:pt modelId="{20F027C9-1A02-0149-9589-E09D59B0DC65}" type="sibTrans" cxnId="{C75D92F5-381C-8643-9C86-509667D51036}">
      <dgm:prSet/>
      <dgm:spPr/>
      <dgm:t>
        <a:bodyPr/>
        <a:lstStyle/>
        <a:p>
          <a:endParaRPr lang="en-US"/>
        </a:p>
      </dgm:t>
    </dgm:pt>
    <dgm:pt modelId="{8BC7304E-7757-1F4E-9D72-9A9983E5AEB5}">
      <dgm:prSet phldrT="[Text]"/>
      <dgm:spPr/>
      <dgm:t>
        <a:bodyPr/>
        <a:lstStyle/>
        <a:p>
          <a:r>
            <a:rPr lang="en-US" dirty="0" smtClean="0"/>
            <a:t>Electronic design automation EDA: </a:t>
          </a:r>
          <a:r>
            <a:rPr lang="en-US" dirty="0" err="1" smtClean="0"/>
            <a:t>KiCad</a:t>
          </a:r>
          <a:endParaRPr lang="en-US" dirty="0"/>
        </a:p>
      </dgm:t>
    </dgm:pt>
    <dgm:pt modelId="{459B7463-314A-A44A-AC6A-F94499EBBC3A}" type="parTrans" cxnId="{88DD5B3F-ABFF-E44B-9C3F-0CABFB361297}">
      <dgm:prSet/>
      <dgm:spPr/>
      <dgm:t>
        <a:bodyPr/>
        <a:lstStyle/>
        <a:p>
          <a:endParaRPr lang="en-US"/>
        </a:p>
      </dgm:t>
    </dgm:pt>
    <dgm:pt modelId="{2FE64081-1481-454A-9B9E-AF6DD6EA75B3}" type="sibTrans" cxnId="{88DD5B3F-ABFF-E44B-9C3F-0CABFB361297}">
      <dgm:prSet/>
      <dgm:spPr/>
      <dgm:t>
        <a:bodyPr/>
        <a:lstStyle/>
        <a:p>
          <a:endParaRPr lang="en-US"/>
        </a:p>
      </dgm:t>
    </dgm:pt>
    <dgm:pt modelId="{EB4565FB-E545-EA4D-99A4-F3D8B459AB1E}">
      <dgm:prSet phldrT="[Text]"/>
      <dgm:spPr/>
      <dgm:t>
        <a:bodyPr/>
        <a:lstStyle/>
        <a:p>
          <a:r>
            <a:rPr lang="en-US" dirty="0" smtClean="0"/>
            <a:t>Commodity wireless: </a:t>
          </a:r>
          <a:r>
            <a:rPr lang="en-US" dirty="0" err="1" smtClean="0"/>
            <a:t>ZigBee</a:t>
          </a:r>
          <a:r>
            <a:rPr lang="en-US" dirty="0" smtClean="0"/>
            <a:t>, Bluetooth, Wi-Fi</a:t>
          </a:r>
          <a:endParaRPr lang="en-US" dirty="0"/>
        </a:p>
      </dgm:t>
    </dgm:pt>
    <dgm:pt modelId="{FCEF82FB-EE5D-3D43-AFE3-D3823B87E719}" type="parTrans" cxnId="{D624A0EB-7C31-8D4C-83D0-1CEDE509B84F}">
      <dgm:prSet/>
      <dgm:spPr/>
      <dgm:t>
        <a:bodyPr/>
        <a:lstStyle/>
        <a:p>
          <a:endParaRPr lang="en-US"/>
        </a:p>
      </dgm:t>
    </dgm:pt>
    <dgm:pt modelId="{5D45DF5A-91EC-3243-B7A5-1929A4A04FEB}" type="sibTrans" cxnId="{D624A0EB-7C31-8D4C-83D0-1CEDE509B84F}">
      <dgm:prSet/>
      <dgm:spPr/>
      <dgm:t>
        <a:bodyPr/>
        <a:lstStyle/>
        <a:p>
          <a:endParaRPr lang="en-US"/>
        </a:p>
      </dgm:t>
    </dgm:pt>
    <dgm:pt modelId="{56C41D1B-3260-9C42-BE85-9683BEB5F69F}">
      <dgm:prSet phldrT="[Text]"/>
      <dgm:spPr/>
      <dgm:t>
        <a:bodyPr/>
        <a:lstStyle/>
        <a:p>
          <a:r>
            <a:rPr lang="en-US" dirty="0" smtClean="0"/>
            <a:t>Smartphone-enable projects</a:t>
          </a:r>
          <a:endParaRPr lang="en-US" dirty="0"/>
        </a:p>
      </dgm:t>
    </dgm:pt>
    <dgm:pt modelId="{77A7A6CB-C2D9-E345-A8F8-7A9CA8FD2615}" type="parTrans" cxnId="{D742AF2E-59A0-A249-90CD-4129A98164B3}">
      <dgm:prSet/>
      <dgm:spPr/>
      <dgm:t>
        <a:bodyPr/>
        <a:lstStyle/>
        <a:p>
          <a:endParaRPr lang="en-US"/>
        </a:p>
      </dgm:t>
    </dgm:pt>
    <dgm:pt modelId="{3E810FD3-E2DF-2248-BA6D-304004E5EEF1}" type="sibTrans" cxnId="{D742AF2E-59A0-A249-90CD-4129A98164B3}">
      <dgm:prSet/>
      <dgm:spPr/>
      <dgm:t>
        <a:bodyPr/>
        <a:lstStyle/>
        <a:p>
          <a:endParaRPr lang="en-US"/>
        </a:p>
      </dgm:t>
    </dgm:pt>
    <dgm:pt modelId="{79C49FF2-E2E5-0044-97E3-97B0EE3B9AD4}">
      <dgm:prSet phldrT="[Text]"/>
      <dgm:spPr/>
      <dgm:t>
        <a:bodyPr/>
        <a:lstStyle/>
        <a:p>
          <a:r>
            <a:rPr lang="en-US" dirty="0" smtClean="0"/>
            <a:t>Wired communications: I2C, USB, </a:t>
          </a:r>
          <a:r>
            <a:rPr lang="en-US" dirty="0" err="1" smtClean="0"/>
            <a:t>ethernet</a:t>
          </a:r>
          <a:endParaRPr lang="en-US" dirty="0"/>
        </a:p>
      </dgm:t>
    </dgm:pt>
    <dgm:pt modelId="{2D03925F-85C4-BB44-BC5D-05FDDB6F676D}" type="parTrans" cxnId="{F230AFA9-CE70-8745-9B03-9B5268239A2D}">
      <dgm:prSet/>
      <dgm:spPr/>
      <dgm:t>
        <a:bodyPr/>
        <a:lstStyle/>
        <a:p>
          <a:endParaRPr lang="en-US"/>
        </a:p>
      </dgm:t>
    </dgm:pt>
    <dgm:pt modelId="{1FA1524B-D639-5A43-99E8-4CD4D03F9BCC}" type="sibTrans" cxnId="{F230AFA9-CE70-8745-9B03-9B5268239A2D}">
      <dgm:prSet/>
      <dgm:spPr/>
      <dgm:t>
        <a:bodyPr/>
        <a:lstStyle/>
        <a:p>
          <a:endParaRPr lang="en-US"/>
        </a:p>
      </dgm:t>
    </dgm:pt>
    <dgm:pt modelId="{7E089800-7279-7949-A023-58D35DC4880B}" type="pres">
      <dgm:prSet presAssocID="{0A2F5993-3B18-AC4B-B7E4-9136EFDBE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753C6E-E771-7C44-B2AC-49077B677E57}" type="pres">
      <dgm:prSet presAssocID="{86E77E41-01E5-6746-856D-350D93BFCA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6EE3F-EC69-2147-A266-B436AB57B421}" type="pres">
      <dgm:prSet presAssocID="{86E77E41-01E5-6746-856D-350D93BFCA4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038CB-E9F9-8548-BA86-A06CFCE96337}" type="pres">
      <dgm:prSet presAssocID="{3E18EC88-C4CD-B941-AC88-E4BD32C1F06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607F9-94EC-1540-85C5-FDBB5EB528FB}" type="pres">
      <dgm:prSet presAssocID="{3E18EC88-C4CD-B941-AC88-E4BD32C1F06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B99C3-FFCF-8742-B3FC-1D14A7FD44B8}" type="pres">
      <dgm:prSet presAssocID="{FA77D7B7-9A2F-C944-81A1-4A2FFA8F785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64AF8-630F-264C-9A60-E8A34A0B2818}" type="pres">
      <dgm:prSet presAssocID="{FA77D7B7-9A2F-C944-81A1-4A2FFA8F785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C0DCCB-CE8B-3D41-8C50-1338216AD15F}" type="presOf" srcId="{56C41D1B-3260-9C42-BE85-9683BEB5F69F}" destId="{0C1607F9-94EC-1540-85C5-FDBB5EB528FB}" srcOrd="0" destOrd="1" presId="urn:microsoft.com/office/officeart/2005/8/layout/vList2"/>
    <dgm:cxn modelId="{4B0F6790-DBD0-D749-85F4-4E143F2D468A}" srcId="{0A2F5993-3B18-AC4B-B7E4-9136EFDBE65B}" destId="{3E18EC88-C4CD-B941-AC88-E4BD32C1F066}" srcOrd="1" destOrd="0" parTransId="{727E72AB-2BC3-A74E-972A-DF00958F4061}" sibTransId="{3DC164A6-0469-6149-BC3A-087124B22B4D}"/>
    <dgm:cxn modelId="{4F6ABD73-DAC0-AC4A-82EB-25FEF2EC0C7F}" type="presOf" srcId="{79C49FF2-E2E5-0044-97E3-97B0EE3B9AD4}" destId="{50A6EE3F-EC69-2147-A266-B436AB57B421}" srcOrd="0" destOrd="1" presId="urn:microsoft.com/office/officeart/2005/8/layout/vList2"/>
    <dgm:cxn modelId="{D742AF2E-59A0-A249-90CD-4129A98164B3}" srcId="{3E18EC88-C4CD-B941-AC88-E4BD32C1F066}" destId="{56C41D1B-3260-9C42-BE85-9683BEB5F69F}" srcOrd="1" destOrd="0" parTransId="{77A7A6CB-C2D9-E345-A8F8-7A9CA8FD2615}" sibTransId="{3E810FD3-E2DF-2248-BA6D-304004E5EEF1}"/>
    <dgm:cxn modelId="{68CBDF53-49B5-7343-BB2A-174571BBC3D6}" srcId="{0A2F5993-3B18-AC4B-B7E4-9136EFDBE65B}" destId="{FA77D7B7-9A2F-C944-81A1-4A2FFA8F785A}" srcOrd="2" destOrd="0" parTransId="{FA145253-75C8-5F43-86E0-27E004540E56}" sibTransId="{E7F51A52-964E-3848-922E-7157894C615E}"/>
    <dgm:cxn modelId="{2DF378EA-8CF7-AC46-8293-5F96AB620CB4}" type="presOf" srcId="{86E77E41-01E5-6746-856D-350D93BFCA4A}" destId="{33753C6E-E771-7C44-B2AC-49077B677E57}" srcOrd="0" destOrd="0" presId="urn:microsoft.com/office/officeart/2005/8/layout/vList2"/>
    <dgm:cxn modelId="{B7867F46-27C8-2949-B1A1-0752DBF0F8AC}" srcId="{FA77D7B7-9A2F-C944-81A1-4A2FFA8F785A}" destId="{232256C1-BDC3-5E40-AC9F-CEF5F0C8745E}" srcOrd="2" destOrd="0" parTransId="{1D759D34-0211-D742-A15F-6FF6991E436B}" sibTransId="{FF97CFDF-F3FD-264E-9E11-CB4D99946317}"/>
    <dgm:cxn modelId="{A98AEBCC-F978-7749-9F90-4C15CC3CBD2B}" type="presOf" srcId="{232256C1-BDC3-5E40-AC9F-CEF5F0C8745E}" destId="{D8964AF8-630F-264C-9A60-E8A34A0B2818}" srcOrd="0" destOrd="2" presId="urn:microsoft.com/office/officeart/2005/8/layout/vList2"/>
    <dgm:cxn modelId="{F230AFA9-CE70-8745-9B03-9B5268239A2D}" srcId="{86E77E41-01E5-6746-856D-350D93BFCA4A}" destId="{79C49FF2-E2E5-0044-97E3-97B0EE3B9AD4}" srcOrd="1" destOrd="0" parTransId="{2D03925F-85C4-BB44-BC5D-05FDDB6F676D}" sibTransId="{1FA1524B-D639-5A43-99E8-4CD4D03F9BCC}"/>
    <dgm:cxn modelId="{A5C3A643-876E-9647-A475-9CC9C3C3C5AB}" type="presOf" srcId="{3E18EC88-C4CD-B941-AC88-E4BD32C1F066}" destId="{60B038CB-E9F9-8548-BA86-A06CFCE96337}" srcOrd="0" destOrd="0" presId="urn:microsoft.com/office/officeart/2005/8/layout/vList2"/>
    <dgm:cxn modelId="{0B39195E-BFF8-9A42-BB88-06C988767473}" type="presOf" srcId="{189F3207-2D0C-9A45-BBD9-402EB9359084}" destId="{50A6EE3F-EC69-2147-A266-B436AB57B421}" srcOrd="0" destOrd="0" presId="urn:microsoft.com/office/officeart/2005/8/layout/vList2"/>
    <dgm:cxn modelId="{9CF44FE5-9993-DA40-BFAE-C15C024204B1}" type="presOf" srcId="{EB4565FB-E545-EA4D-99A4-F3D8B459AB1E}" destId="{50A6EE3F-EC69-2147-A266-B436AB57B421}" srcOrd="0" destOrd="2" presId="urn:microsoft.com/office/officeart/2005/8/layout/vList2"/>
    <dgm:cxn modelId="{AF90D569-4BAC-A34D-8E64-90B47C2CD5A7}" type="presOf" srcId="{E8F19BAC-E07D-4844-8989-AB7452CF1B9A}" destId="{0C1607F9-94EC-1540-85C5-FDBB5EB528FB}" srcOrd="0" destOrd="0" presId="urn:microsoft.com/office/officeart/2005/8/layout/vList2"/>
    <dgm:cxn modelId="{97022501-7084-E741-8A51-608D1AC3744B}" type="presOf" srcId="{FA77D7B7-9A2F-C944-81A1-4A2FFA8F785A}" destId="{66BB99C3-FFCF-8742-B3FC-1D14A7FD44B8}" srcOrd="0" destOrd="0" presId="urn:microsoft.com/office/officeart/2005/8/layout/vList2"/>
    <dgm:cxn modelId="{88DD5B3F-ABFF-E44B-9C3F-0CABFB361297}" srcId="{FA77D7B7-9A2F-C944-81A1-4A2FFA8F785A}" destId="{8BC7304E-7757-1F4E-9D72-9A9983E5AEB5}" srcOrd="0" destOrd="0" parTransId="{459B7463-314A-A44A-AC6A-F94499EBBC3A}" sibTransId="{2FE64081-1481-454A-9B9E-AF6DD6EA75B3}"/>
    <dgm:cxn modelId="{D9DA88FE-37FC-3746-B52F-D4448A338FAD}" type="presOf" srcId="{0A2F5993-3B18-AC4B-B7E4-9136EFDBE65B}" destId="{7E089800-7279-7949-A023-58D35DC4880B}" srcOrd="0" destOrd="0" presId="urn:microsoft.com/office/officeart/2005/8/layout/vList2"/>
    <dgm:cxn modelId="{BE2F861F-FF8E-D246-8EA0-754352993542}" type="presOf" srcId="{20906171-DFC1-9D42-9CCD-330FD2BA4E06}" destId="{D8964AF8-630F-264C-9A60-E8A34A0B2818}" srcOrd="0" destOrd="1" presId="urn:microsoft.com/office/officeart/2005/8/layout/vList2"/>
    <dgm:cxn modelId="{8549C648-DC2E-FB49-99C7-B6C0FA4EBA9C}" srcId="{86E77E41-01E5-6746-856D-350D93BFCA4A}" destId="{189F3207-2D0C-9A45-BBD9-402EB9359084}" srcOrd="0" destOrd="0" parTransId="{FA6927C2-EDB5-694D-A9C6-54A909303317}" sibTransId="{33A32382-28E4-B542-ACD5-5149695B7609}"/>
    <dgm:cxn modelId="{C75D92F5-381C-8643-9C86-509667D51036}" srcId="{FA77D7B7-9A2F-C944-81A1-4A2FFA8F785A}" destId="{20906171-DFC1-9D42-9CCD-330FD2BA4E06}" srcOrd="1" destOrd="0" parTransId="{B16C25A5-A017-1F4D-BB3F-CA54AA5C9335}" sibTransId="{20F027C9-1A02-0149-9589-E09D59B0DC65}"/>
    <dgm:cxn modelId="{0AD6C241-2370-F74B-9986-1EF58702F69B}" type="presOf" srcId="{8BC7304E-7757-1F4E-9D72-9A9983E5AEB5}" destId="{D8964AF8-630F-264C-9A60-E8A34A0B2818}" srcOrd="0" destOrd="0" presId="urn:microsoft.com/office/officeart/2005/8/layout/vList2"/>
    <dgm:cxn modelId="{D624A0EB-7C31-8D4C-83D0-1CEDE509B84F}" srcId="{86E77E41-01E5-6746-856D-350D93BFCA4A}" destId="{EB4565FB-E545-EA4D-99A4-F3D8B459AB1E}" srcOrd="2" destOrd="0" parTransId="{FCEF82FB-EE5D-3D43-AFE3-D3823B87E719}" sibTransId="{5D45DF5A-91EC-3243-B7A5-1929A4A04FEB}"/>
    <dgm:cxn modelId="{1551C93E-E919-054E-BFC4-377477086913}" srcId="{0A2F5993-3B18-AC4B-B7E4-9136EFDBE65B}" destId="{86E77E41-01E5-6746-856D-350D93BFCA4A}" srcOrd="0" destOrd="0" parTransId="{E6DB6B68-E9CE-7441-8473-59572E1BB155}" sibTransId="{B2717672-8311-CD4D-978E-4A30BC4DBA37}"/>
    <dgm:cxn modelId="{C1D3E4A6-4DF9-894C-A54A-5B812BA5D9C7}" srcId="{3E18EC88-C4CD-B941-AC88-E4BD32C1F066}" destId="{E8F19BAC-E07D-4844-8989-AB7452CF1B9A}" srcOrd="0" destOrd="0" parTransId="{EA924734-42DA-8044-A017-CA8D76FA7F0A}" sibTransId="{7777B564-5C21-C048-87A2-A0D0AF18F875}"/>
    <dgm:cxn modelId="{4D53992F-EFEC-C14F-BB8E-74ED1E90C44B}" type="presParOf" srcId="{7E089800-7279-7949-A023-58D35DC4880B}" destId="{33753C6E-E771-7C44-B2AC-49077B677E57}" srcOrd="0" destOrd="0" presId="urn:microsoft.com/office/officeart/2005/8/layout/vList2"/>
    <dgm:cxn modelId="{38F908A8-20A6-5543-A010-3B00F85A4B95}" type="presParOf" srcId="{7E089800-7279-7949-A023-58D35DC4880B}" destId="{50A6EE3F-EC69-2147-A266-B436AB57B421}" srcOrd="1" destOrd="0" presId="urn:microsoft.com/office/officeart/2005/8/layout/vList2"/>
    <dgm:cxn modelId="{27AF77A9-8147-2048-866A-640CA37F4CF2}" type="presParOf" srcId="{7E089800-7279-7949-A023-58D35DC4880B}" destId="{60B038CB-E9F9-8548-BA86-A06CFCE96337}" srcOrd="2" destOrd="0" presId="urn:microsoft.com/office/officeart/2005/8/layout/vList2"/>
    <dgm:cxn modelId="{3CEEB4A2-7AE4-1F44-A733-1D9D3D7D3888}" type="presParOf" srcId="{7E089800-7279-7949-A023-58D35DC4880B}" destId="{0C1607F9-94EC-1540-85C5-FDBB5EB528FB}" srcOrd="3" destOrd="0" presId="urn:microsoft.com/office/officeart/2005/8/layout/vList2"/>
    <dgm:cxn modelId="{263901FE-5EA0-AD42-9FA7-F5203BAD9CB4}" type="presParOf" srcId="{7E089800-7279-7949-A023-58D35DC4880B}" destId="{66BB99C3-FFCF-8742-B3FC-1D14A7FD44B8}" srcOrd="4" destOrd="0" presId="urn:microsoft.com/office/officeart/2005/8/layout/vList2"/>
    <dgm:cxn modelId="{5DDAC8F1-6D2D-3C40-A823-FC1BEDFBCB6A}" type="presParOf" srcId="{7E089800-7279-7949-A023-58D35DC4880B}" destId="{D8964AF8-630F-264C-9A60-E8A34A0B281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2F5993-3B18-AC4B-B7E4-9136EFDBE65B}" type="doc">
      <dgm:prSet loTypeId="urn:microsoft.com/office/officeart/2005/8/layout/vList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E77E41-01E5-6746-856D-350D93BFCA4A}">
      <dgm:prSet phldrT="[Text]"/>
      <dgm:spPr/>
      <dgm:t>
        <a:bodyPr/>
        <a:lstStyle/>
        <a:p>
          <a:r>
            <a:rPr lang="en-US" dirty="0" smtClean="0"/>
            <a:t>Software Logistics</a:t>
          </a:r>
          <a:endParaRPr lang="en-US" dirty="0"/>
        </a:p>
      </dgm:t>
    </dgm:pt>
    <dgm:pt modelId="{E6DB6B68-E9CE-7441-8473-59572E1BB155}" type="parTrans" cxnId="{1551C93E-E919-054E-BFC4-377477086913}">
      <dgm:prSet/>
      <dgm:spPr/>
      <dgm:t>
        <a:bodyPr/>
        <a:lstStyle/>
        <a:p>
          <a:endParaRPr lang="en-US"/>
        </a:p>
      </dgm:t>
    </dgm:pt>
    <dgm:pt modelId="{B2717672-8311-CD4D-978E-4A30BC4DBA37}" type="sibTrans" cxnId="{1551C93E-E919-054E-BFC4-377477086913}">
      <dgm:prSet/>
      <dgm:spPr/>
      <dgm:t>
        <a:bodyPr/>
        <a:lstStyle/>
        <a:p>
          <a:endParaRPr lang="en-US"/>
        </a:p>
      </dgm:t>
    </dgm:pt>
    <dgm:pt modelId="{3E18EC88-C4CD-B941-AC88-E4BD32C1F066}">
      <dgm:prSet phldrT="[Text]"/>
      <dgm:spPr/>
      <dgm:t>
        <a:bodyPr/>
        <a:lstStyle/>
        <a:p>
          <a:r>
            <a:rPr lang="en-US" dirty="0" smtClean="0"/>
            <a:t>Inter-Networking</a:t>
          </a:r>
          <a:endParaRPr lang="en-US" dirty="0"/>
        </a:p>
      </dgm:t>
    </dgm:pt>
    <dgm:pt modelId="{727E72AB-2BC3-A74E-972A-DF00958F4061}" type="parTrans" cxnId="{4B0F6790-DBD0-D749-85F4-4E143F2D468A}">
      <dgm:prSet/>
      <dgm:spPr/>
      <dgm:t>
        <a:bodyPr/>
        <a:lstStyle/>
        <a:p>
          <a:endParaRPr lang="en-US"/>
        </a:p>
      </dgm:t>
    </dgm:pt>
    <dgm:pt modelId="{3DC164A6-0469-6149-BC3A-087124B22B4D}" type="sibTrans" cxnId="{4B0F6790-DBD0-D749-85F4-4E143F2D468A}">
      <dgm:prSet/>
      <dgm:spPr/>
      <dgm:t>
        <a:bodyPr/>
        <a:lstStyle/>
        <a:p>
          <a:endParaRPr lang="en-US"/>
        </a:p>
      </dgm:t>
    </dgm:pt>
    <dgm:pt modelId="{E8F19BAC-E07D-4844-8989-AB7452CF1B9A}">
      <dgm:prSet phldrT="[Text]"/>
      <dgm:spPr/>
      <dgm:t>
        <a:bodyPr/>
        <a:lstStyle/>
        <a:p>
          <a:r>
            <a:rPr lang="en-US" dirty="0" smtClean="0"/>
            <a:t>Wireless access points to circumvent firewall issues</a:t>
          </a:r>
          <a:endParaRPr lang="en-US" dirty="0"/>
        </a:p>
      </dgm:t>
    </dgm:pt>
    <dgm:pt modelId="{EA924734-42DA-8044-A017-CA8D76FA7F0A}" type="parTrans" cxnId="{C1D3E4A6-4DF9-894C-A54A-5B812BA5D9C7}">
      <dgm:prSet/>
      <dgm:spPr/>
      <dgm:t>
        <a:bodyPr/>
        <a:lstStyle/>
        <a:p>
          <a:endParaRPr lang="en-US"/>
        </a:p>
      </dgm:t>
    </dgm:pt>
    <dgm:pt modelId="{7777B564-5C21-C048-87A2-A0D0AF18F875}" type="sibTrans" cxnId="{C1D3E4A6-4DF9-894C-A54A-5B812BA5D9C7}">
      <dgm:prSet/>
      <dgm:spPr/>
      <dgm:t>
        <a:bodyPr/>
        <a:lstStyle/>
        <a:p>
          <a:endParaRPr lang="en-US"/>
        </a:p>
      </dgm:t>
    </dgm:pt>
    <dgm:pt modelId="{189F3207-2D0C-9A45-BBD9-402EB9359084}">
      <dgm:prSet phldrT="[Text]"/>
      <dgm:spPr/>
      <dgm:t>
        <a:bodyPr/>
        <a:lstStyle/>
        <a:p>
          <a:r>
            <a:rPr lang="en-US" dirty="0" smtClean="0"/>
            <a:t>Apache server and Subversion repository</a:t>
          </a:r>
          <a:endParaRPr lang="en-US" dirty="0"/>
        </a:p>
      </dgm:t>
    </dgm:pt>
    <dgm:pt modelId="{FA6927C2-EDB5-694D-A9C6-54A909303317}" type="parTrans" cxnId="{8549C648-DC2E-FB49-99C7-B6C0FA4EBA9C}">
      <dgm:prSet/>
      <dgm:spPr/>
      <dgm:t>
        <a:bodyPr/>
        <a:lstStyle/>
        <a:p>
          <a:endParaRPr lang="en-US"/>
        </a:p>
      </dgm:t>
    </dgm:pt>
    <dgm:pt modelId="{33A32382-28E4-B542-ACD5-5149695B7609}" type="sibTrans" cxnId="{8549C648-DC2E-FB49-99C7-B6C0FA4EBA9C}">
      <dgm:prSet/>
      <dgm:spPr/>
      <dgm:t>
        <a:bodyPr/>
        <a:lstStyle/>
        <a:p>
          <a:endParaRPr lang="en-US"/>
        </a:p>
      </dgm:t>
    </dgm:pt>
    <dgm:pt modelId="{FA77D7B7-9A2F-C944-81A1-4A2FFA8F785A}">
      <dgm:prSet phldrT="[Text]"/>
      <dgm:spPr/>
      <dgm:t>
        <a:bodyPr/>
        <a:lstStyle/>
        <a:p>
          <a:r>
            <a:rPr lang="en-US" dirty="0" smtClean="0"/>
            <a:t>Open Software</a:t>
          </a:r>
          <a:endParaRPr lang="en-US" dirty="0"/>
        </a:p>
      </dgm:t>
    </dgm:pt>
    <dgm:pt modelId="{FA145253-75C8-5F43-86E0-27E004540E56}" type="parTrans" cxnId="{68CBDF53-49B5-7343-BB2A-174571BBC3D6}">
      <dgm:prSet/>
      <dgm:spPr/>
      <dgm:t>
        <a:bodyPr/>
        <a:lstStyle/>
        <a:p>
          <a:endParaRPr lang="en-US"/>
        </a:p>
      </dgm:t>
    </dgm:pt>
    <dgm:pt modelId="{E7F51A52-964E-3848-922E-7157894C615E}" type="sibTrans" cxnId="{68CBDF53-49B5-7343-BB2A-174571BBC3D6}">
      <dgm:prSet/>
      <dgm:spPr/>
      <dgm:t>
        <a:bodyPr/>
        <a:lstStyle/>
        <a:p>
          <a:endParaRPr lang="en-US"/>
        </a:p>
      </dgm:t>
    </dgm:pt>
    <dgm:pt modelId="{232256C1-BDC3-5E40-AC9F-CEF5F0C8745E}">
      <dgm:prSet phldrT="[Text]"/>
      <dgm:spPr/>
      <dgm:t>
        <a:bodyPr/>
        <a:lstStyle/>
        <a:p>
          <a:r>
            <a:rPr lang="en-US" dirty="0" smtClean="0"/>
            <a:t>Android and Java</a:t>
          </a:r>
          <a:endParaRPr lang="en-US" dirty="0"/>
        </a:p>
      </dgm:t>
    </dgm:pt>
    <dgm:pt modelId="{1D759D34-0211-D742-A15F-6FF6991E436B}" type="parTrans" cxnId="{B7867F46-27C8-2949-B1A1-0752DBF0F8AC}">
      <dgm:prSet/>
      <dgm:spPr/>
      <dgm:t>
        <a:bodyPr/>
        <a:lstStyle/>
        <a:p>
          <a:endParaRPr lang="en-US"/>
        </a:p>
      </dgm:t>
    </dgm:pt>
    <dgm:pt modelId="{FF97CFDF-F3FD-264E-9E11-CB4D99946317}" type="sibTrans" cxnId="{B7867F46-27C8-2949-B1A1-0752DBF0F8AC}">
      <dgm:prSet/>
      <dgm:spPr/>
      <dgm:t>
        <a:bodyPr/>
        <a:lstStyle/>
        <a:p>
          <a:endParaRPr lang="en-US"/>
        </a:p>
      </dgm:t>
    </dgm:pt>
    <dgm:pt modelId="{20906171-DFC1-9D42-9CCD-330FD2BA4E06}">
      <dgm:prSet phldrT="[Text]"/>
      <dgm:spPr/>
      <dgm:t>
        <a:bodyPr/>
        <a:lstStyle/>
        <a:p>
          <a:r>
            <a:rPr lang="en-US" dirty="0" smtClean="0"/>
            <a:t>C++, </a:t>
          </a:r>
          <a:r>
            <a:rPr lang="en-US" dirty="0" err="1" smtClean="0"/>
            <a:t>Arduino</a:t>
          </a:r>
          <a:r>
            <a:rPr lang="en-US" dirty="0" smtClean="0"/>
            <a:t> IDE</a:t>
          </a:r>
          <a:endParaRPr lang="en-US" dirty="0"/>
        </a:p>
      </dgm:t>
    </dgm:pt>
    <dgm:pt modelId="{B16C25A5-A017-1F4D-BB3F-CA54AA5C9335}" type="parTrans" cxnId="{C75D92F5-381C-8643-9C86-509667D51036}">
      <dgm:prSet/>
      <dgm:spPr/>
      <dgm:t>
        <a:bodyPr/>
        <a:lstStyle/>
        <a:p>
          <a:endParaRPr lang="en-US"/>
        </a:p>
      </dgm:t>
    </dgm:pt>
    <dgm:pt modelId="{20F027C9-1A02-0149-9589-E09D59B0DC65}" type="sibTrans" cxnId="{C75D92F5-381C-8643-9C86-509667D51036}">
      <dgm:prSet/>
      <dgm:spPr/>
      <dgm:t>
        <a:bodyPr/>
        <a:lstStyle/>
        <a:p>
          <a:endParaRPr lang="en-US"/>
        </a:p>
      </dgm:t>
    </dgm:pt>
    <dgm:pt modelId="{8BC7304E-7757-1F4E-9D72-9A9983E5AEB5}">
      <dgm:prSet phldrT="[Text]"/>
      <dgm:spPr/>
      <dgm:t>
        <a:bodyPr/>
        <a:lstStyle/>
        <a:p>
          <a:r>
            <a:rPr lang="en-US" dirty="0" smtClean="0"/>
            <a:t>GNU/Linux</a:t>
          </a:r>
          <a:endParaRPr lang="en-US" dirty="0"/>
        </a:p>
      </dgm:t>
    </dgm:pt>
    <dgm:pt modelId="{459B7463-314A-A44A-AC6A-F94499EBBC3A}" type="parTrans" cxnId="{88DD5B3F-ABFF-E44B-9C3F-0CABFB361297}">
      <dgm:prSet/>
      <dgm:spPr/>
      <dgm:t>
        <a:bodyPr/>
        <a:lstStyle/>
        <a:p>
          <a:endParaRPr lang="en-US"/>
        </a:p>
      </dgm:t>
    </dgm:pt>
    <dgm:pt modelId="{2FE64081-1481-454A-9B9E-AF6DD6EA75B3}" type="sibTrans" cxnId="{88DD5B3F-ABFF-E44B-9C3F-0CABFB361297}">
      <dgm:prSet/>
      <dgm:spPr/>
      <dgm:t>
        <a:bodyPr/>
        <a:lstStyle/>
        <a:p>
          <a:endParaRPr lang="en-US"/>
        </a:p>
      </dgm:t>
    </dgm:pt>
    <dgm:pt modelId="{EB4565FB-E545-EA4D-99A4-F3D8B459AB1E}">
      <dgm:prSet phldrT="[Text]"/>
      <dgm:spPr/>
      <dgm:t>
        <a:bodyPr/>
        <a:lstStyle/>
        <a:p>
          <a:r>
            <a:rPr lang="en-US" dirty="0" smtClean="0"/>
            <a:t>User authentication and archiving </a:t>
          </a:r>
          <a:endParaRPr lang="en-US" dirty="0"/>
        </a:p>
      </dgm:t>
    </dgm:pt>
    <dgm:pt modelId="{FCEF82FB-EE5D-3D43-AFE3-D3823B87E719}" type="parTrans" cxnId="{D624A0EB-7C31-8D4C-83D0-1CEDE509B84F}">
      <dgm:prSet/>
      <dgm:spPr/>
      <dgm:t>
        <a:bodyPr/>
        <a:lstStyle/>
        <a:p>
          <a:endParaRPr lang="en-US"/>
        </a:p>
      </dgm:t>
    </dgm:pt>
    <dgm:pt modelId="{5D45DF5A-91EC-3243-B7A5-1929A4A04FEB}" type="sibTrans" cxnId="{D624A0EB-7C31-8D4C-83D0-1CEDE509B84F}">
      <dgm:prSet/>
      <dgm:spPr/>
      <dgm:t>
        <a:bodyPr/>
        <a:lstStyle/>
        <a:p>
          <a:endParaRPr lang="en-US"/>
        </a:p>
      </dgm:t>
    </dgm:pt>
    <dgm:pt modelId="{A40D14CA-6547-B54C-BDE7-B5EB12574F03}">
      <dgm:prSet phldrT="[Text]"/>
      <dgm:spPr/>
      <dgm:t>
        <a:bodyPr/>
        <a:lstStyle/>
        <a:p>
          <a:r>
            <a:rPr lang="en-US" dirty="0" smtClean="0"/>
            <a:t>Code sharing and peer testing</a:t>
          </a:r>
          <a:endParaRPr lang="en-US" dirty="0"/>
        </a:p>
      </dgm:t>
    </dgm:pt>
    <dgm:pt modelId="{10032606-D5CF-EC4E-BD5C-5C35C5A27FCD}" type="parTrans" cxnId="{92B626F8-4217-C948-BFF6-FFF45D460F14}">
      <dgm:prSet/>
      <dgm:spPr/>
      <dgm:t>
        <a:bodyPr/>
        <a:lstStyle/>
        <a:p>
          <a:endParaRPr lang="en-US"/>
        </a:p>
      </dgm:t>
    </dgm:pt>
    <dgm:pt modelId="{B96FF3D1-6280-D547-8129-805B76CC41DD}" type="sibTrans" cxnId="{92B626F8-4217-C948-BFF6-FFF45D460F14}">
      <dgm:prSet/>
      <dgm:spPr/>
      <dgm:t>
        <a:bodyPr/>
        <a:lstStyle/>
        <a:p>
          <a:endParaRPr lang="en-US"/>
        </a:p>
      </dgm:t>
    </dgm:pt>
    <dgm:pt modelId="{56C41D1B-3260-9C42-BE85-9683BEB5F69F}">
      <dgm:prSet phldrT="[Text]"/>
      <dgm:spPr/>
      <dgm:t>
        <a:bodyPr/>
        <a:lstStyle/>
        <a:p>
          <a:r>
            <a:rPr lang="en-US" dirty="0" smtClean="0"/>
            <a:t>Wi-Fi shields and </a:t>
          </a:r>
          <a:r>
            <a:rPr lang="en-US" dirty="0" err="1" smtClean="0"/>
            <a:t>Zigbee</a:t>
          </a:r>
          <a:r>
            <a:rPr lang="en-US" dirty="0" smtClean="0"/>
            <a:t> modules</a:t>
          </a:r>
          <a:endParaRPr lang="en-US" dirty="0"/>
        </a:p>
      </dgm:t>
    </dgm:pt>
    <dgm:pt modelId="{77A7A6CB-C2D9-E345-A8F8-7A9CA8FD2615}" type="parTrans" cxnId="{D742AF2E-59A0-A249-90CD-4129A98164B3}">
      <dgm:prSet/>
      <dgm:spPr/>
      <dgm:t>
        <a:bodyPr/>
        <a:lstStyle/>
        <a:p>
          <a:endParaRPr lang="en-US"/>
        </a:p>
      </dgm:t>
    </dgm:pt>
    <dgm:pt modelId="{3E810FD3-E2DF-2248-BA6D-304004E5EEF1}" type="sibTrans" cxnId="{D742AF2E-59A0-A249-90CD-4129A98164B3}">
      <dgm:prSet/>
      <dgm:spPr/>
      <dgm:t>
        <a:bodyPr/>
        <a:lstStyle/>
        <a:p>
          <a:endParaRPr lang="en-US"/>
        </a:p>
      </dgm:t>
    </dgm:pt>
    <dgm:pt modelId="{7E089800-7279-7949-A023-58D35DC4880B}" type="pres">
      <dgm:prSet presAssocID="{0A2F5993-3B18-AC4B-B7E4-9136EFDBE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753C6E-E771-7C44-B2AC-49077B677E57}" type="pres">
      <dgm:prSet presAssocID="{86E77E41-01E5-6746-856D-350D93BFCA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6EE3F-EC69-2147-A266-B436AB57B421}" type="pres">
      <dgm:prSet presAssocID="{86E77E41-01E5-6746-856D-350D93BFCA4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038CB-E9F9-8548-BA86-A06CFCE96337}" type="pres">
      <dgm:prSet presAssocID="{3E18EC88-C4CD-B941-AC88-E4BD32C1F06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607F9-94EC-1540-85C5-FDBB5EB528FB}" type="pres">
      <dgm:prSet presAssocID="{3E18EC88-C4CD-B941-AC88-E4BD32C1F06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B99C3-FFCF-8742-B3FC-1D14A7FD44B8}" type="pres">
      <dgm:prSet presAssocID="{FA77D7B7-9A2F-C944-81A1-4A2FFA8F785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64AF8-630F-264C-9A60-E8A34A0B2818}" type="pres">
      <dgm:prSet presAssocID="{FA77D7B7-9A2F-C944-81A1-4A2FFA8F785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0F6790-DBD0-D749-85F4-4E143F2D468A}" srcId="{0A2F5993-3B18-AC4B-B7E4-9136EFDBE65B}" destId="{3E18EC88-C4CD-B941-AC88-E4BD32C1F066}" srcOrd="1" destOrd="0" parTransId="{727E72AB-2BC3-A74E-972A-DF00958F4061}" sibTransId="{3DC164A6-0469-6149-BC3A-087124B22B4D}"/>
    <dgm:cxn modelId="{07D7ECB9-44B5-DF41-A8EC-D28F56691EF2}" type="presOf" srcId="{56C41D1B-3260-9C42-BE85-9683BEB5F69F}" destId="{0C1607F9-94EC-1540-85C5-FDBB5EB528FB}" srcOrd="0" destOrd="1" presId="urn:microsoft.com/office/officeart/2005/8/layout/vList2"/>
    <dgm:cxn modelId="{93215E9F-DC25-A34F-9499-B48296B6314E}" type="presOf" srcId="{EB4565FB-E545-EA4D-99A4-F3D8B459AB1E}" destId="{50A6EE3F-EC69-2147-A266-B436AB57B421}" srcOrd="0" destOrd="1" presId="urn:microsoft.com/office/officeart/2005/8/layout/vList2"/>
    <dgm:cxn modelId="{D742AF2E-59A0-A249-90CD-4129A98164B3}" srcId="{3E18EC88-C4CD-B941-AC88-E4BD32C1F066}" destId="{56C41D1B-3260-9C42-BE85-9683BEB5F69F}" srcOrd="1" destOrd="0" parTransId="{77A7A6CB-C2D9-E345-A8F8-7A9CA8FD2615}" sibTransId="{3E810FD3-E2DF-2248-BA6D-304004E5EEF1}"/>
    <dgm:cxn modelId="{68CBDF53-49B5-7343-BB2A-174571BBC3D6}" srcId="{0A2F5993-3B18-AC4B-B7E4-9136EFDBE65B}" destId="{FA77D7B7-9A2F-C944-81A1-4A2FFA8F785A}" srcOrd="2" destOrd="0" parTransId="{FA145253-75C8-5F43-86E0-27E004540E56}" sibTransId="{E7F51A52-964E-3848-922E-7157894C615E}"/>
    <dgm:cxn modelId="{CB504068-D22C-854B-A41C-6E59170215A1}" type="presOf" srcId="{20906171-DFC1-9D42-9CCD-330FD2BA4E06}" destId="{D8964AF8-630F-264C-9A60-E8A34A0B2818}" srcOrd="0" destOrd="1" presId="urn:microsoft.com/office/officeart/2005/8/layout/vList2"/>
    <dgm:cxn modelId="{C9D0A045-D0BB-2946-92F5-A3A8D3495CD5}" type="presOf" srcId="{8BC7304E-7757-1F4E-9D72-9A9983E5AEB5}" destId="{D8964AF8-630F-264C-9A60-E8A34A0B2818}" srcOrd="0" destOrd="0" presId="urn:microsoft.com/office/officeart/2005/8/layout/vList2"/>
    <dgm:cxn modelId="{B7867F46-27C8-2949-B1A1-0752DBF0F8AC}" srcId="{FA77D7B7-9A2F-C944-81A1-4A2FFA8F785A}" destId="{232256C1-BDC3-5E40-AC9F-CEF5F0C8745E}" srcOrd="2" destOrd="0" parTransId="{1D759D34-0211-D742-A15F-6FF6991E436B}" sibTransId="{FF97CFDF-F3FD-264E-9E11-CB4D99946317}"/>
    <dgm:cxn modelId="{F5FA0A53-A657-1441-842C-6921D1D99B85}" type="presOf" srcId="{FA77D7B7-9A2F-C944-81A1-4A2FFA8F785A}" destId="{66BB99C3-FFCF-8742-B3FC-1D14A7FD44B8}" srcOrd="0" destOrd="0" presId="urn:microsoft.com/office/officeart/2005/8/layout/vList2"/>
    <dgm:cxn modelId="{3047ABF5-DA36-7446-9906-B554B729659C}" type="presOf" srcId="{E8F19BAC-E07D-4844-8989-AB7452CF1B9A}" destId="{0C1607F9-94EC-1540-85C5-FDBB5EB528FB}" srcOrd="0" destOrd="0" presId="urn:microsoft.com/office/officeart/2005/8/layout/vList2"/>
    <dgm:cxn modelId="{04BAC27E-691F-3946-A577-AD730E5CA71A}" type="presOf" srcId="{189F3207-2D0C-9A45-BBD9-402EB9359084}" destId="{50A6EE3F-EC69-2147-A266-B436AB57B421}" srcOrd="0" destOrd="0" presId="urn:microsoft.com/office/officeart/2005/8/layout/vList2"/>
    <dgm:cxn modelId="{B97565A0-94D7-F844-824B-65D128096076}" type="presOf" srcId="{232256C1-BDC3-5E40-AC9F-CEF5F0C8745E}" destId="{D8964AF8-630F-264C-9A60-E8A34A0B2818}" srcOrd="0" destOrd="2" presId="urn:microsoft.com/office/officeart/2005/8/layout/vList2"/>
    <dgm:cxn modelId="{88DD5B3F-ABFF-E44B-9C3F-0CABFB361297}" srcId="{FA77D7B7-9A2F-C944-81A1-4A2FFA8F785A}" destId="{8BC7304E-7757-1F4E-9D72-9A9983E5AEB5}" srcOrd="0" destOrd="0" parTransId="{459B7463-314A-A44A-AC6A-F94499EBBC3A}" sibTransId="{2FE64081-1481-454A-9B9E-AF6DD6EA75B3}"/>
    <dgm:cxn modelId="{8549C648-DC2E-FB49-99C7-B6C0FA4EBA9C}" srcId="{86E77E41-01E5-6746-856D-350D93BFCA4A}" destId="{189F3207-2D0C-9A45-BBD9-402EB9359084}" srcOrd="0" destOrd="0" parTransId="{FA6927C2-EDB5-694D-A9C6-54A909303317}" sibTransId="{33A32382-28E4-B542-ACD5-5149695B7609}"/>
    <dgm:cxn modelId="{C75D92F5-381C-8643-9C86-509667D51036}" srcId="{FA77D7B7-9A2F-C944-81A1-4A2FFA8F785A}" destId="{20906171-DFC1-9D42-9CCD-330FD2BA4E06}" srcOrd="1" destOrd="0" parTransId="{B16C25A5-A017-1F4D-BB3F-CA54AA5C9335}" sibTransId="{20F027C9-1A02-0149-9589-E09D59B0DC65}"/>
    <dgm:cxn modelId="{D624A0EB-7C31-8D4C-83D0-1CEDE509B84F}" srcId="{86E77E41-01E5-6746-856D-350D93BFCA4A}" destId="{EB4565FB-E545-EA4D-99A4-F3D8B459AB1E}" srcOrd="1" destOrd="0" parTransId="{FCEF82FB-EE5D-3D43-AFE3-D3823B87E719}" sibTransId="{5D45DF5A-91EC-3243-B7A5-1929A4A04FEB}"/>
    <dgm:cxn modelId="{E9A55E2F-203B-E64B-8904-0CF7E0429345}" type="presOf" srcId="{3E18EC88-C4CD-B941-AC88-E4BD32C1F066}" destId="{60B038CB-E9F9-8548-BA86-A06CFCE96337}" srcOrd="0" destOrd="0" presId="urn:microsoft.com/office/officeart/2005/8/layout/vList2"/>
    <dgm:cxn modelId="{1551C93E-E919-054E-BFC4-377477086913}" srcId="{0A2F5993-3B18-AC4B-B7E4-9136EFDBE65B}" destId="{86E77E41-01E5-6746-856D-350D93BFCA4A}" srcOrd="0" destOrd="0" parTransId="{E6DB6B68-E9CE-7441-8473-59572E1BB155}" sibTransId="{B2717672-8311-CD4D-978E-4A30BC4DBA37}"/>
    <dgm:cxn modelId="{92B626F8-4217-C948-BFF6-FFF45D460F14}" srcId="{86E77E41-01E5-6746-856D-350D93BFCA4A}" destId="{A40D14CA-6547-B54C-BDE7-B5EB12574F03}" srcOrd="2" destOrd="0" parTransId="{10032606-D5CF-EC4E-BD5C-5C35C5A27FCD}" sibTransId="{B96FF3D1-6280-D547-8129-805B76CC41DD}"/>
    <dgm:cxn modelId="{FB46328E-49FB-D248-8AAE-F97F6B38BB5E}" type="presOf" srcId="{0A2F5993-3B18-AC4B-B7E4-9136EFDBE65B}" destId="{7E089800-7279-7949-A023-58D35DC4880B}" srcOrd="0" destOrd="0" presId="urn:microsoft.com/office/officeart/2005/8/layout/vList2"/>
    <dgm:cxn modelId="{DC88BF82-61C3-2D40-9EF7-AB657D99CFEA}" type="presOf" srcId="{86E77E41-01E5-6746-856D-350D93BFCA4A}" destId="{33753C6E-E771-7C44-B2AC-49077B677E57}" srcOrd="0" destOrd="0" presId="urn:microsoft.com/office/officeart/2005/8/layout/vList2"/>
    <dgm:cxn modelId="{ACDE85BF-908C-CE4B-9675-2ED19377BBDE}" type="presOf" srcId="{A40D14CA-6547-B54C-BDE7-B5EB12574F03}" destId="{50A6EE3F-EC69-2147-A266-B436AB57B421}" srcOrd="0" destOrd="2" presId="urn:microsoft.com/office/officeart/2005/8/layout/vList2"/>
    <dgm:cxn modelId="{C1D3E4A6-4DF9-894C-A54A-5B812BA5D9C7}" srcId="{3E18EC88-C4CD-B941-AC88-E4BD32C1F066}" destId="{E8F19BAC-E07D-4844-8989-AB7452CF1B9A}" srcOrd="0" destOrd="0" parTransId="{EA924734-42DA-8044-A017-CA8D76FA7F0A}" sibTransId="{7777B564-5C21-C048-87A2-A0D0AF18F875}"/>
    <dgm:cxn modelId="{F032D550-ABF9-0A47-99A4-F3BB52826B78}" type="presParOf" srcId="{7E089800-7279-7949-A023-58D35DC4880B}" destId="{33753C6E-E771-7C44-B2AC-49077B677E57}" srcOrd="0" destOrd="0" presId="urn:microsoft.com/office/officeart/2005/8/layout/vList2"/>
    <dgm:cxn modelId="{722E33B6-0C68-FB45-B7E6-453D0ED7A13A}" type="presParOf" srcId="{7E089800-7279-7949-A023-58D35DC4880B}" destId="{50A6EE3F-EC69-2147-A266-B436AB57B421}" srcOrd="1" destOrd="0" presId="urn:microsoft.com/office/officeart/2005/8/layout/vList2"/>
    <dgm:cxn modelId="{E1AA5F27-423C-F840-B518-792613B7CBFB}" type="presParOf" srcId="{7E089800-7279-7949-A023-58D35DC4880B}" destId="{60B038CB-E9F9-8548-BA86-A06CFCE96337}" srcOrd="2" destOrd="0" presId="urn:microsoft.com/office/officeart/2005/8/layout/vList2"/>
    <dgm:cxn modelId="{581F7EE3-BDAC-DD49-99AF-A2A039C3245B}" type="presParOf" srcId="{7E089800-7279-7949-A023-58D35DC4880B}" destId="{0C1607F9-94EC-1540-85C5-FDBB5EB528FB}" srcOrd="3" destOrd="0" presId="urn:microsoft.com/office/officeart/2005/8/layout/vList2"/>
    <dgm:cxn modelId="{E39B55F4-8CEE-8F4B-8F23-023FBBCAB21B}" type="presParOf" srcId="{7E089800-7279-7949-A023-58D35DC4880B}" destId="{66BB99C3-FFCF-8742-B3FC-1D14A7FD44B8}" srcOrd="4" destOrd="0" presId="urn:microsoft.com/office/officeart/2005/8/layout/vList2"/>
    <dgm:cxn modelId="{FE8AAC04-95B2-0D40-B529-43E99A7D78F6}" type="presParOf" srcId="{7E089800-7279-7949-A023-58D35DC4880B}" destId="{D8964AF8-630F-264C-9A60-E8A34A0B281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753F62-1BDD-194A-814B-BCB8410CA103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C131DD-B96A-8345-BBF9-83200F6CADB2}">
      <dgm:prSet phldrT="[Text]"/>
      <dgm:spPr/>
      <dgm:t>
        <a:bodyPr/>
        <a:lstStyle/>
        <a:p>
          <a:r>
            <a:rPr lang="en-US" dirty="0" smtClean="0"/>
            <a:t>Sensors</a:t>
          </a:r>
          <a:endParaRPr lang="en-US" dirty="0"/>
        </a:p>
      </dgm:t>
    </dgm:pt>
    <dgm:pt modelId="{3346762A-69F6-4F44-85E2-8B1370A2F1FD}" type="parTrans" cxnId="{DF40325D-48F5-0D4E-B85D-081B301F5DBD}">
      <dgm:prSet/>
      <dgm:spPr/>
      <dgm:t>
        <a:bodyPr/>
        <a:lstStyle/>
        <a:p>
          <a:endParaRPr lang="en-US"/>
        </a:p>
      </dgm:t>
    </dgm:pt>
    <dgm:pt modelId="{5619098C-8649-C446-8E3A-672AFF243E00}" type="sibTrans" cxnId="{DF40325D-48F5-0D4E-B85D-081B301F5DBD}">
      <dgm:prSet/>
      <dgm:spPr/>
      <dgm:t>
        <a:bodyPr/>
        <a:lstStyle/>
        <a:p>
          <a:endParaRPr lang="en-US"/>
        </a:p>
      </dgm:t>
    </dgm:pt>
    <dgm:pt modelId="{C00A7EA1-5E53-2D40-9D9E-CAD5F91751D6}">
      <dgm:prSet phldrT="[Text]"/>
      <dgm:spPr/>
      <dgm:t>
        <a:bodyPr/>
        <a:lstStyle/>
        <a:p>
          <a:r>
            <a:rPr lang="en-US" dirty="0" smtClean="0"/>
            <a:t>Data Management</a:t>
          </a:r>
          <a:endParaRPr lang="en-US" dirty="0"/>
        </a:p>
      </dgm:t>
    </dgm:pt>
    <dgm:pt modelId="{B67CF776-E653-704B-A9F6-A9D07278EB02}" type="parTrans" cxnId="{3B949B88-9171-6943-9B55-2906811F6F66}">
      <dgm:prSet/>
      <dgm:spPr/>
      <dgm:t>
        <a:bodyPr/>
        <a:lstStyle/>
        <a:p>
          <a:endParaRPr lang="en-US"/>
        </a:p>
      </dgm:t>
    </dgm:pt>
    <dgm:pt modelId="{57F12D66-1696-2140-BBA5-4EC1BF977D29}" type="sibTrans" cxnId="{3B949B88-9171-6943-9B55-2906811F6F66}">
      <dgm:prSet/>
      <dgm:spPr/>
      <dgm:t>
        <a:bodyPr/>
        <a:lstStyle/>
        <a:p>
          <a:endParaRPr lang="en-US"/>
        </a:p>
      </dgm:t>
    </dgm:pt>
    <dgm:pt modelId="{DD1CB2BB-480C-314A-A08A-98152AF44D86}">
      <dgm:prSet phldrT="[Text]"/>
      <dgm:spPr/>
      <dgm:t>
        <a:bodyPr/>
        <a:lstStyle/>
        <a:p>
          <a:r>
            <a:rPr lang="en-US" dirty="0" smtClean="0"/>
            <a:t>Physical World</a:t>
          </a:r>
          <a:endParaRPr lang="en-US" dirty="0"/>
        </a:p>
      </dgm:t>
    </dgm:pt>
    <dgm:pt modelId="{08FE14D3-39C6-A948-ADF9-A26964A2C1B1}" type="parTrans" cxnId="{9A3E1BD7-1739-B541-9112-2D88699E02B4}">
      <dgm:prSet/>
      <dgm:spPr/>
      <dgm:t>
        <a:bodyPr/>
        <a:lstStyle/>
        <a:p>
          <a:endParaRPr lang="en-US"/>
        </a:p>
      </dgm:t>
    </dgm:pt>
    <dgm:pt modelId="{0E74F97F-288C-6649-8573-C2F7DE4A4B9B}" type="sibTrans" cxnId="{9A3E1BD7-1739-B541-9112-2D88699E02B4}">
      <dgm:prSet/>
      <dgm:spPr/>
      <dgm:t>
        <a:bodyPr/>
        <a:lstStyle/>
        <a:p>
          <a:endParaRPr lang="en-US"/>
        </a:p>
      </dgm:t>
    </dgm:pt>
    <dgm:pt modelId="{9DEA9C8A-0100-1549-AC6B-358305A1A4DB}">
      <dgm:prSet phldrT="[Text]"/>
      <dgm:spPr/>
      <dgm:t>
        <a:bodyPr/>
        <a:lstStyle/>
        <a:p>
          <a:r>
            <a:rPr lang="en-US" dirty="0" smtClean="0"/>
            <a:t>Cloud Services</a:t>
          </a:r>
          <a:endParaRPr lang="en-US" dirty="0"/>
        </a:p>
      </dgm:t>
    </dgm:pt>
    <dgm:pt modelId="{47AADFA3-B3A7-7940-A573-0DC771CA0C20}" type="parTrans" cxnId="{0C9C9907-0150-B34F-999D-3F2530D1719C}">
      <dgm:prSet/>
      <dgm:spPr/>
      <dgm:t>
        <a:bodyPr/>
        <a:lstStyle/>
        <a:p>
          <a:endParaRPr lang="en-US"/>
        </a:p>
      </dgm:t>
    </dgm:pt>
    <dgm:pt modelId="{F169664B-59DA-3545-A3FE-78014F0932AC}" type="sibTrans" cxnId="{0C9C9907-0150-B34F-999D-3F2530D1719C}">
      <dgm:prSet/>
      <dgm:spPr/>
      <dgm:t>
        <a:bodyPr/>
        <a:lstStyle/>
        <a:p>
          <a:endParaRPr lang="en-US"/>
        </a:p>
      </dgm:t>
    </dgm:pt>
    <dgm:pt modelId="{1615B919-31E9-7A4E-9C0C-9539A2F45535}">
      <dgm:prSet phldrT="[Text]"/>
      <dgm:spPr/>
      <dgm:t>
        <a:bodyPr/>
        <a:lstStyle/>
        <a:p>
          <a:r>
            <a:rPr lang="en-US" dirty="0" smtClean="0"/>
            <a:t>Decision &amp; Control</a:t>
          </a:r>
          <a:endParaRPr lang="en-US" dirty="0"/>
        </a:p>
      </dgm:t>
    </dgm:pt>
    <dgm:pt modelId="{3892623F-EA92-6B40-ABE6-D40A1315D0FC}" type="parTrans" cxnId="{81292866-76C5-D64E-8310-517D2BF2C2C0}">
      <dgm:prSet/>
      <dgm:spPr/>
      <dgm:t>
        <a:bodyPr/>
        <a:lstStyle/>
        <a:p>
          <a:endParaRPr lang="en-US"/>
        </a:p>
      </dgm:t>
    </dgm:pt>
    <dgm:pt modelId="{3683DBDB-FBDA-074C-9887-3799079B4B0A}" type="sibTrans" cxnId="{81292866-76C5-D64E-8310-517D2BF2C2C0}">
      <dgm:prSet/>
      <dgm:spPr/>
      <dgm:t>
        <a:bodyPr/>
        <a:lstStyle/>
        <a:p>
          <a:endParaRPr lang="en-US"/>
        </a:p>
      </dgm:t>
    </dgm:pt>
    <dgm:pt modelId="{6EBE743E-1BD0-664A-B93A-252D49B15272}">
      <dgm:prSet phldrT="[Text]"/>
      <dgm:spPr/>
      <dgm:t>
        <a:bodyPr/>
        <a:lstStyle/>
        <a:p>
          <a:r>
            <a:rPr lang="en-US" dirty="0" smtClean="0"/>
            <a:t>Statistical Signal Processing &amp; Learning</a:t>
          </a:r>
          <a:endParaRPr lang="en-US" dirty="0"/>
        </a:p>
      </dgm:t>
    </dgm:pt>
    <dgm:pt modelId="{01C05A62-8E75-5F4E-87AF-7A5680BC2F2F}" type="parTrans" cxnId="{1A1CC6B2-068C-4A45-BB29-C2313326C22C}">
      <dgm:prSet/>
      <dgm:spPr/>
      <dgm:t>
        <a:bodyPr/>
        <a:lstStyle/>
        <a:p>
          <a:endParaRPr lang="en-US"/>
        </a:p>
      </dgm:t>
    </dgm:pt>
    <dgm:pt modelId="{8D9925BF-C48C-5F44-B3FA-997BE5E0794D}" type="sibTrans" cxnId="{1A1CC6B2-068C-4A45-BB29-C2313326C22C}">
      <dgm:prSet/>
      <dgm:spPr/>
      <dgm:t>
        <a:bodyPr/>
        <a:lstStyle/>
        <a:p>
          <a:endParaRPr lang="en-US"/>
        </a:p>
      </dgm:t>
    </dgm:pt>
    <dgm:pt modelId="{1BB34484-4722-9E4D-B27B-8F00B1A99334}">
      <dgm:prSet phldrT="[Text]"/>
      <dgm:spPr/>
      <dgm:t>
        <a:bodyPr/>
        <a:lstStyle/>
        <a:p>
          <a:r>
            <a:rPr lang="en-US" dirty="0" smtClean="0"/>
            <a:t>Databases</a:t>
          </a:r>
          <a:endParaRPr lang="en-US" dirty="0"/>
        </a:p>
      </dgm:t>
    </dgm:pt>
    <dgm:pt modelId="{BC6563C5-5291-5243-8C76-91C0C06548EE}" type="parTrans" cxnId="{27C49252-3098-CC45-AB45-B9C4136B70A1}">
      <dgm:prSet/>
      <dgm:spPr/>
      <dgm:t>
        <a:bodyPr/>
        <a:lstStyle/>
        <a:p>
          <a:endParaRPr lang="en-US"/>
        </a:p>
      </dgm:t>
    </dgm:pt>
    <dgm:pt modelId="{3078E1AD-81C2-A141-9869-1BE6316C4CA0}" type="sibTrans" cxnId="{27C49252-3098-CC45-AB45-B9C4136B70A1}">
      <dgm:prSet/>
      <dgm:spPr/>
      <dgm:t>
        <a:bodyPr/>
        <a:lstStyle/>
        <a:p>
          <a:endParaRPr lang="en-US"/>
        </a:p>
      </dgm:t>
    </dgm:pt>
    <dgm:pt modelId="{1FCDFB16-3341-354B-B8B1-A90F19BCD2ED}">
      <dgm:prSet phldrT="[Text]"/>
      <dgm:spPr/>
      <dgm:t>
        <a:bodyPr/>
        <a:lstStyle/>
        <a:p>
          <a:r>
            <a:rPr lang="en-US" dirty="0" smtClean="0"/>
            <a:t>Android Phone &amp; Mobile Platforms</a:t>
          </a:r>
          <a:endParaRPr lang="en-US" dirty="0"/>
        </a:p>
      </dgm:t>
    </dgm:pt>
    <dgm:pt modelId="{24C38CC8-D259-5945-B3E1-0BB310B77D33}" type="parTrans" cxnId="{0330E83D-8121-834C-BBED-7880F5D14C67}">
      <dgm:prSet/>
      <dgm:spPr/>
      <dgm:t>
        <a:bodyPr/>
        <a:lstStyle/>
        <a:p>
          <a:endParaRPr lang="en-US"/>
        </a:p>
      </dgm:t>
    </dgm:pt>
    <dgm:pt modelId="{3925345D-CAC0-E34F-8776-92C7B3A4BC56}" type="sibTrans" cxnId="{0330E83D-8121-834C-BBED-7880F5D14C67}">
      <dgm:prSet/>
      <dgm:spPr/>
      <dgm:t>
        <a:bodyPr/>
        <a:lstStyle/>
        <a:p>
          <a:endParaRPr lang="en-US"/>
        </a:p>
      </dgm:t>
    </dgm:pt>
    <dgm:pt modelId="{17684231-8E9E-854E-BE20-0AF4F00ABDAC}" type="pres">
      <dgm:prSet presAssocID="{47753F62-1BDD-194A-814B-BCB8410CA1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96648-D926-BE42-AF4B-099B1CC3B14D}" type="pres">
      <dgm:prSet presAssocID="{9DEA9C8A-0100-1549-AC6B-358305A1A4DB}" presName="parentLin" presStyleCnt="0"/>
      <dgm:spPr/>
    </dgm:pt>
    <dgm:pt modelId="{F6BB825D-229A-D542-8EEC-7F72CB1C50C5}" type="pres">
      <dgm:prSet presAssocID="{9DEA9C8A-0100-1549-AC6B-358305A1A4D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416C8EF-172E-5844-83AE-4E993D65BAF3}" type="pres">
      <dgm:prSet presAssocID="{9DEA9C8A-0100-1549-AC6B-358305A1A4D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5775-431E-264A-9EF9-E7038D3E26DA}" type="pres">
      <dgm:prSet presAssocID="{9DEA9C8A-0100-1549-AC6B-358305A1A4DB}" presName="negativeSpace" presStyleCnt="0"/>
      <dgm:spPr/>
    </dgm:pt>
    <dgm:pt modelId="{C9E7339C-9F35-5E4E-803D-7B8C999E14D4}" type="pres">
      <dgm:prSet presAssocID="{9DEA9C8A-0100-1549-AC6B-358305A1A4D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B89A6-58DD-A84E-9813-801BBFDE883B}" type="pres">
      <dgm:prSet presAssocID="{F169664B-59DA-3545-A3FE-78014F0932AC}" presName="spaceBetweenRectangles" presStyleCnt="0"/>
      <dgm:spPr/>
    </dgm:pt>
    <dgm:pt modelId="{DEC4DE4C-D911-3B48-ABEE-2BD744E3E7E2}" type="pres">
      <dgm:prSet presAssocID="{C00A7EA1-5E53-2D40-9D9E-CAD5F91751D6}" presName="parentLin" presStyleCnt="0"/>
      <dgm:spPr/>
    </dgm:pt>
    <dgm:pt modelId="{6EE17818-64F7-F24C-9CC3-46C0C71B88D3}" type="pres">
      <dgm:prSet presAssocID="{C00A7EA1-5E53-2D40-9D9E-CAD5F91751D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A31ACB3-4EE3-6D47-A19F-70BC4AB1A667}" type="pres">
      <dgm:prSet presAssocID="{C00A7EA1-5E53-2D40-9D9E-CAD5F91751D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57C45-D8A6-C04F-BF0E-8E8A9AB63ED3}" type="pres">
      <dgm:prSet presAssocID="{C00A7EA1-5E53-2D40-9D9E-CAD5F91751D6}" presName="negativeSpace" presStyleCnt="0"/>
      <dgm:spPr/>
    </dgm:pt>
    <dgm:pt modelId="{17133B2C-DFA1-5E46-9710-E71C15048EA3}" type="pres">
      <dgm:prSet presAssocID="{C00A7EA1-5E53-2D40-9D9E-CAD5F91751D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82DDF-DB7E-8F41-A5E4-214506542F99}" type="pres">
      <dgm:prSet presAssocID="{57F12D66-1696-2140-BBA5-4EC1BF977D29}" presName="spaceBetweenRectangles" presStyleCnt="0"/>
      <dgm:spPr/>
    </dgm:pt>
    <dgm:pt modelId="{F14284EB-1277-7447-92F3-CBD53D4AEEA3}" type="pres">
      <dgm:prSet presAssocID="{DD1CB2BB-480C-314A-A08A-98152AF44D86}" presName="parentLin" presStyleCnt="0"/>
      <dgm:spPr/>
    </dgm:pt>
    <dgm:pt modelId="{9DED078A-7A93-4242-9353-C89BC87AFA3A}" type="pres">
      <dgm:prSet presAssocID="{DD1CB2BB-480C-314A-A08A-98152AF44D8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55CA460-D701-954D-AA70-62E4030384CF}" type="pres">
      <dgm:prSet presAssocID="{DD1CB2BB-480C-314A-A08A-98152AF44D8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FD6E6-AF53-A941-8F14-E10FA42FFEFD}" type="pres">
      <dgm:prSet presAssocID="{DD1CB2BB-480C-314A-A08A-98152AF44D86}" presName="negativeSpace" presStyleCnt="0"/>
      <dgm:spPr/>
    </dgm:pt>
    <dgm:pt modelId="{ECA838F3-3361-5A44-9454-C33A100CD29C}" type="pres">
      <dgm:prSet presAssocID="{DD1CB2BB-480C-314A-A08A-98152AF44D8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2CFE53-816F-014B-A142-F08EE769EB71}" type="presOf" srcId="{C00A7EA1-5E53-2D40-9D9E-CAD5F91751D6}" destId="{9A31ACB3-4EE3-6D47-A19F-70BC4AB1A667}" srcOrd="1" destOrd="0" presId="urn:microsoft.com/office/officeart/2005/8/layout/list1"/>
    <dgm:cxn modelId="{68810458-C493-2341-B1E8-17D72F7460BF}" type="presOf" srcId="{1FCDFB16-3341-354B-B8B1-A90F19BCD2ED}" destId="{17133B2C-DFA1-5E46-9710-E71C15048EA3}" srcOrd="0" destOrd="0" presId="urn:microsoft.com/office/officeart/2005/8/layout/list1"/>
    <dgm:cxn modelId="{DF40325D-48F5-0D4E-B85D-081B301F5DBD}" srcId="{DD1CB2BB-480C-314A-A08A-98152AF44D86}" destId="{21C131DD-B96A-8345-BBF9-83200F6CADB2}" srcOrd="0" destOrd="0" parTransId="{3346762A-69F6-4F44-85E2-8B1370A2F1FD}" sibTransId="{5619098C-8649-C446-8E3A-672AFF243E00}"/>
    <dgm:cxn modelId="{6BB4F499-ED6D-F649-85F7-782F2E7A0E3D}" type="presOf" srcId="{9DEA9C8A-0100-1549-AC6B-358305A1A4DB}" destId="{9416C8EF-172E-5844-83AE-4E993D65BAF3}" srcOrd="1" destOrd="0" presId="urn:microsoft.com/office/officeart/2005/8/layout/list1"/>
    <dgm:cxn modelId="{1A1CC6B2-068C-4A45-BB29-C2313326C22C}" srcId="{9DEA9C8A-0100-1549-AC6B-358305A1A4DB}" destId="{6EBE743E-1BD0-664A-B93A-252D49B15272}" srcOrd="0" destOrd="0" parTransId="{01C05A62-8E75-5F4E-87AF-7A5680BC2F2F}" sibTransId="{8D9925BF-C48C-5F44-B3FA-997BE5E0794D}"/>
    <dgm:cxn modelId="{9A3E1BD7-1739-B541-9112-2D88699E02B4}" srcId="{47753F62-1BDD-194A-814B-BCB8410CA103}" destId="{DD1CB2BB-480C-314A-A08A-98152AF44D86}" srcOrd="2" destOrd="0" parTransId="{08FE14D3-39C6-A948-ADF9-A26964A2C1B1}" sibTransId="{0E74F97F-288C-6649-8573-C2F7DE4A4B9B}"/>
    <dgm:cxn modelId="{0330E83D-8121-834C-BBED-7880F5D14C67}" srcId="{C00A7EA1-5E53-2D40-9D9E-CAD5F91751D6}" destId="{1FCDFB16-3341-354B-B8B1-A90F19BCD2ED}" srcOrd="0" destOrd="0" parTransId="{24C38CC8-D259-5945-B3E1-0BB310B77D33}" sibTransId="{3925345D-CAC0-E34F-8776-92C7B3A4BC56}"/>
    <dgm:cxn modelId="{81292866-76C5-D64E-8310-517D2BF2C2C0}" srcId="{9DEA9C8A-0100-1549-AC6B-358305A1A4DB}" destId="{1615B919-31E9-7A4E-9C0C-9539A2F45535}" srcOrd="1" destOrd="0" parTransId="{3892623F-EA92-6B40-ABE6-D40A1315D0FC}" sibTransId="{3683DBDB-FBDA-074C-9887-3799079B4B0A}"/>
    <dgm:cxn modelId="{ACEC56DF-1629-8E49-8D5C-C08D709AEC40}" type="presOf" srcId="{21C131DD-B96A-8345-BBF9-83200F6CADB2}" destId="{ECA838F3-3361-5A44-9454-C33A100CD29C}" srcOrd="0" destOrd="0" presId="urn:microsoft.com/office/officeart/2005/8/layout/list1"/>
    <dgm:cxn modelId="{5CA46F8A-C0F1-0D4D-B280-ECBD77EE3E33}" type="presOf" srcId="{DD1CB2BB-480C-314A-A08A-98152AF44D86}" destId="{9DED078A-7A93-4242-9353-C89BC87AFA3A}" srcOrd="0" destOrd="0" presId="urn:microsoft.com/office/officeart/2005/8/layout/list1"/>
    <dgm:cxn modelId="{0C9C9907-0150-B34F-999D-3F2530D1719C}" srcId="{47753F62-1BDD-194A-814B-BCB8410CA103}" destId="{9DEA9C8A-0100-1549-AC6B-358305A1A4DB}" srcOrd="0" destOrd="0" parTransId="{47AADFA3-B3A7-7940-A573-0DC771CA0C20}" sibTransId="{F169664B-59DA-3545-A3FE-78014F0932AC}"/>
    <dgm:cxn modelId="{4D49034D-24FC-B64F-AB61-659F3C07E324}" type="presOf" srcId="{DD1CB2BB-480C-314A-A08A-98152AF44D86}" destId="{355CA460-D701-954D-AA70-62E4030384CF}" srcOrd="1" destOrd="0" presId="urn:microsoft.com/office/officeart/2005/8/layout/list1"/>
    <dgm:cxn modelId="{671CE054-263E-084C-B0CF-BE9046370E4E}" type="presOf" srcId="{47753F62-1BDD-194A-814B-BCB8410CA103}" destId="{17684231-8E9E-854E-BE20-0AF4F00ABDAC}" srcOrd="0" destOrd="0" presId="urn:microsoft.com/office/officeart/2005/8/layout/list1"/>
    <dgm:cxn modelId="{E3B4D01A-0FDB-F64A-AEDF-7224D641B3B4}" type="presOf" srcId="{6EBE743E-1BD0-664A-B93A-252D49B15272}" destId="{C9E7339C-9F35-5E4E-803D-7B8C999E14D4}" srcOrd="0" destOrd="0" presId="urn:microsoft.com/office/officeart/2005/8/layout/list1"/>
    <dgm:cxn modelId="{3EC84EEC-7561-9143-B289-BEAE707D423E}" type="presOf" srcId="{C00A7EA1-5E53-2D40-9D9E-CAD5F91751D6}" destId="{6EE17818-64F7-F24C-9CC3-46C0C71B88D3}" srcOrd="0" destOrd="0" presId="urn:microsoft.com/office/officeart/2005/8/layout/list1"/>
    <dgm:cxn modelId="{0F734432-8E92-D745-85BF-42F4F38293CE}" type="presOf" srcId="{9DEA9C8A-0100-1549-AC6B-358305A1A4DB}" destId="{F6BB825D-229A-D542-8EEC-7F72CB1C50C5}" srcOrd="0" destOrd="0" presId="urn:microsoft.com/office/officeart/2005/8/layout/list1"/>
    <dgm:cxn modelId="{3B949B88-9171-6943-9B55-2906811F6F66}" srcId="{47753F62-1BDD-194A-814B-BCB8410CA103}" destId="{C00A7EA1-5E53-2D40-9D9E-CAD5F91751D6}" srcOrd="1" destOrd="0" parTransId="{B67CF776-E653-704B-A9F6-A9D07278EB02}" sibTransId="{57F12D66-1696-2140-BBA5-4EC1BF977D29}"/>
    <dgm:cxn modelId="{E6A74193-637C-D14A-BB07-AE19793FF331}" type="presOf" srcId="{1615B919-31E9-7A4E-9C0C-9539A2F45535}" destId="{C9E7339C-9F35-5E4E-803D-7B8C999E14D4}" srcOrd="0" destOrd="1" presId="urn:microsoft.com/office/officeart/2005/8/layout/list1"/>
    <dgm:cxn modelId="{B7A6FC0A-7203-0041-AABE-D2B0D4757746}" type="presOf" srcId="{1BB34484-4722-9E4D-B27B-8F00B1A99334}" destId="{17133B2C-DFA1-5E46-9710-E71C15048EA3}" srcOrd="0" destOrd="1" presId="urn:microsoft.com/office/officeart/2005/8/layout/list1"/>
    <dgm:cxn modelId="{27C49252-3098-CC45-AB45-B9C4136B70A1}" srcId="{C00A7EA1-5E53-2D40-9D9E-CAD5F91751D6}" destId="{1BB34484-4722-9E4D-B27B-8F00B1A99334}" srcOrd="1" destOrd="0" parTransId="{BC6563C5-5291-5243-8C76-91C0C06548EE}" sibTransId="{3078E1AD-81C2-A141-9869-1BE6316C4CA0}"/>
    <dgm:cxn modelId="{628975C9-37E2-284A-AC09-D1444C515CCB}" type="presParOf" srcId="{17684231-8E9E-854E-BE20-0AF4F00ABDAC}" destId="{23A96648-D926-BE42-AF4B-099B1CC3B14D}" srcOrd="0" destOrd="0" presId="urn:microsoft.com/office/officeart/2005/8/layout/list1"/>
    <dgm:cxn modelId="{46E424DC-38C9-334B-A672-22E57578EB67}" type="presParOf" srcId="{23A96648-D926-BE42-AF4B-099B1CC3B14D}" destId="{F6BB825D-229A-D542-8EEC-7F72CB1C50C5}" srcOrd="0" destOrd="0" presId="urn:microsoft.com/office/officeart/2005/8/layout/list1"/>
    <dgm:cxn modelId="{9ACBAA62-94CD-004E-9405-8A88FCE7723A}" type="presParOf" srcId="{23A96648-D926-BE42-AF4B-099B1CC3B14D}" destId="{9416C8EF-172E-5844-83AE-4E993D65BAF3}" srcOrd="1" destOrd="0" presId="urn:microsoft.com/office/officeart/2005/8/layout/list1"/>
    <dgm:cxn modelId="{80DCFBBF-8056-AF42-A221-4E4476CE78F5}" type="presParOf" srcId="{17684231-8E9E-854E-BE20-0AF4F00ABDAC}" destId="{9BE45775-431E-264A-9EF9-E7038D3E26DA}" srcOrd="1" destOrd="0" presId="urn:microsoft.com/office/officeart/2005/8/layout/list1"/>
    <dgm:cxn modelId="{E94A50C1-24BC-4B4C-A9CC-96E6A8294E42}" type="presParOf" srcId="{17684231-8E9E-854E-BE20-0AF4F00ABDAC}" destId="{C9E7339C-9F35-5E4E-803D-7B8C999E14D4}" srcOrd="2" destOrd="0" presId="urn:microsoft.com/office/officeart/2005/8/layout/list1"/>
    <dgm:cxn modelId="{9CCDB15A-6558-8442-A5BB-9B82E9F3E948}" type="presParOf" srcId="{17684231-8E9E-854E-BE20-0AF4F00ABDAC}" destId="{501B89A6-58DD-A84E-9813-801BBFDE883B}" srcOrd="3" destOrd="0" presId="urn:microsoft.com/office/officeart/2005/8/layout/list1"/>
    <dgm:cxn modelId="{589C8E6F-99A4-F54C-A9B7-1B68B7BD1350}" type="presParOf" srcId="{17684231-8E9E-854E-BE20-0AF4F00ABDAC}" destId="{DEC4DE4C-D911-3B48-ABEE-2BD744E3E7E2}" srcOrd="4" destOrd="0" presId="urn:microsoft.com/office/officeart/2005/8/layout/list1"/>
    <dgm:cxn modelId="{7672B460-E359-6F4B-B54A-FCBA342C3FCE}" type="presParOf" srcId="{DEC4DE4C-D911-3B48-ABEE-2BD744E3E7E2}" destId="{6EE17818-64F7-F24C-9CC3-46C0C71B88D3}" srcOrd="0" destOrd="0" presId="urn:microsoft.com/office/officeart/2005/8/layout/list1"/>
    <dgm:cxn modelId="{E0AE4A8D-2D03-D549-8732-570CA7FC16A1}" type="presParOf" srcId="{DEC4DE4C-D911-3B48-ABEE-2BD744E3E7E2}" destId="{9A31ACB3-4EE3-6D47-A19F-70BC4AB1A667}" srcOrd="1" destOrd="0" presId="urn:microsoft.com/office/officeart/2005/8/layout/list1"/>
    <dgm:cxn modelId="{06FDCE66-FC25-B148-B8CB-8D84815C83AB}" type="presParOf" srcId="{17684231-8E9E-854E-BE20-0AF4F00ABDAC}" destId="{C6F57C45-D8A6-C04F-BF0E-8E8A9AB63ED3}" srcOrd="5" destOrd="0" presId="urn:microsoft.com/office/officeart/2005/8/layout/list1"/>
    <dgm:cxn modelId="{76447A5A-EA6D-864E-9B43-AA3BD08C238A}" type="presParOf" srcId="{17684231-8E9E-854E-BE20-0AF4F00ABDAC}" destId="{17133B2C-DFA1-5E46-9710-E71C15048EA3}" srcOrd="6" destOrd="0" presId="urn:microsoft.com/office/officeart/2005/8/layout/list1"/>
    <dgm:cxn modelId="{9D123B04-AD94-0A4D-A021-A610FBCC0C38}" type="presParOf" srcId="{17684231-8E9E-854E-BE20-0AF4F00ABDAC}" destId="{47382DDF-DB7E-8F41-A5E4-214506542F99}" srcOrd="7" destOrd="0" presId="urn:microsoft.com/office/officeart/2005/8/layout/list1"/>
    <dgm:cxn modelId="{1AA1FDA9-78FB-9148-9589-823D9AC05F5D}" type="presParOf" srcId="{17684231-8E9E-854E-BE20-0AF4F00ABDAC}" destId="{F14284EB-1277-7447-92F3-CBD53D4AEEA3}" srcOrd="8" destOrd="0" presId="urn:microsoft.com/office/officeart/2005/8/layout/list1"/>
    <dgm:cxn modelId="{D94E945A-D320-DB42-99E6-38EE3544D63E}" type="presParOf" srcId="{F14284EB-1277-7447-92F3-CBD53D4AEEA3}" destId="{9DED078A-7A93-4242-9353-C89BC87AFA3A}" srcOrd="0" destOrd="0" presId="urn:microsoft.com/office/officeart/2005/8/layout/list1"/>
    <dgm:cxn modelId="{A4C649EC-4D3B-7C44-9CA1-F5DDDFF02AE5}" type="presParOf" srcId="{F14284EB-1277-7447-92F3-CBD53D4AEEA3}" destId="{355CA460-D701-954D-AA70-62E4030384CF}" srcOrd="1" destOrd="0" presId="urn:microsoft.com/office/officeart/2005/8/layout/list1"/>
    <dgm:cxn modelId="{7BB8C6C2-3260-3541-8198-A73FC2986250}" type="presParOf" srcId="{17684231-8E9E-854E-BE20-0AF4F00ABDAC}" destId="{CD6FD6E6-AF53-A941-8F14-E10FA42FFEFD}" srcOrd="9" destOrd="0" presId="urn:microsoft.com/office/officeart/2005/8/layout/list1"/>
    <dgm:cxn modelId="{2B582BDF-588A-0C41-BE4B-8261521BBC7E}" type="presParOf" srcId="{17684231-8E9E-854E-BE20-0AF4F00ABDAC}" destId="{ECA838F3-3361-5A44-9454-C33A100CD29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7753F62-1BDD-194A-814B-BCB8410CA103}" type="doc">
      <dgm:prSet loTypeId="urn:microsoft.com/office/officeart/2005/8/layout/hierarchy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4D1064-FC51-4E43-979D-C48963AE13B9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913355CA-069C-B04F-BE9F-7982A3778370}" type="parTrans" cxnId="{C416F0C5-C8EC-7B43-A965-923B53699C34}">
      <dgm:prSet/>
      <dgm:spPr/>
      <dgm:t>
        <a:bodyPr/>
        <a:lstStyle/>
        <a:p>
          <a:endParaRPr lang="en-US"/>
        </a:p>
      </dgm:t>
    </dgm:pt>
    <dgm:pt modelId="{6D67E307-2CB6-784B-A373-BD48EF6331CF}" type="sibTrans" cxnId="{C416F0C5-C8EC-7B43-A965-923B53699C34}">
      <dgm:prSet/>
      <dgm:spPr/>
      <dgm:t>
        <a:bodyPr/>
        <a:lstStyle/>
        <a:p>
          <a:endParaRPr lang="en-US"/>
        </a:p>
      </dgm:t>
    </dgm:pt>
    <dgm:pt modelId="{84216694-83E5-5F4E-9854-FEAB77F7C624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774158B6-7D5F-F84D-883C-6E2A2C31BC87}" type="parTrans" cxnId="{AD6B91BC-9404-FE4A-89F7-897B864792AF}">
      <dgm:prSet/>
      <dgm:spPr/>
      <dgm:t>
        <a:bodyPr/>
        <a:lstStyle/>
        <a:p>
          <a:endParaRPr lang="en-US"/>
        </a:p>
      </dgm:t>
    </dgm:pt>
    <dgm:pt modelId="{0B28813A-0BC9-A441-8FEF-9327347AF0BD}" type="sibTrans" cxnId="{AD6B91BC-9404-FE4A-89F7-897B864792AF}">
      <dgm:prSet/>
      <dgm:spPr/>
      <dgm:t>
        <a:bodyPr/>
        <a:lstStyle/>
        <a:p>
          <a:endParaRPr lang="en-US"/>
        </a:p>
      </dgm:t>
    </dgm:pt>
    <dgm:pt modelId="{A8790645-0737-FF4F-AEA7-080AE97AB21A}">
      <dgm:prSet phldrT="[Text]"/>
      <dgm:spPr/>
      <dgm:t>
        <a:bodyPr/>
        <a:lstStyle/>
        <a:p>
          <a:r>
            <a:rPr lang="en-US" dirty="0" smtClean="0"/>
            <a:t>C/C++</a:t>
          </a:r>
          <a:endParaRPr lang="en-US" dirty="0"/>
        </a:p>
      </dgm:t>
    </dgm:pt>
    <dgm:pt modelId="{0924C0CA-EAA8-5441-9233-BEC469A4F3F9}" type="parTrans" cxnId="{66BCC9B2-FE59-A044-8FCE-2A3F9FE2E5AD}">
      <dgm:prSet/>
      <dgm:spPr/>
      <dgm:t>
        <a:bodyPr/>
        <a:lstStyle/>
        <a:p>
          <a:endParaRPr lang="en-US"/>
        </a:p>
      </dgm:t>
    </dgm:pt>
    <dgm:pt modelId="{3E331C3F-4CA1-6644-8A8B-877DBD397BD4}" type="sibTrans" cxnId="{66BCC9B2-FE59-A044-8FCE-2A3F9FE2E5AD}">
      <dgm:prSet/>
      <dgm:spPr/>
      <dgm:t>
        <a:bodyPr/>
        <a:lstStyle/>
        <a:p>
          <a:endParaRPr lang="en-US"/>
        </a:p>
      </dgm:t>
    </dgm:pt>
    <dgm:pt modelId="{264635A3-CAD6-1F47-A3A5-7A5A677E5471}">
      <dgm:prSet phldrT="[Text]"/>
      <dgm:spPr/>
      <dgm:t>
        <a:bodyPr/>
        <a:lstStyle/>
        <a:p>
          <a:r>
            <a:rPr lang="en-US" dirty="0" smtClean="0"/>
            <a:t>Linux, Apache, </a:t>
          </a:r>
          <a:r>
            <a:rPr lang="en-US" dirty="0" smtClean="0"/>
            <a:t>SQLite</a:t>
          </a:r>
          <a:endParaRPr lang="en-US" dirty="0"/>
        </a:p>
      </dgm:t>
    </dgm:pt>
    <dgm:pt modelId="{68077AC9-14C2-D74D-ADE8-ECCFB82CB48B}" type="parTrans" cxnId="{C758FA03-2F11-AB4C-9D46-D78D09E8AAC5}">
      <dgm:prSet/>
      <dgm:spPr/>
      <dgm:t>
        <a:bodyPr/>
        <a:lstStyle/>
        <a:p>
          <a:endParaRPr lang="en-US"/>
        </a:p>
      </dgm:t>
    </dgm:pt>
    <dgm:pt modelId="{9829179E-8492-2A45-9127-1B67596DB673}" type="sibTrans" cxnId="{C758FA03-2F11-AB4C-9D46-D78D09E8AAC5}">
      <dgm:prSet/>
      <dgm:spPr/>
      <dgm:t>
        <a:bodyPr/>
        <a:lstStyle/>
        <a:p>
          <a:endParaRPr lang="en-US"/>
        </a:p>
      </dgm:t>
    </dgm:pt>
    <dgm:pt modelId="{C893D353-F575-C849-A187-DC77B40A8025}">
      <dgm:prSet phldrT="[Text]"/>
      <dgm:spPr/>
      <dgm:t>
        <a:bodyPr/>
        <a:lstStyle/>
        <a:p>
          <a:r>
            <a:rPr lang="en-US" smtClean="0"/>
            <a:t>Raspberry Pi, Atom Board, Intel NUC</a:t>
          </a:r>
          <a:endParaRPr lang="en-US" dirty="0"/>
        </a:p>
      </dgm:t>
    </dgm:pt>
    <dgm:pt modelId="{8A9A0A4C-F520-0748-AFBF-F4D9E42034C8}" type="parTrans" cxnId="{7E61564F-8CFC-2A47-B4AF-51804A042115}">
      <dgm:prSet/>
      <dgm:spPr/>
      <dgm:t>
        <a:bodyPr/>
        <a:lstStyle/>
        <a:p>
          <a:endParaRPr lang="en-US"/>
        </a:p>
      </dgm:t>
    </dgm:pt>
    <dgm:pt modelId="{58984C1A-7F19-D34F-A775-E2598D790B05}" type="sibTrans" cxnId="{7E61564F-8CFC-2A47-B4AF-51804A042115}">
      <dgm:prSet/>
      <dgm:spPr/>
      <dgm:t>
        <a:bodyPr/>
        <a:lstStyle/>
        <a:p>
          <a:endParaRPr lang="en-US"/>
        </a:p>
      </dgm:t>
    </dgm:pt>
    <dgm:pt modelId="{93998292-0697-7241-AAF5-AF4BDB8A2817}">
      <dgm:prSet phldrT="[Text]"/>
      <dgm:spPr/>
      <dgm:t>
        <a:bodyPr/>
        <a:lstStyle/>
        <a:p>
          <a:r>
            <a:rPr lang="en-US" dirty="0" err="1" smtClean="0"/>
            <a:t>Arduino</a:t>
          </a:r>
          <a:r>
            <a:rPr lang="en-US" dirty="0" smtClean="0"/>
            <a:t>, </a:t>
          </a:r>
          <a:r>
            <a:rPr lang="en-US" dirty="0" smtClean="0"/>
            <a:t>Teensy</a:t>
          </a:r>
          <a:endParaRPr lang="en-US" dirty="0"/>
        </a:p>
      </dgm:t>
    </dgm:pt>
    <dgm:pt modelId="{79EF75A4-6D66-1F49-BB16-1BF4F6C824E0}" type="parTrans" cxnId="{DCD91D9C-5C73-6A4E-93A2-BF806860D187}">
      <dgm:prSet/>
      <dgm:spPr/>
      <dgm:t>
        <a:bodyPr/>
        <a:lstStyle/>
        <a:p>
          <a:endParaRPr lang="en-US"/>
        </a:p>
      </dgm:t>
    </dgm:pt>
    <dgm:pt modelId="{6B1DEADB-7F83-5348-857B-B6C89084BE09}" type="sibTrans" cxnId="{DCD91D9C-5C73-6A4E-93A2-BF806860D187}">
      <dgm:prSet/>
      <dgm:spPr/>
      <dgm:t>
        <a:bodyPr/>
        <a:lstStyle/>
        <a:p>
          <a:endParaRPr lang="en-US"/>
        </a:p>
      </dgm:t>
    </dgm:pt>
    <dgm:pt modelId="{AA95D876-C4D0-AA4A-AF68-2D6678EE7C59}">
      <dgm:prSet phldrT="[Text]"/>
      <dgm:spPr/>
      <dgm:t>
        <a:bodyPr/>
        <a:lstStyle/>
        <a:p>
          <a:r>
            <a:rPr lang="en-US" dirty="0" smtClean="0"/>
            <a:t>Virtual Server</a:t>
          </a:r>
          <a:endParaRPr lang="en-US" dirty="0"/>
        </a:p>
      </dgm:t>
    </dgm:pt>
    <dgm:pt modelId="{4FC08C5B-FE5B-A84A-AF3C-66EE85076AD7}" type="parTrans" cxnId="{C3F5793D-6275-0B42-85C4-296B767FD930}">
      <dgm:prSet/>
      <dgm:spPr/>
      <dgm:t>
        <a:bodyPr/>
        <a:lstStyle/>
        <a:p>
          <a:endParaRPr lang="en-US"/>
        </a:p>
      </dgm:t>
    </dgm:pt>
    <dgm:pt modelId="{5E3AA4EB-50ED-074F-B4A1-6DA3E5B8DF99}" type="sibTrans" cxnId="{C3F5793D-6275-0B42-85C4-296B767FD930}">
      <dgm:prSet/>
      <dgm:spPr/>
      <dgm:t>
        <a:bodyPr/>
        <a:lstStyle/>
        <a:p>
          <a:endParaRPr lang="en-US"/>
        </a:p>
      </dgm:t>
    </dgm:pt>
    <dgm:pt modelId="{21C131DD-B96A-8345-BBF9-83200F6CADB2}">
      <dgm:prSet phldrT="[Text]"/>
      <dgm:spPr/>
      <dgm:t>
        <a:bodyPr/>
        <a:lstStyle/>
        <a:p>
          <a:r>
            <a:rPr lang="en-US" dirty="0" smtClean="0"/>
            <a:t>Micro-Controllers</a:t>
          </a:r>
          <a:endParaRPr lang="en-US" dirty="0"/>
        </a:p>
      </dgm:t>
    </dgm:pt>
    <dgm:pt modelId="{3346762A-69F6-4F44-85E2-8B1370A2F1FD}" type="parTrans" cxnId="{DF40325D-48F5-0D4E-B85D-081B301F5DBD}">
      <dgm:prSet/>
      <dgm:spPr/>
      <dgm:t>
        <a:bodyPr/>
        <a:lstStyle/>
        <a:p>
          <a:endParaRPr lang="en-US"/>
        </a:p>
      </dgm:t>
    </dgm:pt>
    <dgm:pt modelId="{5619098C-8649-C446-8E3A-672AFF243E00}" type="sibTrans" cxnId="{DF40325D-48F5-0D4E-B85D-081B301F5DBD}">
      <dgm:prSet/>
      <dgm:spPr/>
      <dgm:t>
        <a:bodyPr/>
        <a:lstStyle/>
        <a:p>
          <a:endParaRPr lang="en-US"/>
        </a:p>
      </dgm:t>
    </dgm:pt>
    <dgm:pt modelId="{7ACED171-1524-8840-8746-F864919C04E4}">
      <dgm:prSet phldrT="[Text]"/>
      <dgm:spPr/>
      <dgm:t>
        <a:bodyPr/>
        <a:lstStyle/>
        <a:p>
          <a:r>
            <a:rPr lang="en-US" dirty="0" smtClean="0"/>
            <a:t>Phones, Single-Board Computers</a:t>
          </a:r>
          <a:endParaRPr lang="en-US" dirty="0"/>
        </a:p>
      </dgm:t>
    </dgm:pt>
    <dgm:pt modelId="{C5AE7A24-9238-214B-B0AF-524980096744}" type="parTrans" cxnId="{A1265728-47EA-9342-8D1F-EF6D465219B0}">
      <dgm:prSet/>
      <dgm:spPr/>
      <dgm:t>
        <a:bodyPr/>
        <a:lstStyle/>
        <a:p>
          <a:endParaRPr lang="en-US"/>
        </a:p>
      </dgm:t>
    </dgm:pt>
    <dgm:pt modelId="{C690A676-D789-864E-8D6C-EB8D57C33F80}" type="sibTrans" cxnId="{A1265728-47EA-9342-8D1F-EF6D465219B0}">
      <dgm:prSet/>
      <dgm:spPr/>
      <dgm:t>
        <a:bodyPr/>
        <a:lstStyle/>
        <a:p>
          <a:endParaRPr lang="en-US"/>
        </a:p>
      </dgm:t>
    </dgm:pt>
    <dgm:pt modelId="{B0913020-DE69-1C46-BFFD-D5643DF8D9EE}" type="pres">
      <dgm:prSet presAssocID="{47753F62-1BDD-194A-814B-BCB8410CA10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CF468E5-CC7C-774C-BB8D-BCEE152C63BB}" type="pres">
      <dgm:prSet presAssocID="{AA95D876-C4D0-AA4A-AF68-2D6678EE7C59}" presName="vertOne" presStyleCnt="0"/>
      <dgm:spPr/>
    </dgm:pt>
    <dgm:pt modelId="{EF8793F7-6D91-864A-A072-DF50B5622A39}" type="pres">
      <dgm:prSet presAssocID="{AA95D876-C4D0-AA4A-AF68-2D6678EE7C59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D30B4B-A5AF-0740-A43B-110280D92896}" type="pres">
      <dgm:prSet presAssocID="{AA95D876-C4D0-AA4A-AF68-2D6678EE7C59}" presName="parTransOne" presStyleCnt="0"/>
      <dgm:spPr/>
    </dgm:pt>
    <dgm:pt modelId="{4C3FBCC2-89AE-F24C-B9F1-D052C22BA58D}" type="pres">
      <dgm:prSet presAssocID="{AA95D876-C4D0-AA4A-AF68-2D6678EE7C59}" presName="horzOne" presStyleCnt="0"/>
      <dgm:spPr/>
    </dgm:pt>
    <dgm:pt modelId="{0FE2659A-EAAA-F640-81D8-63FCAC349D07}" type="pres">
      <dgm:prSet presAssocID="{7ACED171-1524-8840-8746-F864919C04E4}" presName="vertTwo" presStyleCnt="0"/>
      <dgm:spPr/>
    </dgm:pt>
    <dgm:pt modelId="{367ED356-E67D-7643-994C-0C56F0B07C85}" type="pres">
      <dgm:prSet presAssocID="{7ACED171-1524-8840-8746-F864919C04E4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25E52D-84BE-2242-BAFA-C635A0E55063}" type="pres">
      <dgm:prSet presAssocID="{7ACED171-1524-8840-8746-F864919C04E4}" presName="parTransTwo" presStyleCnt="0"/>
      <dgm:spPr/>
    </dgm:pt>
    <dgm:pt modelId="{2A5DE995-7699-BA4C-9BB0-300BC6B72CFE}" type="pres">
      <dgm:prSet presAssocID="{7ACED171-1524-8840-8746-F864919C04E4}" presName="horzTwo" presStyleCnt="0"/>
      <dgm:spPr/>
    </dgm:pt>
    <dgm:pt modelId="{851A505B-F032-0647-84FF-B5F4E500D4A0}" type="pres">
      <dgm:prSet presAssocID="{21C131DD-B96A-8345-BBF9-83200F6CADB2}" presName="vertThree" presStyleCnt="0"/>
      <dgm:spPr/>
    </dgm:pt>
    <dgm:pt modelId="{9646113E-E2FB-234B-964E-CFA5DC11E780}" type="pres">
      <dgm:prSet presAssocID="{21C131DD-B96A-8345-BBF9-83200F6CADB2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8EB48C-A604-9140-A3C6-953CD4B283AD}" type="pres">
      <dgm:prSet presAssocID="{21C131DD-B96A-8345-BBF9-83200F6CADB2}" presName="horzThree" presStyleCnt="0"/>
      <dgm:spPr/>
    </dgm:pt>
    <dgm:pt modelId="{31B7C826-2A03-7C46-94EF-36916AD922B2}" type="pres">
      <dgm:prSet presAssocID="{5E3AA4EB-50ED-074F-B4A1-6DA3E5B8DF99}" presName="sibSpaceOne" presStyleCnt="0"/>
      <dgm:spPr/>
    </dgm:pt>
    <dgm:pt modelId="{59068111-4685-984A-AD81-477267551371}" type="pres">
      <dgm:prSet presAssocID="{BF4D1064-FC51-4E43-979D-C48963AE13B9}" presName="vertOne" presStyleCnt="0"/>
      <dgm:spPr/>
    </dgm:pt>
    <dgm:pt modelId="{AE6C7A10-CC96-FA43-A005-D5AC532BD626}" type="pres">
      <dgm:prSet presAssocID="{BF4D1064-FC51-4E43-979D-C48963AE13B9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0A5065-D153-994D-A38E-DE7A1EFBB6E9}" type="pres">
      <dgm:prSet presAssocID="{BF4D1064-FC51-4E43-979D-C48963AE13B9}" presName="parTransOne" presStyleCnt="0"/>
      <dgm:spPr/>
    </dgm:pt>
    <dgm:pt modelId="{6E3C612B-7EB8-B84D-8D61-A68CF4ABF18B}" type="pres">
      <dgm:prSet presAssocID="{BF4D1064-FC51-4E43-979D-C48963AE13B9}" presName="horzOne" presStyleCnt="0"/>
      <dgm:spPr/>
    </dgm:pt>
    <dgm:pt modelId="{198AA110-768A-E346-B1DE-B01C128FAD36}" type="pres">
      <dgm:prSet presAssocID="{84216694-83E5-5F4E-9854-FEAB77F7C624}" presName="vertTwo" presStyleCnt="0"/>
      <dgm:spPr/>
    </dgm:pt>
    <dgm:pt modelId="{9AE9FD1D-59EF-E348-8E54-F0EE49235344}" type="pres">
      <dgm:prSet presAssocID="{84216694-83E5-5F4E-9854-FEAB77F7C624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EF31FB-6F84-744F-8E43-7DFB497AEF84}" type="pres">
      <dgm:prSet presAssocID="{84216694-83E5-5F4E-9854-FEAB77F7C624}" presName="parTransTwo" presStyleCnt="0"/>
      <dgm:spPr/>
    </dgm:pt>
    <dgm:pt modelId="{ECC4E8D2-43D2-CC44-B5E0-1A33DD596524}" type="pres">
      <dgm:prSet presAssocID="{84216694-83E5-5F4E-9854-FEAB77F7C624}" presName="horzTwo" presStyleCnt="0"/>
      <dgm:spPr/>
    </dgm:pt>
    <dgm:pt modelId="{657AED7A-41CC-D144-96CC-8676A4499421}" type="pres">
      <dgm:prSet presAssocID="{A8790645-0737-FF4F-AEA7-080AE97AB21A}" presName="vertThree" presStyleCnt="0"/>
      <dgm:spPr/>
    </dgm:pt>
    <dgm:pt modelId="{E7EFB97E-D1E0-5947-8EF2-BA960497FC7A}" type="pres">
      <dgm:prSet presAssocID="{A8790645-0737-FF4F-AEA7-080AE97AB21A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EBF6C9-A03C-5E42-9B7B-FCDC8F7360C2}" type="pres">
      <dgm:prSet presAssocID="{A8790645-0737-FF4F-AEA7-080AE97AB21A}" presName="horzThree" presStyleCnt="0"/>
      <dgm:spPr/>
    </dgm:pt>
    <dgm:pt modelId="{F880A5BE-52BE-6445-A770-A5F157092299}" type="pres">
      <dgm:prSet presAssocID="{6D67E307-2CB6-784B-A373-BD48EF6331CF}" presName="sibSpaceOne" presStyleCnt="0"/>
      <dgm:spPr/>
    </dgm:pt>
    <dgm:pt modelId="{8398A205-5CE4-824F-AC63-C220D1F54C54}" type="pres">
      <dgm:prSet presAssocID="{264635A3-CAD6-1F47-A3A5-7A5A677E5471}" presName="vertOne" presStyleCnt="0"/>
      <dgm:spPr/>
    </dgm:pt>
    <dgm:pt modelId="{674B7682-BE49-C84B-A238-DB6D1760EA9D}" type="pres">
      <dgm:prSet presAssocID="{264635A3-CAD6-1F47-A3A5-7A5A677E5471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EC489-BE3A-0C49-8037-A83B76646B7D}" type="pres">
      <dgm:prSet presAssocID="{264635A3-CAD6-1F47-A3A5-7A5A677E5471}" presName="parTransOne" presStyleCnt="0"/>
      <dgm:spPr/>
    </dgm:pt>
    <dgm:pt modelId="{01A2F0D5-ABBE-EF42-AFE8-FA577767F912}" type="pres">
      <dgm:prSet presAssocID="{264635A3-CAD6-1F47-A3A5-7A5A677E5471}" presName="horzOne" presStyleCnt="0"/>
      <dgm:spPr/>
    </dgm:pt>
    <dgm:pt modelId="{EF7FE52F-0ACD-7843-8D94-14BFA6F6BD52}" type="pres">
      <dgm:prSet presAssocID="{C893D353-F575-C849-A187-DC77B40A8025}" presName="vertTwo" presStyleCnt="0"/>
      <dgm:spPr/>
    </dgm:pt>
    <dgm:pt modelId="{9EE7ADD4-28C6-3948-8D46-8911F27FF927}" type="pres">
      <dgm:prSet presAssocID="{C893D353-F575-C849-A187-DC77B40A8025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3F3763-208A-044C-80F7-D9E73DD1B83D}" type="pres">
      <dgm:prSet presAssocID="{C893D353-F575-C849-A187-DC77B40A8025}" presName="parTransTwo" presStyleCnt="0"/>
      <dgm:spPr/>
    </dgm:pt>
    <dgm:pt modelId="{91D696A3-F14B-004D-AB39-599A5596CE95}" type="pres">
      <dgm:prSet presAssocID="{C893D353-F575-C849-A187-DC77B40A8025}" presName="horzTwo" presStyleCnt="0"/>
      <dgm:spPr/>
    </dgm:pt>
    <dgm:pt modelId="{F09A4D7C-F9DA-9640-BD0B-ACA6DBB5C0F8}" type="pres">
      <dgm:prSet presAssocID="{93998292-0697-7241-AAF5-AF4BDB8A2817}" presName="vertThree" presStyleCnt="0"/>
      <dgm:spPr/>
    </dgm:pt>
    <dgm:pt modelId="{4B217C10-C081-AF43-88A4-36AFBF26463F}" type="pres">
      <dgm:prSet presAssocID="{93998292-0697-7241-AAF5-AF4BDB8A2817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4C4125-6FEF-D747-BC54-D4C4F449B07A}" type="pres">
      <dgm:prSet presAssocID="{93998292-0697-7241-AAF5-AF4BDB8A2817}" presName="horzThree" presStyleCnt="0"/>
      <dgm:spPr/>
    </dgm:pt>
  </dgm:ptLst>
  <dgm:cxnLst>
    <dgm:cxn modelId="{C416F0C5-C8EC-7B43-A965-923B53699C34}" srcId="{47753F62-1BDD-194A-814B-BCB8410CA103}" destId="{BF4D1064-FC51-4E43-979D-C48963AE13B9}" srcOrd="1" destOrd="0" parTransId="{913355CA-069C-B04F-BE9F-7982A3778370}" sibTransId="{6D67E307-2CB6-784B-A373-BD48EF6331CF}"/>
    <dgm:cxn modelId="{B7BF0CAA-635D-AD41-B542-629EF3CDE096}" type="presOf" srcId="{AA95D876-C4D0-AA4A-AF68-2D6678EE7C59}" destId="{EF8793F7-6D91-864A-A072-DF50B5622A39}" srcOrd="0" destOrd="0" presId="urn:microsoft.com/office/officeart/2005/8/layout/hierarchy4"/>
    <dgm:cxn modelId="{7E61564F-8CFC-2A47-B4AF-51804A042115}" srcId="{264635A3-CAD6-1F47-A3A5-7A5A677E5471}" destId="{C893D353-F575-C849-A187-DC77B40A8025}" srcOrd="0" destOrd="0" parTransId="{8A9A0A4C-F520-0748-AFBF-F4D9E42034C8}" sibTransId="{58984C1A-7F19-D34F-A775-E2598D790B05}"/>
    <dgm:cxn modelId="{0D362895-A23C-3B42-8CA3-0E08386541E2}" type="presOf" srcId="{A8790645-0737-FF4F-AEA7-080AE97AB21A}" destId="{E7EFB97E-D1E0-5947-8EF2-BA960497FC7A}" srcOrd="0" destOrd="0" presId="urn:microsoft.com/office/officeart/2005/8/layout/hierarchy4"/>
    <dgm:cxn modelId="{0A7EE1B0-FA2D-C541-841C-B5C8BC7D6214}" type="presOf" srcId="{93998292-0697-7241-AAF5-AF4BDB8A2817}" destId="{4B217C10-C081-AF43-88A4-36AFBF26463F}" srcOrd="0" destOrd="0" presId="urn:microsoft.com/office/officeart/2005/8/layout/hierarchy4"/>
    <dgm:cxn modelId="{AD6B91BC-9404-FE4A-89F7-897B864792AF}" srcId="{BF4D1064-FC51-4E43-979D-C48963AE13B9}" destId="{84216694-83E5-5F4E-9854-FEAB77F7C624}" srcOrd="0" destOrd="0" parTransId="{774158B6-7D5F-F84D-883C-6E2A2C31BC87}" sibTransId="{0B28813A-0BC9-A441-8FEF-9327347AF0BD}"/>
    <dgm:cxn modelId="{A1265728-47EA-9342-8D1F-EF6D465219B0}" srcId="{AA95D876-C4D0-AA4A-AF68-2D6678EE7C59}" destId="{7ACED171-1524-8840-8746-F864919C04E4}" srcOrd="0" destOrd="0" parTransId="{C5AE7A24-9238-214B-B0AF-524980096744}" sibTransId="{C690A676-D789-864E-8D6C-EB8D57C33F80}"/>
    <dgm:cxn modelId="{E66D8943-00F2-6F46-825A-49DAAFB8541E}" type="presOf" srcId="{264635A3-CAD6-1F47-A3A5-7A5A677E5471}" destId="{674B7682-BE49-C84B-A238-DB6D1760EA9D}" srcOrd="0" destOrd="0" presId="urn:microsoft.com/office/officeart/2005/8/layout/hierarchy4"/>
    <dgm:cxn modelId="{DF40325D-48F5-0D4E-B85D-081B301F5DBD}" srcId="{7ACED171-1524-8840-8746-F864919C04E4}" destId="{21C131DD-B96A-8345-BBF9-83200F6CADB2}" srcOrd="0" destOrd="0" parTransId="{3346762A-69F6-4F44-85E2-8B1370A2F1FD}" sibTransId="{5619098C-8649-C446-8E3A-672AFF243E00}"/>
    <dgm:cxn modelId="{66BCC9B2-FE59-A044-8FCE-2A3F9FE2E5AD}" srcId="{84216694-83E5-5F4E-9854-FEAB77F7C624}" destId="{A8790645-0737-FF4F-AEA7-080AE97AB21A}" srcOrd="0" destOrd="0" parTransId="{0924C0CA-EAA8-5441-9233-BEC469A4F3F9}" sibTransId="{3E331C3F-4CA1-6644-8A8B-877DBD397BD4}"/>
    <dgm:cxn modelId="{F262196E-B083-2841-A6F6-276239D643A7}" type="presOf" srcId="{21C131DD-B96A-8345-BBF9-83200F6CADB2}" destId="{9646113E-E2FB-234B-964E-CFA5DC11E780}" srcOrd="0" destOrd="0" presId="urn:microsoft.com/office/officeart/2005/8/layout/hierarchy4"/>
    <dgm:cxn modelId="{4C6F6B92-474F-EA45-95D7-98B96F591A6D}" type="presOf" srcId="{47753F62-1BDD-194A-814B-BCB8410CA103}" destId="{B0913020-DE69-1C46-BFFD-D5643DF8D9EE}" srcOrd="0" destOrd="0" presId="urn:microsoft.com/office/officeart/2005/8/layout/hierarchy4"/>
    <dgm:cxn modelId="{DCD91D9C-5C73-6A4E-93A2-BF806860D187}" srcId="{C893D353-F575-C849-A187-DC77B40A8025}" destId="{93998292-0697-7241-AAF5-AF4BDB8A2817}" srcOrd="0" destOrd="0" parTransId="{79EF75A4-6D66-1F49-BB16-1BF4F6C824E0}" sibTransId="{6B1DEADB-7F83-5348-857B-B6C89084BE09}"/>
    <dgm:cxn modelId="{C758FA03-2F11-AB4C-9D46-D78D09E8AAC5}" srcId="{47753F62-1BDD-194A-814B-BCB8410CA103}" destId="{264635A3-CAD6-1F47-A3A5-7A5A677E5471}" srcOrd="2" destOrd="0" parTransId="{68077AC9-14C2-D74D-ADE8-ECCFB82CB48B}" sibTransId="{9829179E-8492-2A45-9127-1B67596DB673}"/>
    <dgm:cxn modelId="{C3F5793D-6275-0B42-85C4-296B767FD930}" srcId="{47753F62-1BDD-194A-814B-BCB8410CA103}" destId="{AA95D876-C4D0-AA4A-AF68-2D6678EE7C59}" srcOrd="0" destOrd="0" parTransId="{4FC08C5B-FE5B-A84A-AF3C-66EE85076AD7}" sibTransId="{5E3AA4EB-50ED-074F-B4A1-6DA3E5B8DF99}"/>
    <dgm:cxn modelId="{A5C6D52F-8E4D-2F4A-B711-B9E77430AF31}" type="presOf" srcId="{BF4D1064-FC51-4E43-979D-C48963AE13B9}" destId="{AE6C7A10-CC96-FA43-A005-D5AC532BD626}" srcOrd="0" destOrd="0" presId="urn:microsoft.com/office/officeart/2005/8/layout/hierarchy4"/>
    <dgm:cxn modelId="{64B93FE1-AE7C-A949-BC03-F532C5C16A9A}" type="presOf" srcId="{C893D353-F575-C849-A187-DC77B40A8025}" destId="{9EE7ADD4-28C6-3948-8D46-8911F27FF927}" srcOrd="0" destOrd="0" presId="urn:microsoft.com/office/officeart/2005/8/layout/hierarchy4"/>
    <dgm:cxn modelId="{A61B0931-B3AC-9E4F-95B9-A87301E591E2}" type="presOf" srcId="{7ACED171-1524-8840-8746-F864919C04E4}" destId="{367ED356-E67D-7643-994C-0C56F0B07C85}" srcOrd="0" destOrd="0" presId="urn:microsoft.com/office/officeart/2005/8/layout/hierarchy4"/>
    <dgm:cxn modelId="{3D6D53A1-72F4-0E4B-8369-265DE6914D00}" type="presOf" srcId="{84216694-83E5-5F4E-9854-FEAB77F7C624}" destId="{9AE9FD1D-59EF-E348-8E54-F0EE49235344}" srcOrd="0" destOrd="0" presId="urn:microsoft.com/office/officeart/2005/8/layout/hierarchy4"/>
    <dgm:cxn modelId="{F658BED1-3780-BC48-8007-F7C4BBF3FA40}" type="presParOf" srcId="{B0913020-DE69-1C46-BFFD-D5643DF8D9EE}" destId="{7CF468E5-CC7C-774C-BB8D-BCEE152C63BB}" srcOrd="0" destOrd="0" presId="urn:microsoft.com/office/officeart/2005/8/layout/hierarchy4"/>
    <dgm:cxn modelId="{AEF4F881-8DE7-1246-9D98-260F332D75E2}" type="presParOf" srcId="{7CF468E5-CC7C-774C-BB8D-BCEE152C63BB}" destId="{EF8793F7-6D91-864A-A072-DF50B5622A39}" srcOrd="0" destOrd="0" presId="urn:microsoft.com/office/officeart/2005/8/layout/hierarchy4"/>
    <dgm:cxn modelId="{EE3CB778-78E4-1E4D-A073-56664BBE3C69}" type="presParOf" srcId="{7CF468E5-CC7C-774C-BB8D-BCEE152C63BB}" destId="{B4D30B4B-A5AF-0740-A43B-110280D92896}" srcOrd="1" destOrd="0" presId="urn:microsoft.com/office/officeart/2005/8/layout/hierarchy4"/>
    <dgm:cxn modelId="{4BC37FF3-4090-3943-B1EE-B3C5D05ED207}" type="presParOf" srcId="{7CF468E5-CC7C-774C-BB8D-BCEE152C63BB}" destId="{4C3FBCC2-89AE-F24C-B9F1-D052C22BA58D}" srcOrd="2" destOrd="0" presId="urn:microsoft.com/office/officeart/2005/8/layout/hierarchy4"/>
    <dgm:cxn modelId="{A0DD7FB9-084E-0D44-8FAA-6B5A1DB1EAD1}" type="presParOf" srcId="{4C3FBCC2-89AE-F24C-B9F1-D052C22BA58D}" destId="{0FE2659A-EAAA-F640-81D8-63FCAC349D07}" srcOrd="0" destOrd="0" presId="urn:microsoft.com/office/officeart/2005/8/layout/hierarchy4"/>
    <dgm:cxn modelId="{D997A351-E511-A743-B679-9DF740CB5E6C}" type="presParOf" srcId="{0FE2659A-EAAA-F640-81D8-63FCAC349D07}" destId="{367ED356-E67D-7643-994C-0C56F0B07C85}" srcOrd="0" destOrd="0" presId="urn:microsoft.com/office/officeart/2005/8/layout/hierarchy4"/>
    <dgm:cxn modelId="{33BA2564-FFF8-E842-8CE4-50D97D2B85AA}" type="presParOf" srcId="{0FE2659A-EAAA-F640-81D8-63FCAC349D07}" destId="{1625E52D-84BE-2242-BAFA-C635A0E55063}" srcOrd="1" destOrd="0" presId="urn:microsoft.com/office/officeart/2005/8/layout/hierarchy4"/>
    <dgm:cxn modelId="{B133DA4E-9FF3-FA48-A5FD-CD0F4797F94B}" type="presParOf" srcId="{0FE2659A-EAAA-F640-81D8-63FCAC349D07}" destId="{2A5DE995-7699-BA4C-9BB0-300BC6B72CFE}" srcOrd="2" destOrd="0" presId="urn:microsoft.com/office/officeart/2005/8/layout/hierarchy4"/>
    <dgm:cxn modelId="{721978E7-E745-9F4E-B678-8C2188AABF93}" type="presParOf" srcId="{2A5DE995-7699-BA4C-9BB0-300BC6B72CFE}" destId="{851A505B-F032-0647-84FF-B5F4E500D4A0}" srcOrd="0" destOrd="0" presId="urn:microsoft.com/office/officeart/2005/8/layout/hierarchy4"/>
    <dgm:cxn modelId="{F2568F7D-7A11-DD4A-A1A4-AC7CA2038D0D}" type="presParOf" srcId="{851A505B-F032-0647-84FF-B5F4E500D4A0}" destId="{9646113E-E2FB-234B-964E-CFA5DC11E780}" srcOrd="0" destOrd="0" presId="urn:microsoft.com/office/officeart/2005/8/layout/hierarchy4"/>
    <dgm:cxn modelId="{7D5D1968-6AC5-C745-A366-0446D19A0D69}" type="presParOf" srcId="{851A505B-F032-0647-84FF-B5F4E500D4A0}" destId="{CA8EB48C-A604-9140-A3C6-953CD4B283AD}" srcOrd="1" destOrd="0" presId="urn:microsoft.com/office/officeart/2005/8/layout/hierarchy4"/>
    <dgm:cxn modelId="{FB1C703F-B6F6-7B43-B50D-6416C9C04AD7}" type="presParOf" srcId="{B0913020-DE69-1C46-BFFD-D5643DF8D9EE}" destId="{31B7C826-2A03-7C46-94EF-36916AD922B2}" srcOrd="1" destOrd="0" presId="urn:microsoft.com/office/officeart/2005/8/layout/hierarchy4"/>
    <dgm:cxn modelId="{EDF4B633-CDCF-3845-9C44-C9EBCCEB0B8F}" type="presParOf" srcId="{B0913020-DE69-1C46-BFFD-D5643DF8D9EE}" destId="{59068111-4685-984A-AD81-477267551371}" srcOrd="2" destOrd="0" presId="urn:microsoft.com/office/officeart/2005/8/layout/hierarchy4"/>
    <dgm:cxn modelId="{754AC79C-1342-554F-9919-2E39C93F2E45}" type="presParOf" srcId="{59068111-4685-984A-AD81-477267551371}" destId="{AE6C7A10-CC96-FA43-A005-D5AC532BD626}" srcOrd="0" destOrd="0" presId="urn:microsoft.com/office/officeart/2005/8/layout/hierarchy4"/>
    <dgm:cxn modelId="{1D8CFE7A-7C8A-AE48-8388-64CE8996A338}" type="presParOf" srcId="{59068111-4685-984A-AD81-477267551371}" destId="{600A5065-D153-994D-A38E-DE7A1EFBB6E9}" srcOrd="1" destOrd="0" presId="urn:microsoft.com/office/officeart/2005/8/layout/hierarchy4"/>
    <dgm:cxn modelId="{D83C3E8F-7997-734F-BCEF-B0C3BC8D109E}" type="presParOf" srcId="{59068111-4685-984A-AD81-477267551371}" destId="{6E3C612B-7EB8-B84D-8D61-A68CF4ABF18B}" srcOrd="2" destOrd="0" presId="urn:microsoft.com/office/officeart/2005/8/layout/hierarchy4"/>
    <dgm:cxn modelId="{81660CA6-DBFC-4543-B0CD-D3D4F91CA845}" type="presParOf" srcId="{6E3C612B-7EB8-B84D-8D61-A68CF4ABF18B}" destId="{198AA110-768A-E346-B1DE-B01C128FAD36}" srcOrd="0" destOrd="0" presId="urn:microsoft.com/office/officeart/2005/8/layout/hierarchy4"/>
    <dgm:cxn modelId="{5C1CFD3E-A3AA-534C-A425-4F921989D9C0}" type="presParOf" srcId="{198AA110-768A-E346-B1DE-B01C128FAD36}" destId="{9AE9FD1D-59EF-E348-8E54-F0EE49235344}" srcOrd="0" destOrd="0" presId="urn:microsoft.com/office/officeart/2005/8/layout/hierarchy4"/>
    <dgm:cxn modelId="{2F0E42FC-84B2-C44B-B6F9-3B75315535F0}" type="presParOf" srcId="{198AA110-768A-E346-B1DE-B01C128FAD36}" destId="{C7EF31FB-6F84-744F-8E43-7DFB497AEF84}" srcOrd="1" destOrd="0" presId="urn:microsoft.com/office/officeart/2005/8/layout/hierarchy4"/>
    <dgm:cxn modelId="{232ED0F1-83AA-A641-819D-35ED125CF740}" type="presParOf" srcId="{198AA110-768A-E346-B1DE-B01C128FAD36}" destId="{ECC4E8D2-43D2-CC44-B5E0-1A33DD596524}" srcOrd="2" destOrd="0" presId="urn:microsoft.com/office/officeart/2005/8/layout/hierarchy4"/>
    <dgm:cxn modelId="{B23C7CD0-D231-3F4D-9E31-B032E1C7C985}" type="presParOf" srcId="{ECC4E8D2-43D2-CC44-B5E0-1A33DD596524}" destId="{657AED7A-41CC-D144-96CC-8676A4499421}" srcOrd="0" destOrd="0" presId="urn:microsoft.com/office/officeart/2005/8/layout/hierarchy4"/>
    <dgm:cxn modelId="{B5D3F716-0709-C54A-A2B0-B08EDBD8506C}" type="presParOf" srcId="{657AED7A-41CC-D144-96CC-8676A4499421}" destId="{E7EFB97E-D1E0-5947-8EF2-BA960497FC7A}" srcOrd="0" destOrd="0" presId="urn:microsoft.com/office/officeart/2005/8/layout/hierarchy4"/>
    <dgm:cxn modelId="{ADDCE84C-A852-DF42-B7CA-DAAA7924AEDC}" type="presParOf" srcId="{657AED7A-41CC-D144-96CC-8676A4499421}" destId="{8FEBF6C9-A03C-5E42-9B7B-FCDC8F7360C2}" srcOrd="1" destOrd="0" presId="urn:microsoft.com/office/officeart/2005/8/layout/hierarchy4"/>
    <dgm:cxn modelId="{79C9C403-6E6D-A848-AECE-015B3C317FF9}" type="presParOf" srcId="{B0913020-DE69-1C46-BFFD-D5643DF8D9EE}" destId="{F880A5BE-52BE-6445-A770-A5F157092299}" srcOrd="3" destOrd="0" presId="urn:microsoft.com/office/officeart/2005/8/layout/hierarchy4"/>
    <dgm:cxn modelId="{30BF8446-35E6-5F41-9715-4DED1FF58875}" type="presParOf" srcId="{B0913020-DE69-1C46-BFFD-D5643DF8D9EE}" destId="{8398A205-5CE4-824F-AC63-C220D1F54C54}" srcOrd="4" destOrd="0" presId="urn:microsoft.com/office/officeart/2005/8/layout/hierarchy4"/>
    <dgm:cxn modelId="{2E6CD786-D66A-214D-9102-37148435C820}" type="presParOf" srcId="{8398A205-5CE4-824F-AC63-C220D1F54C54}" destId="{674B7682-BE49-C84B-A238-DB6D1760EA9D}" srcOrd="0" destOrd="0" presId="urn:microsoft.com/office/officeart/2005/8/layout/hierarchy4"/>
    <dgm:cxn modelId="{8097D14B-3399-0342-8277-933F382E2354}" type="presParOf" srcId="{8398A205-5CE4-824F-AC63-C220D1F54C54}" destId="{FE4EC489-BE3A-0C49-8037-A83B76646B7D}" srcOrd="1" destOrd="0" presId="urn:microsoft.com/office/officeart/2005/8/layout/hierarchy4"/>
    <dgm:cxn modelId="{779AA469-3CC6-474F-B2E5-B2041F4B9E58}" type="presParOf" srcId="{8398A205-5CE4-824F-AC63-C220D1F54C54}" destId="{01A2F0D5-ABBE-EF42-AFE8-FA577767F912}" srcOrd="2" destOrd="0" presId="urn:microsoft.com/office/officeart/2005/8/layout/hierarchy4"/>
    <dgm:cxn modelId="{5AF6E938-8E94-F24E-B621-F7FDCBBE2634}" type="presParOf" srcId="{01A2F0D5-ABBE-EF42-AFE8-FA577767F912}" destId="{EF7FE52F-0ACD-7843-8D94-14BFA6F6BD52}" srcOrd="0" destOrd="0" presId="urn:microsoft.com/office/officeart/2005/8/layout/hierarchy4"/>
    <dgm:cxn modelId="{AD916267-5338-FC45-B493-63F7F18CEE14}" type="presParOf" srcId="{EF7FE52F-0ACD-7843-8D94-14BFA6F6BD52}" destId="{9EE7ADD4-28C6-3948-8D46-8911F27FF927}" srcOrd="0" destOrd="0" presId="urn:microsoft.com/office/officeart/2005/8/layout/hierarchy4"/>
    <dgm:cxn modelId="{1EDBE348-4A39-F040-8D47-3FF35CF1E946}" type="presParOf" srcId="{EF7FE52F-0ACD-7843-8D94-14BFA6F6BD52}" destId="{853F3763-208A-044C-80F7-D9E73DD1B83D}" srcOrd="1" destOrd="0" presId="urn:microsoft.com/office/officeart/2005/8/layout/hierarchy4"/>
    <dgm:cxn modelId="{489F4B07-C863-264A-B10A-866AF28E6AED}" type="presParOf" srcId="{EF7FE52F-0ACD-7843-8D94-14BFA6F6BD52}" destId="{91D696A3-F14B-004D-AB39-599A5596CE95}" srcOrd="2" destOrd="0" presId="urn:microsoft.com/office/officeart/2005/8/layout/hierarchy4"/>
    <dgm:cxn modelId="{EA82B4D6-D89E-0A4C-95EB-D88894D223BC}" type="presParOf" srcId="{91D696A3-F14B-004D-AB39-599A5596CE95}" destId="{F09A4D7C-F9DA-9640-BD0B-ACA6DBB5C0F8}" srcOrd="0" destOrd="0" presId="urn:microsoft.com/office/officeart/2005/8/layout/hierarchy4"/>
    <dgm:cxn modelId="{29F06C2F-727E-3B4E-8382-383F4A3C2D35}" type="presParOf" srcId="{F09A4D7C-F9DA-9640-BD0B-ACA6DBB5C0F8}" destId="{4B217C10-C081-AF43-88A4-36AFBF26463F}" srcOrd="0" destOrd="0" presId="urn:microsoft.com/office/officeart/2005/8/layout/hierarchy4"/>
    <dgm:cxn modelId="{EA687E5D-5476-7046-8987-AA875456C7FE}" type="presParOf" srcId="{F09A4D7C-F9DA-9640-BD0B-ACA6DBB5C0F8}" destId="{0F4C4125-6FEF-D747-BC54-D4C4F449B07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C27C35-8C84-9945-8F1F-AC15014F27F5}" type="doc">
      <dgm:prSet loTypeId="urn:microsoft.com/office/officeart/2005/8/layout/radial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92F396-6E0F-D249-A558-A3306063A018}">
      <dgm:prSet phldrT="[Text]"/>
      <dgm:spPr/>
      <dgm:t>
        <a:bodyPr/>
        <a:lstStyle/>
        <a:p>
          <a:r>
            <a:rPr lang="en-US" dirty="0" smtClean="0"/>
            <a:t>Data Management</a:t>
          </a:r>
          <a:endParaRPr lang="en-US" dirty="0"/>
        </a:p>
      </dgm:t>
    </dgm:pt>
    <dgm:pt modelId="{7167E125-1814-E047-80EC-5C8CDEDCDE1B}" type="parTrans" cxnId="{59149E97-01FA-4F48-8602-4DD7DFC5424C}">
      <dgm:prSet/>
      <dgm:spPr/>
      <dgm:t>
        <a:bodyPr/>
        <a:lstStyle/>
        <a:p>
          <a:endParaRPr lang="en-US"/>
        </a:p>
      </dgm:t>
    </dgm:pt>
    <dgm:pt modelId="{DE294E95-C915-094A-AA58-4D33B4F04AC9}" type="sibTrans" cxnId="{59149E97-01FA-4F48-8602-4DD7DFC5424C}">
      <dgm:prSet/>
      <dgm:spPr/>
      <dgm:t>
        <a:bodyPr/>
        <a:lstStyle/>
        <a:p>
          <a:endParaRPr lang="en-US"/>
        </a:p>
      </dgm:t>
    </dgm:pt>
    <dgm:pt modelId="{13F15A99-FFD6-D445-AEEC-62CC45AB4233}">
      <dgm:prSet phldrT="[Text]"/>
      <dgm:spPr/>
      <dgm:t>
        <a:bodyPr/>
        <a:lstStyle/>
        <a:p>
          <a:r>
            <a:rPr lang="en-US" dirty="0" smtClean="0"/>
            <a:t>Cellular</a:t>
          </a:r>
          <a:endParaRPr lang="en-US" dirty="0"/>
        </a:p>
      </dgm:t>
    </dgm:pt>
    <dgm:pt modelId="{0C0EAB27-CAFA-9C43-BC5F-6B5F2D3392A2}" type="parTrans" cxnId="{0B1E6EAB-F8CC-3548-B8EF-088123C451B8}">
      <dgm:prSet/>
      <dgm:spPr/>
      <dgm:t>
        <a:bodyPr/>
        <a:lstStyle/>
        <a:p>
          <a:endParaRPr lang="en-US"/>
        </a:p>
      </dgm:t>
    </dgm:pt>
    <dgm:pt modelId="{A67BBCC5-4D22-6F48-A249-D8D30807F0FF}" type="sibTrans" cxnId="{0B1E6EAB-F8CC-3548-B8EF-088123C451B8}">
      <dgm:prSet/>
      <dgm:spPr/>
      <dgm:t>
        <a:bodyPr/>
        <a:lstStyle/>
        <a:p>
          <a:endParaRPr lang="en-US"/>
        </a:p>
      </dgm:t>
    </dgm:pt>
    <dgm:pt modelId="{B587392B-6C04-2246-AF66-373BF34C008A}">
      <dgm:prSet phldrT="[Text]"/>
      <dgm:spPr/>
      <dgm:t>
        <a:bodyPr/>
        <a:lstStyle/>
        <a:p>
          <a:r>
            <a:rPr lang="en-US" dirty="0" smtClean="0"/>
            <a:t>Wi-Fi</a:t>
          </a:r>
          <a:endParaRPr lang="en-US" dirty="0"/>
        </a:p>
      </dgm:t>
    </dgm:pt>
    <dgm:pt modelId="{07ADB1F8-8FFC-254B-8BB1-E7D102282B59}" type="parTrans" cxnId="{FF20744D-DE7A-3C4E-8DCB-F52E8F918AA0}">
      <dgm:prSet/>
      <dgm:spPr/>
      <dgm:t>
        <a:bodyPr/>
        <a:lstStyle/>
        <a:p>
          <a:endParaRPr lang="en-US"/>
        </a:p>
      </dgm:t>
    </dgm:pt>
    <dgm:pt modelId="{9498EA37-FD26-0C45-BBE4-9B613D71F291}" type="sibTrans" cxnId="{FF20744D-DE7A-3C4E-8DCB-F52E8F918AA0}">
      <dgm:prSet/>
      <dgm:spPr/>
      <dgm:t>
        <a:bodyPr/>
        <a:lstStyle/>
        <a:p>
          <a:endParaRPr lang="en-US"/>
        </a:p>
      </dgm:t>
    </dgm:pt>
    <dgm:pt modelId="{1DD2A525-C36E-764E-8ED7-E26A771E9629}">
      <dgm:prSet phldrT="[Text]"/>
      <dgm:spPr/>
      <dgm:t>
        <a:bodyPr/>
        <a:lstStyle/>
        <a:p>
          <a:r>
            <a:rPr lang="en-US" dirty="0" smtClean="0"/>
            <a:t>I2C</a:t>
          </a:r>
          <a:endParaRPr lang="en-US" dirty="0"/>
        </a:p>
      </dgm:t>
    </dgm:pt>
    <dgm:pt modelId="{5A7A1CAA-CFA9-564D-BF53-1DE92D55BCCB}" type="parTrans" cxnId="{42A00DE6-238F-024F-99D8-D41FDCB15BEE}">
      <dgm:prSet/>
      <dgm:spPr/>
      <dgm:t>
        <a:bodyPr/>
        <a:lstStyle/>
        <a:p>
          <a:endParaRPr lang="en-US"/>
        </a:p>
      </dgm:t>
    </dgm:pt>
    <dgm:pt modelId="{B96D6DA9-98FD-F14E-B95C-3FC8B99CA7B7}" type="sibTrans" cxnId="{42A00DE6-238F-024F-99D8-D41FDCB15BEE}">
      <dgm:prSet/>
      <dgm:spPr/>
      <dgm:t>
        <a:bodyPr/>
        <a:lstStyle/>
        <a:p>
          <a:endParaRPr lang="en-US"/>
        </a:p>
      </dgm:t>
    </dgm:pt>
    <dgm:pt modelId="{8D4E1096-9077-5741-BA1C-11963A3DC6DC}">
      <dgm:prSet phldrT="[Text]"/>
      <dgm:spPr/>
      <dgm:t>
        <a:bodyPr/>
        <a:lstStyle/>
        <a:p>
          <a:r>
            <a:rPr lang="en-US" dirty="0" smtClean="0"/>
            <a:t>Bluetooth</a:t>
          </a:r>
          <a:endParaRPr lang="en-US" dirty="0"/>
        </a:p>
      </dgm:t>
    </dgm:pt>
    <dgm:pt modelId="{EB0D4BC6-B582-2C40-ACC3-92253753E146}" type="parTrans" cxnId="{1C1CFBB6-EE6C-8944-B275-201BD093F7F3}">
      <dgm:prSet/>
      <dgm:spPr/>
      <dgm:t>
        <a:bodyPr/>
        <a:lstStyle/>
        <a:p>
          <a:endParaRPr lang="en-US"/>
        </a:p>
      </dgm:t>
    </dgm:pt>
    <dgm:pt modelId="{03C791AF-8F36-8B42-91AD-600E5DB1D0A3}" type="sibTrans" cxnId="{1C1CFBB6-EE6C-8944-B275-201BD093F7F3}">
      <dgm:prSet/>
      <dgm:spPr/>
      <dgm:t>
        <a:bodyPr/>
        <a:lstStyle/>
        <a:p>
          <a:endParaRPr lang="en-US"/>
        </a:p>
      </dgm:t>
    </dgm:pt>
    <dgm:pt modelId="{82A77D44-193C-A849-83AE-E3DF47F59426}" type="pres">
      <dgm:prSet presAssocID="{8FC27C35-8C84-9945-8F1F-AC15014F27F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15EAEE-798F-5943-ADA2-1FA9FA849F1E}" type="pres">
      <dgm:prSet presAssocID="{8D92F396-6E0F-D249-A558-A3306063A018}" presName="centerShape" presStyleLbl="node0" presStyleIdx="0" presStyleCnt="1" custScaleX="177156"/>
      <dgm:spPr/>
      <dgm:t>
        <a:bodyPr/>
        <a:lstStyle/>
        <a:p>
          <a:endParaRPr lang="en-US"/>
        </a:p>
      </dgm:t>
    </dgm:pt>
    <dgm:pt modelId="{D4F37D85-9948-5843-82BA-393AB258B455}" type="pres">
      <dgm:prSet presAssocID="{0C0EAB27-CAFA-9C43-BC5F-6B5F2D3392A2}" presName="Name9" presStyleLbl="parChTrans1D2" presStyleIdx="0" presStyleCnt="4"/>
      <dgm:spPr/>
      <dgm:t>
        <a:bodyPr/>
        <a:lstStyle/>
        <a:p>
          <a:endParaRPr lang="en-US"/>
        </a:p>
      </dgm:t>
    </dgm:pt>
    <dgm:pt modelId="{336C76B1-C211-BE45-A1F8-AFE287C27BE1}" type="pres">
      <dgm:prSet presAssocID="{0C0EAB27-CAFA-9C43-BC5F-6B5F2D3392A2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7D46015-E830-0E49-BD53-D375CD5CCC4A}" type="pres">
      <dgm:prSet presAssocID="{13F15A99-FFD6-D445-AEEC-62CC45AB4233}" presName="node" presStyleLbl="node1" presStyleIdx="0" presStyleCnt="4" custScaleX="146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98524-51C1-A545-B173-C03F358E3DA9}" type="pres">
      <dgm:prSet presAssocID="{07ADB1F8-8FFC-254B-8BB1-E7D102282B59}" presName="Name9" presStyleLbl="parChTrans1D2" presStyleIdx="1" presStyleCnt="4"/>
      <dgm:spPr/>
      <dgm:t>
        <a:bodyPr/>
        <a:lstStyle/>
        <a:p>
          <a:endParaRPr lang="en-US"/>
        </a:p>
      </dgm:t>
    </dgm:pt>
    <dgm:pt modelId="{754536FF-C6EA-8547-92B7-B6EA4C27CBCE}" type="pres">
      <dgm:prSet presAssocID="{07ADB1F8-8FFC-254B-8BB1-E7D102282B59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4881FFC-E288-1842-A11E-E397C15A0D0F}" type="pres">
      <dgm:prSet presAssocID="{B587392B-6C04-2246-AF66-373BF34C008A}" presName="node" presStyleLbl="node1" presStyleIdx="1" presStyleCnt="4" custScaleX="146410" custRadScaleRad="1578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1A83B-D161-EB44-8E4B-B2916559DE72}" type="pres">
      <dgm:prSet presAssocID="{5A7A1CAA-CFA9-564D-BF53-1DE92D55BCCB}" presName="Name9" presStyleLbl="parChTrans1D2" presStyleIdx="2" presStyleCnt="4"/>
      <dgm:spPr/>
      <dgm:t>
        <a:bodyPr/>
        <a:lstStyle/>
        <a:p>
          <a:endParaRPr lang="en-US"/>
        </a:p>
      </dgm:t>
    </dgm:pt>
    <dgm:pt modelId="{FC88316B-293E-EE42-B493-22AA9B3596D0}" type="pres">
      <dgm:prSet presAssocID="{5A7A1CAA-CFA9-564D-BF53-1DE92D55BCCB}" presName="connTx" presStyleLbl="parChTrans1D2" presStyleIdx="2" presStyleCnt="4"/>
      <dgm:spPr/>
      <dgm:t>
        <a:bodyPr/>
        <a:lstStyle/>
        <a:p>
          <a:endParaRPr lang="en-US"/>
        </a:p>
      </dgm:t>
    </dgm:pt>
    <dgm:pt modelId="{7DEF0F1A-4E3D-9A46-AE74-62752F725149}" type="pres">
      <dgm:prSet presAssocID="{1DD2A525-C36E-764E-8ED7-E26A771E9629}" presName="node" presStyleLbl="node1" presStyleIdx="2" presStyleCnt="4" custScaleX="146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84A3A-704D-4C43-93A3-B695B16BABA5}" type="pres">
      <dgm:prSet presAssocID="{EB0D4BC6-B582-2C40-ACC3-92253753E146}" presName="Name9" presStyleLbl="parChTrans1D2" presStyleIdx="3" presStyleCnt="4"/>
      <dgm:spPr/>
      <dgm:t>
        <a:bodyPr/>
        <a:lstStyle/>
        <a:p>
          <a:endParaRPr lang="en-US"/>
        </a:p>
      </dgm:t>
    </dgm:pt>
    <dgm:pt modelId="{6AC80574-33C5-F445-9E78-F973C22B4DCB}" type="pres">
      <dgm:prSet presAssocID="{EB0D4BC6-B582-2C40-ACC3-92253753E146}" presName="connTx" presStyleLbl="parChTrans1D2" presStyleIdx="3" presStyleCnt="4"/>
      <dgm:spPr/>
      <dgm:t>
        <a:bodyPr/>
        <a:lstStyle/>
        <a:p>
          <a:endParaRPr lang="en-US"/>
        </a:p>
      </dgm:t>
    </dgm:pt>
    <dgm:pt modelId="{9A5FB2F5-7BC9-B84F-BC0E-842079E26C1E}" type="pres">
      <dgm:prSet presAssocID="{8D4E1096-9077-5741-BA1C-11963A3DC6DC}" presName="node" presStyleLbl="node1" presStyleIdx="3" presStyleCnt="4" custScaleX="146410" custRadScaleRad="1578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815295-90C0-4F4F-8F8C-E2E8EEB927DC}" type="presOf" srcId="{5A7A1CAA-CFA9-564D-BF53-1DE92D55BCCB}" destId="{15E1A83B-D161-EB44-8E4B-B2916559DE72}" srcOrd="0" destOrd="0" presId="urn:microsoft.com/office/officeart/2005/8/layout/radial1"/>
    <dgm:cxn modelId="{52FEF1D4-649C-0A40-8CCA-DEBD1C420A03}" type="presOf" srcId="{07ADB1F8-8FFC-254B-8BB1-E7D102282B59}" destId="{754536FF-C6EA-8547-92B7-B6EA4C27CBCE}" srcOrd="1" destOrd="0" presId="urn:microsoft.com/office/officeart/2005/8/layout/radial1"/>
    <dgm:cxn modelId="{A1CEBD48-1794-3F4A-9431-B880F8E7A853}" type="presOf" srcId="{0C0EAB27-CAFA-9C43-BC5F-6B5F2D3392A2}" destId="{D4F37D85-9948-5843-82BA-393AB258B455}" srcOrd="0" destOrd="0" presId="urn:microsoft.com/office/officeart/2005/8/layout/radial1"/>
    <dgm:cxn modelId="{81F6BA54-61C3-1044-B409-5AF25C437F1C}" type="presOf" srcId="{B587392B-6C04-2246-AF66-373BF34C008A}" destId="{E4881FFC-E288-1842-A11E-E397C15A0D0F}" srcOrd="0" destOrd="0" presId="urn:microsoft.com/office/officeart/2005/8/layout/radial1"/>
    <dgm:cxn modelId="{C6259ED9-5433-4A4A-83C3-819C349AAA35}" type="presOf" srcId="{8D4E1096-9077-5741-BA1C-11963A3DC6DC}" destId="{9A5FB2F5-7BC9-B84F-BC0E-842079E26C1E}" srcOrd="0" destOrd="0" presId="urn:microsoft.com/office/officeart/2005/8/layout/radial1"/>
    <dgm:cxn modelId="{66C74E68-4185-F742-BBE3-831AAE212007}" type="presOf" srcId="{EB0D4BC6-B582-2C40-ACC3-92253753E146}" destId="{F7384A3A-704D-4C43-93A3-B695B16BABA5}" srcOrd="0" destOrd="0" presId="urn:microsoft.com/office/officeart/2005/8/layout/radial1"/>
    <dgm:cxn modelId="{42A00DE6-238F-024F-99D8-D41FDCB15BEE}" srcId="{8D92F396-6E0F-D249-A558-A3306063A018}" destId="{1DD2A525-C36E-764E-8ED7-E26A771E9629}" srcOrd="2" destOrd="0" parTransId="{5A7A1CAA-CFA9-564D-BF53-1DE92D55BCCB}" sibTransId="{B96D6DA9-98FD-F14E-B95C-3FC8B99CA7B7}"/>
    <dgm:cxn modelId="{28403ECF-632F-D64E-BD43-8CAD62B80DA5}" type="presOf" srcId="{EB0D4BC6-B582-2C40-ACC3-92253753E146}" destId="{6AC80574-33C5-F445-9E78-F973C22B4DCB}" srcOrd="1" destOrd="0" presId="urn:microsoft.com/office/officeart/2005/8/layout/radial1"/>
    <dgm:cxn modelId="{76660EF0-AB98-C54B-9FF4-1E1EEE82DF9C}" type="presOf" srcId="{1DD2A525-C36E-764E-8ED7-E26A771E9629}" destId="{7DEF0F1A-4E3D-9A46-AE74-62752F725149}" srcOrd="0" destOrd="0" presId="urn:microsoft.com/office/officeart/2005/8/layout/radial1"/>
    <dgm:cxn modelId="{59149E97-01FA-4F48-8602-4DD7DFC5424C}" srcId="{8FC27C35-8C84-9945-8F1F-AC15014F27F5}" destId="{8D92F396-6E0F-D249-A558-A3306063A018}" srcOrd="0" destOrd="0" parTransId="{7167E125-1814-E047-80EC-5C8CDEDCDE1B}" sibTransId="{DE294E95-C915-094A-AA58-4D33B4F04AC9}"/>
    <dgm:cxn modelId="{D93B9338-D8DE-204F-8C29-D2220310C4BB}" type="presOf" srcId="{8FC27C35-8C84-9945-8F1F-AC15014F27F5}" destId="{82A77D44-193C-A849-83AE-E3DF47F59426}" srcOrd="0" destOrd="0" presId="urn:microsoft.com/office/officeart/2005/8/layout/radial1"/>
    <dgm:cxn modelId="{BE2A5CB9-90C7-4547-BA4C-F54127D9674D}" type="presOf" srcId="{5A7A1CAA-CFA9-564D-BF53-1DE92D55BCCB}" destId="{FC88316B-293E-EE42-B493-22AA9B3596D0}" srcOrd="1" destOrd="0" presId="urn:microsoft.com/office/officeart/2005/8/layout/radial1"/>
    <dgm:cxn modelId="{E90884E5-E576-6349-996F-43DB366B1208}" type="presOf" srcId="{8D92F396-6E0F-D249-A558-A3306063A018}" destId="{6F15EAEE-798F-5943-ADA2-1FA9FA849F1E}" srcOrd="0" destOrd="0" presId="urn:microsoft.com/office/officeart/2005/8/layout/radial1"/>
    <dgm:cxn modelId="{0B1E6EAB-F8CC-3548-B8EF-088123C451B8}" srcId="{8D92F396-6E0F-D249-A558-A3306063A018}" destId="{13F15A99-FFD6-D445-AEEC-62CC45AB4233}" srcOrd="0" destOrd="0" parTransId="{0C0EAB27-CAFA-9C43-BC5F-6B5F2D3392A2}" sibTransId="{A67BBCC5-4D22-6F48-A249-D8D30807F0FF}"/>
    <dgm:cxn modelId="{21B4FA4E-B586-8E4C-A7F1-4FBCEAFB4352}" type="presOf" srcId="{0C0EAB27-CAFA-9C43-BC5F-6B5F2D3392A2}" destId="{336C76B1-C211-BE45-A1F8-AFE287C27BE1}" srcOrd="1" destOrd="0" presId="urn:microsoft.com/office/officeart/2005/8/layout/radial1"/>
    <dgm:cxn modelId="{FEA57A14-35F0-FD43-BE09-A302DC48FB20}" type="presOf" srcId="{07ADB1F8-8FFC-254B-8BB1-E7D102282B59}" destId="{0E898524-51C1-A545-B173-C03F358E3DA9}" srcOrd="0" destOrd="0" presId="urn:microsoft.com/office/officeart/2005/8/layout/radial1"/>
    <dgm:cxn modelId="{46797688-12AD-3447-8662-5A4F09994D69}" type="presOf" srcId="{13F15A99-FFD6-D445-AEEC-62CC45AB4233}" destId="{37D46015-E830-0E49-BD53-D375CD5CCC4A}" srcOrd="0" destOrd="0" presId="urn:microsoft.com/office/officeart/2005/8/layout/radial1"/>
    <dgm:cxn modelId="{FF20744D-DE7A-3C4E-8DCB-F52E8F918AA0}" srcId="{8D92F396-6E0F-D249-A558-A3306063A018}" destId="{B587392B-6C04-2246-AF66-373BF34C008A}" srcOrd="1" destOrd="0" parTransId="{07ADB1F8-8FFC-254B-8BB1-E7D102282B59}" sibTransId="{9498EA37-FD26-0C45-BBE4-9B613D71F291}"/>
    <dgm:cxn modelId="{1C1CFBB6-EE6C-8944-B275-201BD093F7F3}" srcId="{8D92F396-6E0F-D249-A558-A3306063A018}" destId="{8D4E1096-9077-5741-BA1C-11963A3DC6DC}" srcOrd="3" destOrd="0" parTransId="{EB0D4BC6-B582-2C40-ACC3-92253753E146}" sibTransId="{03C791AF-8F36-8B42-91AD-600E5DB1D0A3}"/>
    <dgm:cxn modelId="{726AE11D-1607-0342-B6FE-C0C2BD8071A3}" type="presParOf" srcId="{82A77D44-193C-A849-83AE-E3DF47F59426}" destId="{6F15EAEE-798F-5943-ADA2-1FA9FA849F1E}" srcOrd="0" destOrd="0" presId="urn:microsoft.com/office/officeart/2005/8/layout/radial1"/>
    <dgm:cxn modelId="{109F1C69-39C3-9E41-ACE2-49A456851E5B}" type="presParOf" srcId="{82A77D44-193C-A849-83AE-E3DF47F59426}" destId="{D4F37D85-9948-5843-82BA-393AB258B455}" srcOrd="1" destOrd="0" presId="urn:microsoft.com/office/officeart/2005/8/layout/radial1"/>
    <dgm:cxn modelId="{258D29F9-C67C-BA46-86F7-2B8587CA9D56}" type="presParOf" srcId="{D4F37D85-9948-5843-82BA-393AB258B455}" destId="{336C76B1-C211-BE45-A1F8-AFE287C27BE1}" srcOrd="0" destOrd="0" presId="urn:microsoft.com/office/officeart/2005/8/layout/radial1"/>
    <dgm:cxn modelId="{0E5F47D8-B4C4-BE40-8EDF-F3D2A35699AA}" type="presParOf" srcId="{82A77D44-193C-A849-83AE-E3DF47F59426}" destId="{37D46015-E830-0E49-BD53-D375CD5CCC4A}" srcOrd="2" destOrd="0" presId="urn:microsoft.com/office/officeart/2005/8/layout/radial1"/>
    <dgm:cxn modelId="{66BF566E-BAA6-8941-BA1D-9200FFC53AFE}" type="presParOf" srcId="{82A77D44-193C-A849-83AE-E3DF47F59426}" destId="{0E898524-51C1-A545-B173-C03F358E3DA9}" srcOrd="3" destOrd="0" presId="urn:microsoft.com/office/officeart/2005/8/layout/radial1"/>
    <dgm:cxn modelId="{4069ADE2-B70F-4C43-BB22-6673E8CFFA7B}" type="presParOf" srcId="{0E898524-51C1-A545-B173-C03F358E3DA9}" destId="{754536FF-C6EA-8547-92B7-B6EA4C27CBCE}" srcOrd="0" destOrd="0" presId="urn:microsoft.com/office/officeart/2005/8/layout/radial1"/>
    <dgm:cxn modelId="{624B3003-1148-CA45-B384-F5D390CA4C51}" type="presParOf" srcId="{82A77D44-193C-A849-83AE-E3DF47F59426}" destId="{E4881FFC-E288-1842-A11E-E397C15A0D0F}" srcOrd="4" destOrd="0" presId="urn:microsoft.com/office/officeart/2005/8/layout/radial1"/>
    <dgm:cxn modelId="{A9A2C676-698C-0E49-9DF4-068A684954DD}" type="presParOf" srcId="{82A77D44-193C-A849-83AE-E3DF47F59426}" destId="{15E1A83B-D161-EB44-8E4B-B2916559DE72}" srcOrd="5" destOrd="0" presId="urn:microsoft.com/office/officeart/2005/8/layout/radial1"/>
    <dgm:cxn modelId="{A15481D0-E6A6-2E4E-9A8C-359C640CB8F7}" type="presParOf" srcId="{15E1A83B-D161-EB44-8E4B-B2916559DE72}" destId="{FC88316B-293E-EE42-B493-22AA9B3596D0}" srcOrd="0" destOrd="0" presId="urn:microsoft.com/office/officeart/2005/8/layout/radial1"/>
    <dgm:cxn modelId="{94D7C408-3A97-0642-BA6F-5B58BB23F125}" type="presParOf" srcId="{82A77D44-193C-A849-83AE-E3DF47F59426}" destId="{7DEF0F1A-4E3D-9A46-AE74-62752F725149}" srcOrd="6" destOrd="0" presId="urn:microsoft.com/office/officeart/2005/8/layout/radial1"/>
    <dgm:cxn modelId="{4BEA1FB8-9913-A045-8754-99B51E7F72A6}" type="presParOf" srcId="{82A77D44-193C-A849-83AE-E3DF47F59426}" destId="{F7384A3A-704D-4C43-93A3-B695B16BABA5}" srcOrd="7" destOrd="0" presId="urn:microsoft.com/office/officeart/2005/8/layout/radial1"/>
    <dgm:cxn modelId="{D25E7F76-8E27-3A4C-8CA7-EF725C8E9D59}" type="presParOf" srcId="{F7384A3A-704D-4C43-93A3-B695B16BABA5}" destId="{6AC80574-33C5-F445-9E78-F973C22B4DCB}" srcOrd="0" destOrd="0" presId="urn:microsoft.com/office/officeart/2005/8/layout/radial1"/>
    <dgm:cxn modelId="{216C2842-2F46-6347-9052-382E8F84E101}" type="presParOf" srcId="{82A77D44-193C-A849-83AE-E3DF47F59426}" destId="{9A5FB2F5-7BC9-B84F-BC0E-842079E26C1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A28671-FC39-CA46-84DA-E293FD7F3BC3}" type="doc">
      <dgm:prSet loTypeId="urn:microsoft.com/office/officeart/2005/8/layout/defaul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B273CC-F38C-DE4A-BF36-024399444467}">
      <dgm:prSet phldrT="[Text]"/>
      <dgm:spPr/>
      <dgm:t>
        <a:bodyPr/>
        <a:lstStyle/>
        <a:p>
          <a:r>
            <a:rPr lang="en-US" dirty="0" smtClean="0"/>
            <a:t>Develop many facets of engineering</a:t>
          </a:r>
          <a:endParaRPr lang="en-US" dirty="0"/>
        </a:p>
      </dgm:t>
    </dgm:pt>
    <dgm:pt modelId="{3A192B39-C8D9-954B-90F7-418F9F87BFAD}" type="parTrans" cxnId="{22D36982-2380-0E46-9553-6081ED1EA40E}">
      <dgm:prSet/>
      <dgm:spPr/>
      <dgm:t>
        <a:bodyPr/>
        <a:lstStyle/>
        <a:p>
          <a:endParaRPr lang="en-US"/>
        </a:p>
      </dgm:t>
    </dgm:pt>
    <dgm:pt modelId="{ECE7BFF5-18A7-924A-AB70-3B85F87E3D5B}" type="sibTrans" cxnId="{22D36982-2380-0E46-9553-6081ED1EA40E}">
      <dgm:prSet/>
      <dgm:spPr/>
      <dgm:t>
        <a:bodyPr/>
        <a:lstStyle/>
        <a:p>
          <a:endParaRPr lang="en-US"/>
        </a:p>
      </dgm:t>
    </dgm:pt>
    <dgm:pt modelId="{EF900084-FFE9-3A4F-B768-9301E57D541A}">
      <dgm:prSet phldrT="[Text]"/>
      <dgm:spPr/>
      <dgm:t>
        <a:bodyPr/>
        <a:lstStyle/>
        <a:p>
          <a:r>
            <a:rPr lang="en-US" dirty="0" smtClean="0"/>
            <a:t>Emphasize teamwork</a:t>
          </a:r>
          <a:endParaRPr lang="en-US" dirty="0"/>
        </a:p>
      </dgm:t>
    </dgm:pt>
    <dgm:pt modelId="{B9D1D8B3-E285-A64D-A44C-4C7C4D5D4598}" type="parTrans" cxnId="{497EA4A9-F0B0-C343-8E8C-1F8E5272A72F}">
      <dgm:prSet/>
      <dgm:spPr/>
      <dgm:t>
        <a:bodyPr/>
        <a:lstStyle/>
        <a:p>
          <a:endParaRPr lang="en-US"/>
        </a:p>
      </dgm:t>
    </dgm:pt>
    <dgm:pt modelId="{A2AA6FF7-1986-DF4A-8C9B-0797956BE948}" type="sibTrans" cxnId="{497EA4A9-F0B0-C343-8E8C-1F8E5272A72F}">
      <dgm:prSet/>
      <dgm:spPr/>
      <dgm:t>
        <a:bodyPr/>
        <a:lstStyle/>
        <a:p>
          <a:endParaRPr lang="en-US"/>
        </a:p>
      </dgm:t>
    </dgm:pt>
    <dgm:pt modelId="{1740F6F2-D5FD-7743-9552-DAB4C4CF22FB}">
      <dgm:prSet phldrT="[Text]"/>
      <dgm:spPr/>
      <dgm:t>
        <a:bodyPr/>
        <a:lstStyle/>
        <a:p>
          <a:r>
            <a:rPr lang="en-US" dirty="0" smtClean="0"/>
            <a:t>Improve programming skills</a:t>
          </a:r>
          <a:endParaRPr lang="en-US" dirty="0"/>
        </a:p>
      </dgm:t>
    </dgm:pt>
    <dgm:pt modelId="{6EE76B79-F763-0744-9A09-FDCB32FB17B2}" type="parTrans" cxnId="{FF0112D8-91D2-3E49-9AED-B70B3E8241B8}">
      <dgm:prSet/>
      <dgm:spPr/>
      <dgm:t>
        <a:bodyPr/>
        <a:lstStyle/>
        <a:p>
          <a:endParaRPr lang="en-US"/>
        </a:p>
      </dgm:t>
    </dgm:pt>
    <dgm:pt modelId="{DB3DECA5-1488-0940-8EEC-081E89CD7C1D}" type="sibTrans" cxnId="{FF0112D8-91D2-3E49-9AED-B70B3E8241B8}">
      <dgm:prSet/>
      <dgm:spPr/>
      <dgm:t>
        <a:bodyPr/>
        <a:lstStyle/>
        <a:p>
          <a:endParaRPr lang="en-US"/>
        </a:p>
      </dgm:t>
    </dgm:pt>
    <dgm:pt modelId="{191B3301-F434-4941-9F97-B39F4E81DAD3}">
      <dgm:prSet phldrT="[Text]"/>
      <dgm:spPr/>
      <dgm:t>
        <a:bodyPr/>
        <a:lstStyle/>
        <a:p>
          <a:r>
            <a:rPr lang="en-US" dirty="0" smtClean="0"/>
            <a:t>Experience environment akin to workplace</a:t>
          </a:r>
          <a:endParaRPr lang="en-US" dirty="0"/>
        </a:p>
      </dgm:t>
    </dgm:pt>
    <dgm:pt modelId="{ACF7B8E8-21ED-0A4B-8EA9-76E22A06F8F4}" type="parTrans" cxnId="{80D3CD60-8274-154C-B82B-5A5E74190072}">
      <dgm:prSet/>
      <dgm:spPr/>
      <dgm:t>
        <a:bodyPr/>
        <a:lstStyle/>
        <a:p>
          <a:endParaRPr lang="en-US"/>
        </a:p>
      </dgm:t>
    </dgm:pt>
    <dgm:pt modelId="{DFC5533F-CF0D-BC46-966F-FF6005192156}" type="sibTrans" cxnId="{80D3CD60-8274-154C-B82B-5A5E74190072}">
      <dgm:prSet/>
      <dgm:spPr/>
      <dgm:t>
        <a:bodyPr/>
        <a:lstStyle/>
        <a:p>
          <a:endParaRPr lang="en-US"/>
        </a:p>
      </dgm:t>
    </dgm:pt>
    <dgm:pt modelId="{65EF615F-2672-B04A-9ECD-A0CBD0ADA027}" type="pres">
      <dgm:prSet presAssocID="{9AA28671-FC39-CA46-84DA-E293FD7F3BC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8996D8-ECB5-B04A-AD63-62D2A68ADC2A}" type="pres">
      <dgm:prSet presAssocID="{66B273CC-F38C-DE4A-BF36-02439944446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29F49-A98C-4E49-B05E-84249E19C771}" type="pres">
      <dgm:prSet presAssocID="{ECE7BFF5-18A7-924A-AB70-3B85F87E3D5B}" presName="sibTrans" presStyleCnt="0"/>
      <dgm:spPr/>
    </dgm:pt>
    <dgm:pt modelId="{9CAC7BF2-331D-2349-92C3-F9577F390D1B}" type="pres">
      <dgm:prSet presAssocID="{EF900084-FFE9-3A4F-B768-9301E57D541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9EAC3-DDFB-694F-A2DA-A79E9B66D4A6}" type="pres">
      <dgm:prSet presAssocID="{A2AA6FF7-1986-DF4A-8C9B-0797956BE948}" presName="sibTrans" presStyleCnt="0"/>
      <dgm:spPr/>
    </dgm:pt>
    <dgm:pt modelId="{5BB76BF5-0683-864C-AA8E-CE13D6F8DF3F}" type="pres">
      <dgm:prSet presAssocID="{1740F6F2-D5FD-7743-9552-DAB4C4CF22F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6E87F-ECBF-6946-BAF5-6756D9F664C1}" type="pres">
      <dgm:prSet presAssocID="{DB3DECA5-1488-0940-8EEC-081E89CD7C1D}" presName="sibTrans" presStyleCnt="0"/>
      <dgm:spPr/>
    </dgm:pt>
    <dgm:pt modelId="{C1BCBD9C-0432-474A-B486-EB9292D16385}" type="pres">
      <dgm:prSet presAssocID="{191B3301-F434-4941-9F97-B39F4E81DAD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EB4FA6-FF10-7F41-A06C-F93A44F671E8}" type="presOf" srcId="{191B3301-F434-4941-9F97-B39F4E81DAD3}" destId="{C1BCBD9C-0432-474A-B486-EB9292D16385}" srcOrd="0" destOrd="0" presId="urn:microsoft.com/office/officeart/2005/8/layout/default"/>
    <dgm:cxn modelId="{FF0112D8-91D2-3E49-9AED-B70B3E8241B8}" srcId="{9AA28671-FC39-CA46-84DA-E293FD7F3BC3}" destId="{1740F6F2-D5FD-7743-9552-DAB4C4CF22FB}" srcOrd="2" destOrd="0" parTransId="{6EE76B79-F763-0744-9A09-FDCB32FB17B2}" sibTransId="{DB3DECA5-1488-0940-8EEC-081E89CD7C1D}"/>
    <dgm:cxn modelId="{80D3CD60-8274-154C-B82B-5A5E74190072}" srcId="{9AA28671-FC39-CA46-84DA-E293FD7F3BC3}" destId="{191B3301-F434-4941-9F97-B39F4E81DAD3}" srcOrd="3" destOrd="0" parTransId="{ACF7B8E8-21ED-0A4B-8EA9-76E22A06F8F4}" sibTransId="{DFC5533F-CF0D-BC46-966F-FF6005192156}"/>
    <dgm:cxn modelId="{F7F621C0-9486-AB46-AC93-A30F0DCBE17A}" type="presOf" srcId="{1740F6F2-D5FD-7743-9552-DAB4C4CF22FB}" destId="{5BB76BF5-0683-864C-AA8E-CE13D6F8DF3F}" srcOrd="0" destOrd="0" presId="urn:microsoft.com/office/officeart/2005/8/layout/default"/>
    <dgm:cxn modelId="{497EA4A9-F0B0-C343-8E8C-1F8E5272A72F}" srcId="{9AA28671-FC39-CA46-84DA-E293FD7F3BC3}" destId="{EF900084-FFE9-3A4F-B768-9301E57D541A}" srcOrd="1" destOrd="0" parTransId="{B9D1D8B3-E285-A64D-A44C-4C7C4D5D4598}" sibTransId="{A2AA6FF7-1986-DF4A-8C9B-0797956BE948}"/>
    <dgm:cxn modelId="{46F76415-B199-4948-ADCB-3AE616818B6C}" type="presOf" srcId="{66B273CC-F38C-DE4A-BF36-024399444467}" destId="{418996D8-ECB5-B04A-AD63-62D2A68ADC2A}" srcOrd="0" destOrd="0" presId="urn:microsoft.com/office/officeart/2005/8/layout/default"/>
    <dgm:cxn modelId="{22D36982-2380-0E46-9553-6081ED1EA40E}" srcId="{9AA28671-FC39-CA46-84DA-E293FD7F3BC3}" destId="{66B273CC-F38C-DE4A-BF36-024399444467}" srcOrd="0" destOrd="0" parTransId="{3A192B39-C8D9-954B-90F7-418F9F87BFAD}" sibTransId="{ECE7BFF5-18A7-924A-AB70-3B85F87E3D5B}"/>
    <dgm:cxn modelId="{1F3994FE-5F53-1545-8D52-D275C9A1DA51}" type="presOf" srcId="{EF900084-FFE9-3A4F-B768-9301E57D541A}" destId="{9CAC7BF2-331D-2349-92C3-F9577F390D1B}" srcOrd="0" destOrd="0" presId="urn:microsoft.com/office/officeart/2005/8/layout/default"/>
    <dgm:cxn modelId="{816F2B69-7ED2-5147-B13E-6246DA9A846B}" type="presOf" srcId="{9AA28671-FC39-CA46-84DA-E293FD7F3BC3}" destId="{65EF615F-2672-B04A-9ECD-A0CBD0ADA027}" srcOrd="0" destOrd="0" presId="urn:microsoft.com/office/officeart/2005/8/layout/default"/>
    <dgm:cxn modelId="{5022D377-B95B-1242-81BC-0B9C252CB2B0}" type="presParOf" srcId="{65EF615F-2672-B04A-9ECD-A0CBD0ADA027}" destId="{418996D8-ECB5-B04A-AD63-62D2A68ADC2A}" srcOrd="0" destOrd="0" presId="urn:microsoft.com/office/officeart/2005/8/layout/default"/>
    <dgm:cxn modelId="{214E7FE7-3CB5-934D-B697-2CD1839AE25C}" type="presParOf" srcId="{65EF615F-2672-B04A-9ECD-A0CBD0ADA027}" destId="{7B429F49-A98C-4E49-B05E-84249E19C771}" srcOrd="1" destOrd="0" presId="urn:microsoft.com/office/officeart/2005/8/layout/default"/>
    <dgm:cxn modelId="{CC987F38-1158-D548-B5DD-3D5E8D858AFC}" type="presParOf" srcId="{65EF615F-2672-B04A-9ECD-A0CBD0ADA027}" destId="{9CAC7BF2-331D-2349-92C3-F9577F390D1B}" srcOrd="2" destOrd="0" presId="urn:microsoft.com/office/officeart/2005/8/layout/default"/>
    <dgm:cxn modelId="{E83CC44D-C47F-8440-9E02-52251B5FCE29}" type="presParOf" srcId="{65EF615F-2672-B04A-9ECD-A0CBD0ADA027}" destId="{8139EAC3-DDFB-694F-A2DA-A79E9B66D4A6}" srcOrd="3" destOrd="0" presId="urn:microsoft.com/office/officeart/2005/8/layout/default"/>
    <dgm:cxn modelId="{CD5C3A7D-13D7-7549-851D-57D0EDC0910C}" type="presParOf" srcId="{65EF615F-2672-B04A-9ECD-A0CBD0ADA027}" destId="{5BB76BF5-0683-864C-AA8E-CE13D6F8DF3F}" srcOrd="4" destOrd="0" presId="urn:microsoft.com/office/officeart/2005/8/layout/default"/>
    <dgm:cxn modelId="{1F6E6751-1E24-4F4A-BDAA-63830FCBB985}" type="presParOf" srcId="{65EF615F-2672-B04A-9ECD-A0CBD0ADA027}" destId="{88F6E87F-ECBF-6946-BAF5-6756D9F664C1}" srcOrd="5" destOrd="0" presId="urn:microsoft.com/office/officeart/2005/8/layout/default"/>
    <dgm:cxn modelId="{01474414-68CD-AC44-960E-A471451DFFE3}" type="presParOf" srcId="{65EF615F-2672-B04A-9ECD-A0CBD0ADA027}" destId="{C1BCBD9C-0432-474A-B486-EB9292D1638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36340B-8988-4F48-8860-E7C8294574AD}" type="doc">
      <dgm:prSet loTypeId="urn:microsoft.com/office/officeart/2005/8/layout/vProcess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AD46A9-D603-214F-8F92-4049425B1F71}">
      <dgm:prSet/>
      <dgm:spPr/>
      <dgm:t>
        <a:bodyPr/>
        <a:lstStyle/>
        <a:p>
          <a:pPr rtl="0"/>
          <a:r>
            <a:rPr lang="en-US" dirty="0" smtClean="0"/>
            <a:t>Identify a fundamental concept pertaining to ECE</a:t>
          </a:r>
          <a:endParaRPr lang="en-US" dirty="0"/>
        </a:p>
      </dgm:t>
    </dgm:pt>
    <dgm:pt modelId="{E8C1FAA6-F9FB-8148-A859-2C30D0AF8E77}" type="parTrans" cxnId="{12869508-F3B6-0444-ADEE-4004A4C68891}">
      <dgm:prSet/>
      <dgm:spPr/>
      <dgm:t>
        <a:bodyPr/>
        <a:lstStyle/>
        <a:p>
          <a:endParaRPr lang="en-US"/>
        </a:p>
      </dgm:t>
    </dgm:pt>
    <dgm:pt modelId="{68C40615-160B-254C-9DC7-0D3C2BB47993}" type="sibTrans" cxnId="{12869508-F3B6-0444-ADEE-4004A4C68891}">
      <dgm:prSet/>
      <dgm:spPr/>
      <dgm:t>
        <a:bodyPr/>
        <a:lstStyle/>
        <a:p>
          <a:endParaRPr lang="en-US"/>
        </a:p>
      </dgm:t>
    </dgm:pt>
    <dgm:pt modelId="{786DF0C8-3ADA-D043-A71E-9F40C5460BD2}">
      <dgm:prSet/>
      <dgm:spPr/>
      <dgm:t>
        <a:bodyPr/>
        <a:lstStyle/>
        <a:p>
          <a:pPr rtl="0"/>
          <a:r>
            <a:rPr lang="en-US" dirty="0" smtClean="0"/>
            <a:t>Formulate a basic scientific question that can be tested</a:t>
          </a:r>
          <a:endParaRPr lang="en-US" dirty="0"/>
        </a:p>
      </dgm:t>
    </dgm:pt>
    <dgm:pt modelId="{D871D0D7-13F2-4E4F-B45E-603C494559BC}" type="parTrans" cxnId="{5A4A83D7-8B64-B644-8FC3-4AB5F54F4393}">
      <dgm:prSet/>
      <dgm:spPr/>
      <dgm:t>
        <a:bodyPr/>
        <a:lstStyle/>
        <a:p>
          <a:endParaRPr lang="en-US"/>
        </a:p>
      </dgm:t>
    </dgm:pt>
    <dgm:pt modelId="{28546D87-6FCF-0346-8CB6-8A4A82DCF98E}" type="sibTrans" cxnId="{5A4A83D7-8B64-B644-8FC3-4AB5F54F4393}">
      <dgm:prSet/>
      <dgm:spPr/>
      <dgm:t>
        <a:bodyPr/>
        <a:lstStyle/>
        <a:p>
          <a:endParaRPr lang="en-US"/>
        </a:p>
      </dgm:t>
    </dgm:pt>
    <dgm:pt modelId="{C33507F3-7CF0-2445-8E29-DF4849C0D73B}">
      <dgm:prSet/>
      <dgm:spPr/>
      <dgm:t>
        <a:bodyPr/>
        <a:lstStyle/>
        <a:p>
          <a:pPr rtl="0"/>
          <a:r>
            <a:rPr lang="en-US" dirty="0" smtClean="0"/>
            <a:t>Establish a modular solution path to answer this question</a:t>
          </a:r>
          <a:endParaRPr lang="en-US" dirty="0"/>
        </a:p>
      </dgm:t>
    </dgm:pt>
    <dgm:pt modelId="{CC3F0845-2EE7-B449-BA8E-868015B6F679}" type="parTrans" cxnId="{6759EA6A-F7E0-0B42-B8EB-93EE1F120A56}">
      <dgm:prSet/>
      <dgm:spPr/>
      <dgm:t>
        <a:bodyPr/>
        <a:lstStyle/>
        <a:p>
          <a:endParaRPr lang="en-US"/>
        </a:p>
      </dgm:t>
    </dgm:pt>
    <dgm:pt modelId="{B4075A47-8E97-B346-9344-706DF01AE865}" type="sibTrans" cxnId="{6759EA6A-F7E0-0B42-B8EB-93EE1F120A56}">
      <dgm:prSet/>
      <dgm:spPr/>
      <dgm:t>
        <a:bodyPr/>
        <a:lstStyle/>
        <a:p>
          <a:endParaRPr lang="en-US"/>
        </a:p>
      </dgm:t>
    </dgm:pt>
    <dgm:pt modelId="{BAA0946B-5BB6-9542-81DB-641178E656A3}" type="pres">
      <dgm:prSet presAssocID="{DF36340B-8988-4F48-8860-E7C8294574A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A31E85-D123-4244-B07D-F90988F9D84D}" type="pres">
      <dgm:prSet presAssocID="{DF36340B-8988-4F48-8860-E7C8294574AD}" presName="dummyMaxCanvas" presStyleCnt="0">
        <dgm:presLayoutVars/>
      </dgm:prSet>
      <dgm:spPr/>
    </dgm:pt>
    <dgm:pt modelId="{1D5E6D13-678F-164F-82E1-8D1051BFA644}" type="pres">
      <dgm:prSet presAssocID="{DF36340B-8988-4F48-8860-E7C8294574A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C3C10-9070-6848-9A31-26385D5D1ED5}" type="pres">
      <dgm:prSet presAssocID="{DF36340B-8988-4F48-8860-E7C8294574A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1C718-71AB-7D4E-8FF3-34BFC136EBDE}" type="pres">
      <dgm:prSet presAssocID="{DF36340B-8988-4F48-8860-E7C8294574A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EEF95-0EBA-CE48-ABCF-AEA17DC5E0F4}" type="pres">
      <dgm:prSet presAssocID="{DF36340B-8988-4F48-8860-E7C8294574A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F88C2-F58A-4B40-8040-4CFD6A863ABC}" type="pres">
      <dgm:prSet presAssocID="{DF36340B-8988-4F48-8860-E7C8294574A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8B5DF-FACD-C141-9055-483B2C8516C7}" type="pres">
      <dgm:prSet presAssocID="{DF36340B-8988-4F48-8860-E7C8294574A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969CF-7259-564A-B350-A51B1ABC74DF}" type="pres">
      <dgm:prSet presAssocID="{DF36340B-8988-4F48-8860-E7C8294574A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A3A5-00F8-424A-A0B1-B29E7B2BEB3F}" type="pres">
      <dgm:prSet presAssocID="{DF36340B-8988-4F48-8860-E7C8294574A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4A83D7-8B64-B644-8FC3-4AB5F54F4393}" srcId="{DF36340B-8988-4F48-8860-E7C8294574AD}" destId="{786DF0C8-3ADA-D043-A71E-9F40C5460BD2}" srcOrd="1" destOrd="0" parTransId="{D871D0D7-13F2-4E4F-B45E-603C494559BC}" sibTransId="{28546D87-6FCF-0346-8CB6-8A4A82DCF98E}"/>
    <dgm:cxn modelId="{DF35197A-B22B-7A49-A5DF-182F24AFCA55}" type="presOf" srcId="{28546D87-6FCF-0346-8CB6-8A4A82DCF98E}" destId="{C03F88C2-F58A-4B40-8040-4CFD6A863ABC}" srcOrd="0" destOrd="0" presId="urn:microsoft.com/office/officeart/2005/8/layout/vProcess5"/>
    <dgm:cxn modelId="{54B62ED8-EFEE-4E4B-BA4F-B40CD7509237}" type="presOf" srcId="{C33507F3-7CF0-2445-8E29-DF4849C0D73B}" destId="{EDA3A3A5-00F8-424A-A0B1-B29E7B2BEB3F}" srcOrd="1" destOrd="0" presId="urn:microsoft.com/office/officeart/2005/8/layout/vProcess5"/>
    <dgm:cxn modelId="{791336EB-6935-9246-82BF-9EF536E8F272}" type="presOf" srcId="{68C40615-160B-254C-9DC7-0D3C2BB47993}" destId="{F10EEF95-0EBA-CE48-ABCF-AEA17DC5E0F4}" srcOrd="0" destOrd="0" presId="urn:microsoft.com/office/officeart/2005/8/layout/vProcess5"/>
    <dgm:cxn modelId="{2F1FE040-2622-B04B-AF1F-E1435FAF609C}" type="presOf" srcId="{786DF0C8-3ADA-D043-A71E-9F40C5460BD2}" destId="{9C3C3C10-9070-6848-9A31-26385D5D1ED5}" srcOrd="0" destOrd="0" presId="urn:microsoft.com/office/officeart/2005/8/layout/vProcess5"/>
    <dgm:cxn modelId="{015AAE31-501A-FB4F-AC85-788847B2EB1B}" type="presOf" srcId="{C33507F3-7CF0-2445-8E29-DF4849C0D73B}" destId="{0311C718-71AB-7D4E-8FF3-34BFC136EBDE}" srcOrd="0" destOrd="0" presId="urn:microsoft.com/office/officeart/2005/8/layout/vProcess5"/>
    <dgm:cxn modelId="{586EFC34-8ED6-134B-9B65-9D14812A33B2}" type="presOf" srcId="{0CAD46A9-D603-214F-8F92-4049425B1F71}" destId="{1D5E6D13-678F-164F-82E1-8D1051BFA644}" srcOrd="0" destOrd="0" presId="urn:microsoft.com/office/officeart/2005/8/layout/vProcess5"/>
    <dgm:cxn modelId="{4B3721A1-5D84-8549-B49A-3C0A4ACFE498}" type="presOf" srcId="{0CAD46A9-D603-214F-8F92-4049425B1F71}" destId="{C1B8B5DF-FACD-C141-9055-483B2C8516C7}" srcOrd="1" destOrd="0" presId="urn:microsoft.com/office/officeart/2005/8/layout/vProcess5"/>
    <dgm:cxn modelId="{12869508-F3B6-0444-ADEE-4004A4C68891}" srcId="{DF36340B-8988-4F48-8860-E7C8294574AD}" destId="{0CAD46A9-D603-214F-8F92-4049425B1F71}" srcOrd="0" destOrd="0" parTransId="{E8C1FAA6-F9FB-8148-A859-2C30D0AF8E77}" sibTransId="{68C40615-160B-254C-9DC7-0D3C2BB47993}"/>
    <dgm:cxn modelId="{1DA8E14F-551C-E241-9864-D2A5BD8407AB}" type="presOf" srcId="{DF36340B-8988-4F48-8860-E7C8294574AD}" destId="{BAA0946B-5BB6-9542-81DB-641178E656A3}" srcOrd="0" destOrd="0" presId="urn:microsoft.com/office/officeart/2005/8/layout/vProcess5"/>
    <dgm:cxn modelId="{6759EA6A-F7E0-0B42-B8EB-93EE1F120A56}" srcId="{DF36340B-8988-4F48-8860-E7C8294574AD}" destId="{C33507F3-7CF0-2445-8E29-DF4849C0D73B}" srcOrd="2" destOrd="0" parTransId="{CC3F0845-2EE7-B449-BA8E-868015B6F679}" sibTransId="{B4075A47-8E97-B346-9344-706DF01AE865}"/>
    <dgm:cxn modelId="{C501F92B-F6D0-DE4C-8F84-ED89E31AC39E}" type="presOf" srcId="{786DF0C8-3ADA-D043-A71E-9F40C5460BD2}" destId="{BB7969CF-7259-564A-B350-A51B1ABC74DF}" srcOrd="1" destOrd="0" presId="urn:microsoft.com/office/officeart/2005/8/layout/vProcess5"/>
    <dgm:cxn modelId="{05EF2377-2200-B946-AB2B-5ACBA79139D7}" type="presParOf" srcId="{BAA0946B-5BB6-9542-81DB-641178E656A3}" destId="{67A31E85-D123-4244-B07D-F90988F9D84D}" srcOrd="0" destOrd="0" presId="urn:microsoft.com/office/officeart/2005/8/layout/vProcess5"/>
    <dgm:cxn modelId="{C615CBCA-9007-AE4B-B757-6BCC09FCFDCB}" type="presParOf" srcId="{BAA0946B-5BB6-9542-81DB-641178E656A3}" destId="{1D5E6D13-678F-164F-82E1-8D1051BFA644}" srcOrd="1" destOrd="0" presId="urn:microsoft.com/office/officeart/2005/8/layout/vProcess5"/>
    <dgm:cxn modelId="{813A5F2B-941D-BA44-B6B1-AF842B22FC38}" type="presParOf" srcId="{BAA0946B-5BB6-9542-81DB-641178E656A3}" destId="{9C3C3C10-9070-6848-9A31-26385D5D1ED5}" srcOrd="2" destOrd="0" presId="urn:microsoft.com/office/officeart/2005/8/layout/vProcess5"/>
    <dgm:cxn modelId="{9F41D406-A297-4848-B737-04FBCC8800A2}" type="presParOf" srcId="{BAA0946B-5BB6-9542-81DB-641178E656A3}" destId="{0311C718-71AB-7D4E-8FF3-34BFC136EBDE}" srcOrd="3" destOrd="0" presId="urn:microsoft.com/office/officeart/2005/8/layout/vProcess5"/>
    <dgm:cxn modelId="{C394CF4C-0FBB-A841-9499-A751754B1559}" type="presParOf" srcId="{BAA0946B-5BB6-9542-81DB-641178E656A3}" destId="{F10EEF95-0EBA-CE48-ABCF-AEA17DC5E0F4}" srcOrd="4" destOrd="0" presId="urn:microsoft.com/office/officeart/2005/8/layout/vProcess5"/>
    <dgm:cxn modelId="{A48BC64F-3196-D845-8552-4C8176F1EB39}" type="presParOf" srcId="{BAA0946B-5BB6-9542-81DB-641178E656A3}" destId="{C03F88C2-F58A-4B40-8040-4CFD6A863ABC}" srcOrd="5" destOrd="0" presId="urn:microsoft.com/office/officeart/2005/8/layout/vProcess5"/>
    <dgm:cxn modelId="{E83F27C7-ECB9-3341-827F-4BBA23628316}" type="presParOf" srcId="{BAA0946B-5BB6-9542-81DB-641178E656A3}" destId="{C1B8B5DF-FACD-C141-9055-483B2C8516C7}" srcOrd="6" destOrd="0" presId="urn:microsoft.com/office/officeart/2005/8/layout/vProcess5"/>
    <dgm:cxn modelId="{7A69055D-1612-5B46-BDC1-2DDAC12BAC5B}" type="presParOf" srcId="{BAA0946B-5BB6-9542-81DB-641178E656A3}" destId="{BB7969CF-7259-564A-B350-A51B1ABC74DF}" srcOrd="7" destOrd="0" presId="urn:microsoft.com/office/officeart/2005/8/layout/vProcess5"/>
    <dgm:cxn modelId="{B79B7F0D-C4E4-1642-9909-3593EFD453AB}" type="presParOf" srcId="{BAA0946B-5BB6-9542-81DB-641178E656A3}" destId="{EDA3A3A5-00F8-424A-A0B1-B29E7B2BEB3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9D592F-A9CE-9744-AEAC-F713FE6D8D3F}" type="doc">
      <dgm:prSet loTypeId="urn:microsoft.com/office/officeart/2005/8/layout/radial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FD6445-4F15-AF44-98B9-D20553FD7CA3}">
      <dgm:prSet phldrT="[Text]"/>
      <dgm:spPr/>
      <dgm:t>
        <a:bodyPr/>
        <a:lstStyle/>
        <a:p>
          <a:r>
            <a:rPr lang="en-US" dirty="0" smtClean="0"/>
            <a:t>Lifelong Learner</a:t>
          </a:r>
          <a:endParaRPr lang="en-US" dirty="0"/>
        </a:p>
      </dgm:t>
    </dgm:pt>
    <dgm:pt modelId="{6D535D12-300B-5D43-B8A4-FDA1C11B2D07}" type="parTrans" cxnId="{F3616AA4-49A1-A345-80B5-0A1372B040E0}">
      <dgm:prSet/>
      <dgm:spPr/>
      <dgm:t>
        <a:bodyPr/>
        <a:lstStyle/>
        <a:p>
          <a:endParaRPr lang="en-US"/>
        </a:p>
      </dgm:t>
    </dgm:pt>
    <dgm:pt modelId="{FB937924-E91D-FC4B-BF18-5F9A28F20EFD}" type="sibTrans" cxnId="{F3616AA4-49A1-A345-80B5-0A1372B040E0}">
      <dgm:prSet/>
      <dgm:spPr/>
      <dgm:t>
        <a:bodyPr/>
        <a:lstStyle/>
        <a:p>
          <a:endParaRPr lang="en-US"/>
        </a:p>
      </dgm:t>
    </dgm:pt>
    <dgm:pt modelId="{502AF8E6-D35A-274B-A8F4-D40B96AABE18}">
      <dgm:prSet phldrT="[Text]"/>
      <dgm:spPr/>
      <dgm:t>
        <a:bodyPr/>
        <a:lstStyle/>
        <a:p>
          <a:r>
            <a:rPr lang="en-US" dirty="0" smtClean="0"/>
            <a:t>Self-Awareness</a:t>
          </a:r>
          <a:endParaRPr lang="en-US" dirty="0"/>
        </a:p>
      </dgm:t>
    </dgm:pt>
    <dgm:pt modelId="{EBA5BFD2-2B89-354B-91B6-F3A79BCACF76}" type="parTrans" cxnId="{94D5AE67-14AD-0441-908D-FF2CED29E45F}">
      <dgm:prSet/>
      <dgm:spPr/>
      <dgm:t>
        <a:bodyPr/>
        <a:lstStyle/>
        <a:p>
          <a:endParaRPr lang="en-US"/>
        </a:p>
      </dgm:t>
    </dgm:pt>
    <dgm:pt modelId="{1589D130-6430-A24D-904D-C30F523DFE4F}" type="sibTrans" cxnId="{94D5AE67-14AD-0441-908D-FF2CED29E45F}">
      <dgm:prSet/>
      <dgm:spPr/>
      <dgm:t>
        <a:bodyPr/>
        <a:lstStyle/>
        <a:p>
          <a:endParaRPr lang="en-US"/>
        </a:p>
      </dgm:t>
    </dgm:pt>
    <dgm:pt modelId="{41944EFA-5B7E-4846-913C-E1074360F9E0}">
      <dgm:prSet phldrT="[Text]"/>
      <dgm:spPr/>
      <dgm:t>
        <a:bodyPr/>
        <a:lstStyle/>
        <a:p>
          <a:r>
            <a:rPr lang="en-US" dirty="0" smtClean="0"/>
            <a:t>Self-Criticism</a:t>
          </a:r>
          <a:endParaRPr lang="en-US" dirty="0"/>
        </a:p>
      </dgm:t>
    </dgm:pt>
    <dgm:pt modelId="{403BA968-4F6C-BF46-9DEC-E1A4603A6C85}" type="parTrans" cxnId="{348067F0-DD44-5940-AA6E-946F97027E3F}">
      <dgm:prSet/>
      <dgm:spPr/>
      <dgm:t>
        <a:bodyPr/>
        <a:lstStyle/>
        <a:p>
          <a:endParaRPr lang="en-US"/>
        </a:p>
      </dgm:t>
    </dgm:pt>
    <dgm:pt modelId="{C6BD202B-870E-1E42-97AF-18C5776E64E3}" type="sibTrans" cxnId="{348067F0-DD44-5940-AA6E-946F97027E3F}">
      <dgm:prSet/>
      <dgm:spPr/>
      <dgm:t>
        <a:bodyPr/>
        <a:lstStyle/>
        <a:p>
          <a:endParaRPr lang="en-US"/>
        </a:p>
      </dgm:t>
    </dgm:pt>
    <dgm:pt modelId="{51FFC494-658A-8348-8229-7873C316A7DB}">
      <dgm:prSet phldrT="[Text]"/>
      <dgm:spPr/>
      <dgm:t>
        <a:bodyPr/>
        <a:lstStyle/>
        <a:p>
          <a:r>
            <a:rPr lang="en-US" dirty="0" smtClean="0"/>
            <a:t>Sound Judgment</a:t>
          </a:r>
          <a:endParaRPr lang="en-US" dirty="0"/>
        </a:p>
      </dgm:t>
    </dgm:pt>
    <dgm:pt modelId="{78768A69-44C0-FB43-8380-AA21EF14209D}" type="parTrans" cxnId="{8473ED27-3BE6-3B4E-AD3A-BF1AFE5CA1D5}">
      <dgm:prSet/>
      <dgm:spPr/>
      <dgm:t>
        <a:bodyPr/>
        <a:lstStyle/>
        <a:p>
          <a:endParaRPr lang="en-US"/>
        </a:p>
      </dgm:t>
    </dgm:pt>
    <dgm:pt modelId="{95090206-A15B-7944-B1A0-FAD96409384B}" type="sibTrans" cxnId="{8473ED27-3BE6-3B4E-AD3A-BF1AFE5CA1D5}">
      <dgm:prSet/>
      <dgm:spPr/>
      <dgm:t>
        <a:bodyPr/>
        <a:lstStyle/>
        <a:p>
          <a:endParaRPr lang="en-US"/>
        </a:p>
      </dgm:t>
    </dgm:pt>
    <dgm:pt modelId="{5E52F62B-3253-504E-AAD2-43B3920D3AAB}">
      <dgm:prSet phldrT="[Text]"/>
      <dgm:spPr/>
      <dgm:t>
        <a:bodyPr/>
        <a:lstStyle/>
        <a:p>
          <a:r>
            <a:rPr lang="en-US" dirty="0" smtClean="0"/>
            <a:t>Ability to Adapt</a:t>
          </a:r>
          <a:endParaRPr lang="en-US" dirty="0"/>
        </a:p>
      </dgm:t>
    </dgm:pt>
    <dgm:pt modelId="{8DCC0914-495F-0042-A2E5-A526B62C9932}" type="parTrans" cxnId="{99D7D174-2CA9-6549-8528-222962F4F610}">
      <dgm:prSet/>
      <dgm:spPr/>
      <dgm:t>
        <a:bodyPr/>
        <a:lstStyle/>
        <a:p>
          <a:endParaRPr lang="en-US"/>
        </a:p>
      </dgm:t>
    </dgm:pt>
    <dgm:pt modelId="{A3B4FE23-5AD5-E548-9D8D-66BCB4687E1E}" type="sibTrans" cxnId="{99D7D174-2CA9-6549-8528-222962F4F610}">
      <dgm:prSet/>
      <dgm:spPr/>
      <dgm:t>
        <a:bodyPr/>
        <a:lstStyle/>
        <a:p>
          <a:endParaRPr lang="en-US"/>
        </a:p>
      </dgm:t>
    </dgm:pt>
    <dgm:pt modelId="{456174E3-EB67-8C41-81BA-51A8BFF3D8E0}" type="pres">
      <dgm:prSet presAssocID="{4B9D592F-A9CE-9744-AEAC-F713FE6D8D3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3D4B5B-8A17-C245-AF62-86E34A5F4233}" type="pres">
      <dgm:prSet presAssocID="{C5FD6445-4F15-AF44-98B9-D20553FD7CA3}" presName="centerShape" presStyleLbl="node0" presStyleIdx="0" presStyleCnt="1"/>
      <dgm:spPr/>
      <dgm:t>
        <a:bodyPr/>
        <a:lstStyle/>
        <a:p>
          <a:endParaRPr lang="en-US"/>
        </a:p>
      </dgm:t>
    </dgm:pt>
    <dgm:pt modelId="{8581BF0C-6AA3-A645-9ECD-15F6856A63C6}" type="pres">
      <dgm:prSet presAssocID="{EBA5BFD2-2B89-354B-91B6-F3A79BCACF76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C7EA8C28-B38D-4740-A386-E60BAB58B642}" type="pres">
      <dgm:prSet presAssocID="{502AF8E6-D35A-274B-A8F4-D40B96AABE18}" presName="node" presStyleLbl="node1" presStyleIdx="0" presStyleCnt="4" custScaleX="110000" custRadScaleRad="110129" custRadScaleInc="-31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E630A-6471-C041-AC2A-797770614355}" type="pres">
      <dgm:prSet presAssocID="{403BA968-4F6C-BF46-9DEC-E1A4603A6C85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77285AF8-8179-1443-9F15-3E441BF0A74D}" type="pres">
      <dgm:prSet presAssocID="{41944EFA-5B7E-4846-913C-E1074360F9E0}" presName="node" presStyleLbl="node1" presStyleIdx="1" presStyleCnt="4" custScaleX="110000" custRadScaleRad="103979" custRadScaleInc="-96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75FFF-D528-EF40-BF36-E60F72E07421}" type="pres">
      <dgm:prSet presAssocID="{78768A69-44C0-FB43-8380-AA21EF14209D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C48FF8FC-E367-E847-9E28-F6C5977FE64F}" type="pres">
      <dgm:prSet presAssocID="{51FFC494-658A-8348-8229-7873C316A7DB}" presName="node" presStyleLbl="node1" presStyleIdx="2" presStyleCnt="4" custScaleX="110000" custRadScaleRad="103979" custRadScaleInc="9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FFD21-2003-0E48-B151-DA29F44BC1FD}" type="pres">
      <dgm:prSet presAssocID="{8DCC0914-495F-0042-A2E5-A526B62C9932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D570E091-6251-734D-B487-C52D9E0B9F20}" type="pres">
      <dgm:prSet presAssocID="{5E52F62B-3253-504E-AAD2-43B3920D3AAB}" presName="node" presStyleLbl="node1" presStyleIdx="3" presStyleCnt="4" custScaleX="110000" custRadScaleRad="110129" custRadScaleInc="31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11AE8B-73E5-F34C-A767-E80D810993A4}" type="presOf" srcId="{51FFC494-658A-8348-8229-7873C316A7DB}" destId="{C48FF8FC-E367-E847-9E28-F6C5977FE64F}" srcOrd="0" destOrd="0" presId="urn:microsoft.com/office/officeart/2005/8/layout/radial4"/>
    <dgm:cxn modelId="{55577228-BEA1-414A-A21B-CBAF8778A68E}" type="presOf" srcId="{C5FD6445-4F15-AF44-98B9-D20553FD7CA3}" destId="{643D4B5B-8A17-C245-AF62-86E34A5F4233}" srcOrd="0" destOrd="0" presId="urn:microsoft.com/office/officeart/2005/8/layout/radial4"/>
    <dgm:cxn modelId="{94D5AE67-14AD-0441-908D-FF2CED29E45F}" srcId="{C5FD6445-4F15-AF44-98B9-D20553FD7CA3}" destId="{502AF8E6-D35A-274B-A8F4-D40B96AABE18}" srcOrd="0" destOrd="0" parTransId="{EBA5BFD2-2B89-354B-91B6-F3A79BCACF76}" sibTransId="{1589D130-6430-A24D-904D-C30F523DFE4F}"/>
    <dgm:cxn modelId="{A79FB7B8-B0C5-0B4C-A510-1B6569C9F5A8}" type="presOf" srcId="{5E52F62B-3253-504E-AAD2-43B3920D3AAB}" destId="{D570E091-6251-734D-B487-C52D9E0B9F20}" srcOrd="0" destOrd="0" presId="urn:microsoft.com/office/officeart/2005/8/layout/radial4"/>
    <dgm:cxn modelId="{3A8AF601-F5B9-0244-91A0-AA65AE0DB37E}" type="presOf" srcId="{41944EFA-5B7E-4846-913C-E1074360F9E0}" destId="{77285AF8-8179-1443-9F15-3E441BF0A74D}" srcOrd="0" destOrd="0" presId="urn:microsoft.com/office/officeart/2005/8/layout/radial4"/>
    <dgm:cxn modelId="{348067F0-DD44-5940-AA6E-946F97027E3F}" srcId="{C5FD6445-4F15-AF44-98B9-D20553FD7CA3}" destId="{41944EFA-5B7E-4846-913C-E1074360F9E0}" srcOrd="1" destOrd="0" parTransId="{403BA968-4F6C-BF46-9DEC-E1A4603A6C85}" sibTransId="{C6BD202B-870E-1E42-97AF-18C5776E64E3}"/>
    <dgm:cxn modelId="{8752996E-4392-9B4F-9867-E8AEBBB6B0FA}" type="presOf" srcId="{502AF8E6-D35A-274B-A8F4-D40B96AABE18}" destId="{C7EA8C28-B38D-4740-A386-E60BAB58B642}" srcOrd="0" destOrd="0" presId="urn:microsoft.com/office/officeart/2005/8/layout/radial4"/>
    <dgm:cxn modelId="{8473ED27-3BE6-3B4E-AD3A-BF1AFE5CA1D5}" srcId="{C5FD6445-4F15-AF44-98B9-D20553FD7CA3}" destId="{51FFC494-658A-8348-8229-7873C316A7DB}" srcOrd="2" destOrd="0" parTransId="{78768A69-44C0-FB43-8380-AA21EF14209D}" sibTransId="{95090206-A15B-7944-B1A0-FAD96409384B}"/>
    <dgm:cxn modelId="{A74D36DC-EEBF-CC4C-9982-59C391564DCB}" type="presOf" srcId="{EBA5BFD2-2B89-354B-91B6-F3A79BCACF76}" destId="{8581BF0C-6AA3-A645-9ECD-15F6856A63C6}" srcOrd="0" destOrd="0" presId="urn:microsoft.com/office/officeart/2005/8/layout/radial4"/>
    <dgm:cxn modelId="{BFFE3B24-48C4-7B49-8D22-2D85ED723DF6}" type="presOf" srcId="{403BA968-4F6C-BF46-9DEC-E1A4603A6C85}" destId="{6E7E630A-6471-C041-AC2A-797770614355}" srcOrd="0" destOrd="0" presId="urn:microsoft.com/office/officeart/2005/8/layout/radial4"/>
    <dgm:cxn modelId="{51A55F97-6F25-004F-983D-839C0037080A}" type="presOf" srcId="{4B9D592F-A9CE-9744-AEAC-F713FE6D8D3F}" destId="{456174E3-EB67-8C41-81BA-51A8BFF3D8E0}" srcOrd="0" destOrd="0" presId="urn:microsoft.com/office/officeart/2005/8/layout/radial4"/>
    <dgm:cxn modelId="{366BC658-084E-ED48-BE18-61D786C49CB8}" type="presOf" srcId="{8DCC0914-495F-0042-A2E5-A526B62C9932}" destId="{42AFFD21-2003-0E48-B151-DA29F44BC1FD}" srcOrd="0" destOrd="0" presId="urn:microsoft.com/office/officeart/2005/8/layout/radial4"/>
    <dgm:cxn modelId="{99D7D174-2CA9-6549-8528-222962F4F610}" srcId="{C5FD6445-4F15-AF44-98B9-D20553FD7CA3}" destId="{5E52F62B-3253-504E-AAD2-43B3920D3AAB}" srcOrd="3" destOrd="0" parTransId="{8DCC0914-495F-0042-A2E5-A526B62C9932}" sibTransId="{A3B4FE23-5AD5-E548-9D8D-66BCB4687E1E}"/>
    <dgm:cxn modelId="{C15ABE77-639C-9C47-AC43-40D9339A4D38}" type="presOf" srcId="{78768A69-44C0-FB43-8380-AA21EF14209D}" destId="{C1D75FFF-D528-EF40-BF36-E60F72E07421}" srcOrd="0" destOrd="0" presId="urn:microsoft.com/office/officeart/2005/8/layout/radial4"/>
    <dgm:cxn modelId="{F3616AA4-49A1-A345-80B5-0A1372B040E0}" srcId="{4B9D592F-A9CE-9744-AEAC-F713FE6D8D3F}" destId="{C5FD6445-4F15-AF44-98B9-D20553FD7CA3}" srcOrd="0" destOrd="0" parTransId="{6D535D12-300B-5D43-B8A4-FDA1C11B2D07}" sibTransId="{FB937924-E91D-FC4B-BF18-5F9A28F20EFD}"/>
    <dgm:cxn modelId="{3906DA4D-B190-B84D-9DE7-EB387D3B1B88}" type="presParOf" srcId="{456174E3-EB67-8C41-81BA-51A8BFF3D8E0}" destId="{643D4B5B-8A17-C245-AF62-86E34A5F4233}" srcOrd="0" destOrd="0" presId="urn:microsoft.com/office/officeart/2005/8/layout/radial4"/>
    <dgm:cxn modelId="{901C106E-5FD1-204F-9CCB-3C305C845DF1}" type="presParOf" srcId="{456174E3-EB67-8C41-81BA-51A8BFF3D8E0}" destId="{8581BF0C-6AA3-A645-9ECD-15F6856A63C6}" srcOrd="1" destOrd="0" presId="urn:microsoft.com/office/officeart/2005/8/layout/radial4"/>
    <dgm:cxn modelId="{22568321-E47A-C643-AF38-4BF99DA53AF2}" type="presParOf" srcId="{456174E3-EB67-8C41-81BA-51A8BFF3D8E0}" destId="{C7EA8C28-B38D-4740-A386-E60BAB58B642}" srcOrd="2" destOrd="0" presId="urn:microsoft.com/office/officeart/2005/8/layout/radial4"/>
    <dgm:cxn modelId="{303313B7-042E-5A47-94FA-ABFC495DD083}" type="presParOf" srcId="{456174E3-EB67-8C41-81BA-51A8BFF3D8E0}" destId="{6E7E630A-6471-C041-AC2A-797770614355}" srcOrd="3" destOrd="0" presId="urn:microsoft.com/office/officeart/2005/8/layout/radial4"/>
    <dgm:cxn modelId="{5B2C9C47-1004-5443-A710-76CEE99366FB}" type="presParOf" srcId="{456174E3-EB67-8C41-81BA-51A8BFF3D8E0}" destId="{77285AF8-8179-1443-9F15-3E441BF0A74D}" srcOrd="4" destOrd="0" presId="urn:microsoft.com/office/officeart/2005/8/layout/radial4"/>
    <dgm:cxn modelId="{EF4B2DEE-72A0-C846-9E88-5FC1092C9818}" type="presParOf" srcId="{456174E3-EB67-8C41-81BA-51A8BFF3D8E0}" destId="{C1D75FFF-D528-EF40-BF36-E60F72E07421}" srcOrd="5" destOrd="0" presId="urn:microsoft.com/office/officeart/2005/8/layout/radial4"/>
    <dgm:cxn modelId="{F9EBFAEC-10E9-9C4F-8F21-D9543A0E157F}" type="presParOf" srcId="{456174E3-EB67-8C41-81BA-51A8BFF3D8E0}" destId="{C48FF8FC-E367-E847-9E28-F6C5977FE64F}" srcOrd="6" destOrd="0" presId="urn:microsoft.com/office/officeart/2005/8/layout/radial4"/>
    <dgm:cxn modelId="{D117113D-1204-8647-BD09-9E8BEE8E9D56}" type="presParOf" srcId="{456174E3-EB67-8C41-81BA-51A8BFF3D8E0}" destId="{42AFFD21-2003-0E48-B151-DA29F44BC1FD}" srcOrd="7" destOrd="0" presId="urn:microsoft.com/office/officeart/2005/8/layout/radial4"/>
    <dgm:cxn modelId="{123105E2-4206-9F49-B7D5-E280C1B89326}" type="presParOf" srcId="{456174E3-EB67-8C41-81BA-51A8BFF3D8E0}" destId="{D570E091-6251-734D-B487-C52D9E0B9F2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00A74C-3AD0-4943-B52A-B7C1C9682CAE}" type="doc">
      <dgm:prSet loTypeId="urn:microsoft.com/office/officeart/2005/8/layout/radial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6360B1-A365-B74E-ABE3-89FED6891E35}">
      <dgm:prSet phldrT="[Text]"/>
      <dgm:spPr/>
      <dgm:t>
        <a:bodyPr/>
        <a:lstStyle/>
        <a:p>
          <a:r>
            <a:rPr lang="en-US" dirty="0" smtClean="0"/>
            <a:t>Valuable Team Member</a:t>
          </a:r>
          <a:endParaRPr lang="en-US" dirty="0"/>
        </a:p>
      </dgm:t>
    </dgm:pt>
    <dgm:pt modelId="{2404A80E-ECA4-2F40-B8D9-2E2732C3B39C}" type="parTrans" cxnId="{BFC716E4-D114-694D-B349-435404787E8A}">
      <dgm:prSet/>
      <dgm:spPr/>
      <dgm:t>
        <a:bodyPr/>
        <a:lstStyle/>
        <a:p>
          <a:endParaRPr lang="en-US"/>
        </a:p>
      </dgm:t>
    </dgm:pt>
    <dgm:pt modelId="{514FCA80-5DCE-074F-907C-5B0A7394F902}" type="sibTrans" cxnId="{BFC716E4-D114-694D-B349-435404787E8A}">
      <dgm:prSet/>
      <dgm:spPr/>
      <dgm:t>
        <a:bodyPr/>
        <a:lstStyle/>
        <a:p>
          <a:endParaRPr lang="en-US"/>
        </a:p>
      </dgm:t>
    </dgm:pt>
    <dgm:pt modelId="{15AD42DE-5F61-DD4B-9304-E5EA48F27AD3}">
      <dgm:prSet phldrT="[Text]"/>
      <dgm:spPr/>
      <dgm:t>
        <a:bodyPr/>
        <a:lstStyle/>
        <a:p>
          <a:r>
            <a:rPr lang="en-US" dirty="0" smtClean="0"/>
            <a:t>Recognize their Role</a:t>
          </a:r>
          <a:endParaRPr lang="en-US" dirty="0"/>
        </a:p>
      </dgm:t>
    </dgm:pt>
    <dgm:pt modelId="{C9D058A6-E186-8B4A-AEAE-AD0AAA6CED8B}" type="parTrans" cxnId="{E30BF258-0CE0-B14F-B3E3-2DE46D81C70E}">
      <dgm:prSet/>
      <dgm:spPr/>
      <dgm:t>
        <a:bodyPr/>
        <a:lstStyle/>
        <a:p>
          <a:endParaRPr lang="en-US"/>
        </a:p>
      </dgm:t>
    </dgm:pt>
    <dgm:pt modelId="{6734094B-BA35-3345-9CBC-0CC5012D0D54}" type="sibTrans" cxnId="{E30BF258-0CE0-B14F-B3E3-2DE46D81C70E}">
      <dgm:prSet/>
      <dgm:spPr/>
      <dgm:t>
        <a:bodyPr/>
        <a:lstStyle/>
        <a:p>
          <a:endParaRPr lang="en-US"/>
        </a:p>
      </dgm:t>
    </dgm:pt>
    <dgm:pt modelId="{CF287925-AB34-D64B-ACFA-0056231D66F8}">
      <dgm:prSet phldrT="[Text]"/>
      <dgm:spPr/>
      <dgm:t>
        <a:bodyPr/>
        <a:lstStyle/>
        <a:p>
          <a:r>
            <a:rPr lang="en-US" dirty="0" smtClean="0"/>
            <a:t>Share and Discuss</a:t>
          </a:r>
          <a:endParaRPr lang="en-US" dirty="0"/>
        </a:p>
      </dgm:t>
    </dgm:pt>
    <dgm:pt modelId="{4E210A8A-4059-6047-A9B5-CD74707F7925}" type="parTrans" cxnId="{ABA1BEC7-3000-B243-A0FF-B35D8D35E25F}">
      <dgm:prSet/>
      <dgm:spPr/>
      <dgm:t>
        <a:bodyPr/>
        <a:lstStyle/>
        <a:p>
          <a:endParaRPr lang="en-US"/>
        </a:p>
      </dgm:t>
    </dgm:pt>
    <dgm:pt modelId="{8501FBBE-F536-334F-BA62-105BF9ED7546}" type="sibTrans" cxnId="{ABA1BEC7-3000-B243-A0FF-B35D8D35E25F}">
      <dgm:prSet/>
      <dgm:spPr/>
      <dgm:t>
        <a:bodyPr/>
        <a:lstStyle/>
        <a:p>
          <a:endParaRPr lang="en-US"/>
        </a:p>
      </dgm:t>
    </dgm:pt>
    <dgm:pt modelId="{77CF2118-C1FF-3442-9B4F-CF369DEE545D}">
      <dgm:prSet phldrT="[Text]"/>
      <dgm:spPr/>
      <dgm:t>
        <a:bodyPr/>
        <a:lstStyle/>
        <a:p>
          <a:r>
            <a:rPr lang="en-US" dirty="0" smtClean="0"/>
            <a:t>Listen and Analyze</a:t>
          </a:r>
          <a:endParaRPr lang="en-US" dirty="0"/>
        </a:p>
      </dgm:t>
    </dgm:pt>
    <dgm:pt modelId="{86DAE6B8-C7A1-4442-A52C-015CBCE71762}" type="parTrans" cxnId="{21239A2F-7EA6-184B-8007-25F6F03EF527}">
      <dgm:prSet/>
      <dgm:spPr/>
      <dgm:t>
        <a:bodyPr/>
        <a:lstStyle/>
        <a:p>
          <a:endParaRPr lang="en-US"/>
        </a:p>
      </dgm:t>
    </dgm:pt>
    <dgm:pt modelId="{D1CA30CE-7D83-714E-9B1A-04395E864971}" type="sibTrans" cxnId="{21239A2F-7EA6-184B-8007-25F6F03EF527}">
      <dgm:prSet/>
      <dgm:spPr/>
      <dgm:t>
        <a:bodyPr/>
        <a:lstStyle/>
        <a:p>
          <a:endParaRPr lang="en-US"/>
        </a:p>
      </dgm:t>
    </dgm:pt>
    <dgm:pt modelId="{F248BA00-DF53-B245-92F4-EC518C9EC2A1}">
      <dgm:prSet phldrT="[Text]"/>
      <dgm:spPr/>
      <dgm:t>
        <a:bodyPr/>
        <a:lstStyle/>
        <a:p>
          <a:r>
            <a:rPr lang="en-US" dirty="0" smtClean="0"/>
            <a:t>Cooperate,  Compete</a:t>
          </a:r>
          <a:endParaRPr lang="en-US" dirty="0"/>
        </a:p>
      </dgm:t>
    </dgm:pt>
    <dgm:pt modelId="{5011EEEB-2CA0-2B4F-B648-1AB8E36A7C15}" type="parTrans" cxnId="{EF5959DA-1E67-0943-84F0-887BDA788252}">
      <dgm:prSet/>
      <dgm:spPr/>
      <dgm:t>
        <a:bodyPr/>
        <a:lstStyle/>
        <a:p>
          <a:endParaRPr lang="en-US"/>
        </a:p>
      </dgm:t>
    </dgm:pt>
    <dgm:pt modelId="{4FF0D313-DDFF-BE42-AD1F-E7BB8DB9A25C}" type="sibTrans" cxnId="{EF5959DA-1E67-0943-84F0-887BDA788252}">
      <dgm:prSet/>
      <dgm:spPr/>
      <dgm:t>
        <a:bodyPr/>
        <a:lstStyle/>
        <a:p>
          <a:endParaRPr lang="en-US"/>
        </a:p>
      </dgm:t>
    </dgm:pt>
    <dgm:pt modelId="{8DE70D71-F7EC-0047-89D5-9B8BFDD2E6E3}" type="pres">
      <dgm:prSet presAssocID="{3D00A74C-3AD0-4943-B52A-B7C1C9682CA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26C77D-DF77-7E4B-BC5B-6F76D541ED21}" type="pres">
      <dgm:prSet presAssocID="{4B6360B1-A365-B74E-ABE3-89FED6891E35}" presName="centerShape" presStyleLbl="node0" presStyleIdx="0" presStyleCnt="1"/>
      <dgm:spPr/>
      <dgm:t>
        <a:bodyPr/>
        <a:lstStyle/>
        <a:p>
          <a:endParaRPr lang="en-US"/>
        </a:p>
      </dgm:t>
    </dgm:pt>
    <dgm:pt modelId="{804526A2-9ADC-4B44-9C36-51F51A8B09B8}" type="pres">
      <dgm:prSet presAssocID="{C9D058A6-E186-8B4A-AEAE-AD0AAA6CED8B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2A43B7EA-5BFD-0048-A001-A8BE221F462A}" type="pres">
      <dgm:prSet presAssocID="{15AD42DE-5F61-DD4B-9304-E5EA48F27AD3}" presName="node" presStyleLbl="node1" presStyleIdx="0" presStyleCnt="4" custScaleX="110000" custRadScaleRad="109030" custRadScaleInc="-2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4BEBE-4705-5B43-A5C6-75C15C7E9F2E}" type="pres">
      <dgm:prSet presAssocID="{4E210A8A-4059-6047-A9B5-CD74707F7925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2EC22D3F-C06E-7D4D-B22B-68208AC49AFD}" type="pres">
      <dgm:prSet presAssocID="{CF287925-AB34-D64B-ACFA-0056231D66F8}" presName="node" presStyleLbl="node1" presStyleIdx="1" presStyleCnt="4" custScaleX="110001" custRadScaleRad="103979" custRadScaleInc="-9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68A60-258E-4E45-9498-7EFE45A3358F}" type="pres">
      <dgm:prSet presAssocID="{86DAE6B8-C7A1-4442-A52C-015CBCE71762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933C3B66-AA75-C444-99BF-65A1575A64EA}" type="pres">
      <dgm:prSet presAssocID="{77CF2118-C1FF-3442-9B4F-CF369DEE545D}" presName="node" presStyleLbl="node1" presStyleIdx="2" presStyleCnt="4" custScaleX="110000" custRadScaleRad="103979" custRadScaleInc="9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473D7-3C35-9348-9E55-1C6F37DDF947}" type="pres">
      <dgm:prSet presAssocID="{5011EEEB-2CA0-2B4F-B648-1AB8E36A7C15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564787E1-E43F-8349-AE8F-46D21F7B3A61}" type="pres">
      <dgm:prSet presAssocID="{F248BA00-DF53-B245-92F4-EC518C9EC2A1}" presName="node" presStyleLbl="node1" presStyleIdx="3" presStyleCnt="4" custScaleX="110000" custRadScaleRad="110129" custRadScaleInc="31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239A2F-7EA6-184B-8007-25F6F03EF527}" srcId="{4B6360B1-A365-B74E-ABE3-89FED6891E35}" destId="{77CF2118-C1FF-3442-9B4F-CF369DEE545D}" srcOrd="2" destOrd="0" parTransId="{86DAE6B8-C7A1-4442-A52C-015CBCE71762}" sibTransId="{D1CA30CE-7D83-714E-9B1A-04395E864971}"/>
    <dgm:cxn modelId="{692B1F5D-B9D1-5546-8314-39E870E838C0}" type="presOf" srcId="{77CF2118-C1FF-3442-9B4F-CF369DEE545D}" destId="{933C3B66-AA75-C444-99BF-65A1575A64EA}" srcOrd="0" destOrd="0" presId="urn:microsoft.com/office/officeart/2005/8/layout/radial4"/>
    <dgm:cxn modelId="{CEC647E8-185B-8F4D-ABBA-04002957846C}" type="presOf" srcId="{86DAE6B8-C7A1-4442-A52C-015CBCE71762}" destId="{D8068A60-258E-4E45-9498-7EFE45A3358F}" srcOrd="0" destOrd="0" presId="urn:microsoft.com/office/officeart/2005/8/layout/radial4"/>
    <dgm:cxn modelId="{FB032918-27EC-8A46-8C6A-B35E26CE2212}" type="presOf" srcId="{3D00A74C-3AD0-4943-B52A-B7C1C9682CAE}" destId="{8DE70D71-F7EC-0047-89D5-9B8BFDD2E6E3}" srcOrd="0" destOrd="0" presId="urn:microsoft.com/office/officeart/2005/8/layout/radial4"/>
    <dgm:cxn modelId="{AF8C3E1C-C82E-C648-8ED3-80E59C0CA4AC}" type="presOf" srcId="{4E210A8A-4059-6047-A9B5-CD74707F7925}" destId="{DC34BEBE-4705-5B43-A5C6-75C15C7E9F2E}" srcOrd="0" destOrd="0" presId="urn:microsoft.com/office/officeart/2005/8/layout/radial4"/>
    <dgm:cxn modelId="{BFC716E4-D114-694D-B349-435404787E8A}" srcId="{3D00A74C-3AD0-4943-B52A-B7C1C9682CAE}" destId="{4B6360B1-A365-B74E-ABE3-89FED6891E35}" srcOrd="0" destOrd="0" parTransId="{2404A80E-ECA4-2F40-B8D9-2E2732C3B39C}" sibTransId="{514FCA80-5DCE-074F-907C-5B0A7394F902}"/>
    <dgm:cxn modelId="{ABD5AAB9-C8A9-6149-AA4A-B56DE59F07FA}" type="presOf" srcId="{15AD42DE-5F61-DD4B-9304-E5EA48F27AD3}" destId="{2A43B7EA-5BFD-0048-A001-A8BE221F462A}" srcOrd="0" destOrd="0" presId="urn:microsoft.com/office/officeart/2005/8/layout/radial4"/>
    <dgm:cxn modelId="{E30BF258-0CE0-B14F-B3E3-2DE46D81C70E}" srcId="{4B6360B1-A365-B74E-ABE3-89FED6891E35}" destId="{15AD42DE-5F61-DD4B-9304-E5EA48F27AD3}" srcOrd="0" destOrd="0" parTransId="{C9D058A6-E186-8B4A-AEAE-AD0AAA6CED8B}" sibTransId="{6734094B-BA35-3345-9CBC-0CC5012D0D54}"/>
    <dgm:cxn modelId="{EF5959DA-1E67-0943-84F0-887BDA788252}" srcId="{4B6360B1-A365-B74E-ABE3-89FED6891E35}" destId="{F248BA00-DF53-B245-92F4-EC518C9EC2A1}" srcOrd="3" destOrd="0" parTransId="{5011EEEB-2CA0-2B4F-B648-1AB8E36A7C15}" sibTransId="{4FF0D313-DDFF-BE42-AD1F-E7BB8DB9A25C}"/>
    <dgm:cxn modelId="{D6D3E950-A0A2-BB46-A672-5AC8C7945801}" type="presOf" srcId="{CF287925-AB34-D64B-ACFA-0056231D66F8}" destId="{2EC22D3F-C06E-7D4D-B22B-68208AC49AFD}" srcOrd="0" destOrd="0" presId="urn:microsoft.com/office/officeart/2005/8/layout/radial4"/>
    <dgm:cxn modelId="{AD53AAE0-499B-BB4A-9C97-5D1DFFDD4D93}" type="presOf" srcId="{F248BA00-DF53-B245-92F4-EC518C9EC2A1}" destId="{564787E1-E43F-8349-AE8F-46D21F7B3A61}" srcOrd="0" destOrd="0" presId="urn:microsoft.com/office/officeart/2005/8/layout/radial4"/>
    <dgm:cxn modelId="{2257A852-DB31-2640-AB43-C016095AC8A4}" type="presOf" srcId="{4B6360B1-A365-B74E-ABE3-89FED6891E35}" destId="{5326C77D-DF77-7E4B-BC5B-6F76D541ED21}" srcOrd="0" destOrd="0" presId="urn:microsoft.com/office/officeart/2005/8/layout/radial4"/>
    <dgm:cxn modelId="{D97DD921-F1C8-A341-BE99-B5465DD9F730}" type="presOf" srcId="{5011EEEB-2CA0-2B4F-B648-1AB8E36A7C15}" destId="{DAF473D7-3C35-9348-9E55-1C6F37DDF947}" srcOrd="0" destOrd="0" presId="urn:microsoft.com/office/officeart/2005/8/layout/radial4"/>
    <dgm:cxn modelId="{ABA1BEC7-3000-B243-A0FF-B35D8D35E25F}" srcId="{4B6360B1-A365-B74E-ABE3-89FED6891E35}" destId="{CF287925-AB34-D64B-ACFA-0056231D66F8}" srcOrd="1" destOrd="0" parTransId="{4E210A8A-4059-6047-A9B5-CD74707F7925}" sibTransId="{8501FBBE-F536-334F-BA62-105BF9ED7546}"/>
    <dgm:cxn modelId="{4BD10621-A10E-8D49-BD83-937D71B4682E}" type="presOf" srcId="{C9D058A6-E186-8B4A-AEAE-AD0AAA6CED8B}" destId="{804526A2-9ADC-4B44-9C36-51F51A8B09B8}" srcOrd="0" destOrd="0" presId="urn:microsoft.com/office/officeart/2005/8/layout/radial4"/>
    <dgm:cxn modelId="{9F4471FA-8C46-5847-A187-55604F136960}" type="presParOf" srcId="{8DE70D71-F7EC-0047-89D5-9B8BFDD2E6E3}" destId="{5326C77D-DF77-7E4B-BC5B-6F76D541ED21}" srcOrd="0" destOrd="0" presId="urn:microsoft.com/office/officeart/2005/8/layout/radial4"/>
    <dgm:cxn modelId="{9CE91CF8-A8DB-EA4E-8745-EE87169D07F0}" type="presParOf" srcId="{8DE70D71-F7EC-0047-89D5-9B8BFDD2E6E3}" destId="{804526A2-9ADC-4B44-9C36-51F51A8B09B8}" srcOrd="1" destOrd="0" presId="urn:microsoft.com/office/officeart/2005/8/layout/radial4"/>
    <dgm:cxn modelId="{6B674F5B-322C-2743-951F-F35219E8FD06}" type="presParOf" srcId="{8DE70D71-F7EC-0047-89D5-9B8BFDD2E6E3}" destId="{2A43B7EA-5BFD-0048-A001-A8BE221F462A}" srcOrd="2" destOrd="0" presId="urn:microsoft.com/office/officeart/2005/8/layout/radial4"/>
    <dgm:cxn modelId="{EA003590-31A7-D148-B9C8-781A75BA72A9}" type="presParOf" srcId="{8DE70D71-F7EC-0047-89D5-9B8BFDD2E6E3}" destId="{DC34BEBE-4705-5B43-A5C6-75C15C7E9F2E}" srcOrd="3" destOrd="0" presId="urn:microsoft.com/office/officeart/2005/8/layout/radial4"/>
    <dgm:cxn modelId="{990D2ACD-5154-B242-92C6-74E2EC46CEA9}" type="presParOf" srcId="{8DE70D71-F7EC-0047-89D5-9B8BFDD2E6E3}" destId="{2EC22D3F-C06E-7D4D-B22B-68208AC49AFD}" srcOrd="4" destOrd="0" presId="urn:microsoft.com/office/officeart/2005/8/layout/radial4"/>
    <dgm:cxn modelId="{94457FAB-BA2C-0A46-9125-7B62393F04EB}" type="presParOf" srcId="{8DE70D71-F7EC-0047-89D5-9B8BFDD2E6E3}" destId="{D8068A60-258E-4E45-9498-7EFE45A3358F}" srcOrd="5" destOrd="0" presId="urn:microsoft.com/office/officeart/2005/8/layout/radial4"/>
    <dgm:cxn modelId="{A6855EF4-E1D2-1F43-8CF7-2A49AF01A8AB}" type="presParOf" srcId="{8DE70D71-F7EC-0047-89D5-9B8BFDD2E6E3}" destId="{933C3B66-AA75-C444-99BF-65A1575A64EA}" srcOrd="6" destOrd="0" presId="urn:microsoft.com/office/officeart/2005/8/layout/radial4"/>
    <dgm:cxn modelId="{B1569693-EE6B-264A-9010-463B8553D864}" type="presParOf" srcId="{8DE70D71-F7EC-0047-89D5-9B8BFDD2E6E3}" destId="{DAF473D7-3C35-9348-9E55-1C6F37DDF947}" srcOrd="7" destOrd="0" presId="urn:microsoft.com/office/officeart/2005/8/layout/radial4"/>
    <dgm:cxn modelId="{8A0F2AC7-CBD3-F046-974E-2E82193741D5}" type="presParOf" srcId="{8DE70D71-F7EC-0047-89D5-9B8BFDD2E6E3}" destId="{564787E1-E43F-8349-AE8F-46D21F7B3A6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5E99FA-8F58-1641-913D-535904B9F8B3}" type="doc">
      <dgm:prSet loTypeId="urn:microsoft.com/office/officeart/2005/8/layout/defaul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26C33F-F5F3-9641-9E2B-FA9E3DA6ED87}">
      <dgm:prSet phldrT="[Text]"/>
      <dgm:spPr/>
      <dgm:t>
        <a:bodyPr/>
        <a:lstStyle/>
        <a:p>
          <a:r>
            <a:rPr lang="en-US" dirty="0" smtClean="0"/>
            <a:t>Broad Technical Background</a:t>
          </a:r>
          <a:endParaRPr lang="en-US" dirty="0"/>
        </a:p>
      </dgm:t>
    </dgm:pt>
    <dgm:pt modelId="{0568FEE0-5ECF-8043-8F49-1003DCAFBB6F}" type="parTrans" cxnId="{5A368E15-E433-794F-9FFE-31C1CF25E76D}">
      <dgm:prSet/>
      <dgm:spPr/>
      <dgm:t>
        <a:bodyPr/>
        <a:lstStyle/>
        <a:p>
          <a:endParaRPr lang="en-US"/>
        </a:p>
      </dgm:t>
    </dgm:pt>
    <dgm:pt modelId="{647B6A21-66AB-C44F-964F-87F487D04283}" type="sibTrans" cxnId="{5A368E15-E433-794F-9FFE-31C1CF25E76D}">
      <dgm:prSet/>
      <dgm:spPr/>
      <dgm:t>
        <a:bodyPr/>
        <a:lstStyle/>
        <a:p>
          <a:endParaRPr lang="en-US"/>
        </a:p>
      </dgm:t>
    </dgm:pt>
    <dgm:pt modelId="{F7698376-7BAC-CA4F-9A4A-5123BA1D001D}">
      <dgm:prSet phldrT="[Text]"/>
      <dgm:spPr/>
      <dgm:t>
        <a:bodyPr/>
        <a:lstStyle/>
        <a:p>
          <a:r>
            <a:rPr lang="en-US" dirty="0" smtClean="0"/>
            <a:t>Effective Management Skills</a:t>
          </a:r>
          <a:endParaRPr lang="en-US" dirty="0"/>
        </a:p>
      </dgm:t>
    </dgm:pt>
    <dgm:pt modelId="{B396A7C1-D056-E24E-A7BF-8FE178660CCA}" type="parTrans" cxnId="{AF76012A-2C60-F342-920D-F159B1746355}">
      <dgm:prSet/>
      <dgm:spPr/>
      <dgm:t>
        <a:bodyPr/>
        <a:lstStyle/>
        <a:p>
          <a:endParaRPr lang="en-US"/>
        </a:p>
      </dgm:t>
    </dgm:pt>
    <dgm:pt modelId="{914CD51D-5CD3-544E-934B-66A40BC75145}" type="sibTrans" cxnId="{AF76012A-2C60-F342-920D-F159B1746355}">
      <dgm:prSet/>
      <dgm:spPr/>
      <dgm:t>
        <a:bodyPr/>
        <a:lstStyle/>
        <a:p>
          <a:endParaRPr lang="en-US"/>
        </a:p>
      </dgm:t>
    </dgm:pt>
    <dgm:pt modelId="{28998E48-4CB0-2C41-A0AA-24C084C4555D}">
      <dgm:prSet phldrT="[Text]"/>
      <dgm:spPr/>
      <dgm:t>
        <a:bodyPr/>
        <a:lstStyle/>
        <a:p>
          <a:r>
            <a:rPr lang="en-US" dirty="0" smtClean="0"/>
            <a:t>Mix of Research and Education</a:t>
          </a:r>
          <a:endParaRPr lang="en-US" dirty="0"/>
        </a:p>
      </dgm:t>
    </dgm:pt>
    <dgm:pt modelId="{4BA45D84-A37F-5440-9545-B5976E239ECD}" type="parTrans" cxnId="{F8E1F54A-2FE9-1B44-B7A4-DEB21019C701}">
      <dgm:prSet/>
      <dgm:spPr/>
      <dgm:t>
        <a:bodyPr/>
        <a:lstStyle/>
        <a:p>
          <a:endParaRPr lang="en-US"/>
        </a:p>
      </dgm:t>
    </dgm:pt>
    <dgm:pt modelId="{A166D48F-2073-6E48-A679-1C7150107E70}" type="sibTrans" cxnId="{F8E1F54A-2FE9-1B44-B7A4-DEB21019C701}">
      <dgm:prSet/>
      <dgm:spPr/>
      <dgm:t>
        <a:bodyPr/>
        <a:lstStyle/>
        <a:p>
          <a:endParaRPr lang="en-US"/>
        </a:p>
      </dgm:t>
    </dgm:pt>
    <dgm:pt modelId="{B824CA8E-2242-C04F-9D1B-089EE029E3DC}">
      <dgm:prSet phldrT="[Text]"/>
      <dgm:spPr/>
      <dgm:t>
        <a:bodyPr/>
        <a:lstStyle/>
        <a:p>
          <a:r>
            <a:rPr lang="en-US" dirty="0" smtClean="0"/>
            <a:t>Resources</a:t>
          </a:r>
          <a:endParaRPr lang="en-US" dirty="0"/>
        </a:p>
      </dgm:t>
    </dgm:pt>
    <dgm:pt modelId="{C2CF4A55-DB86-0E46-9E69-5A80AE3AF8D1}" type="parTrans" cxnId="{4E9A850C-8C9C-AC4D-AD03-BC4F26C5F03B}">
      <dgm:prSet/>
      <dgm:spPr/>
      <dgm:t>
        <a:bodyPr/>
        <a:lstStyle/>
        <a:p>
          <a:endParaRPr lang="en-US"/>
        </a:p>
      </dgm:t>
    </dgm:pt>
    <dgm:pt modelId="{102FAA5B-BDC8-2A42-8C88-0A1D835CC716}" type="sibTrans" cxnId="{4E9A850C-8C9C-AC4D-AD03-BC4F26C5F03B}">
      <dgm:prSet/>
      <dgm:spPr/>
      <dgm:t>
        <a:bodyPr/>
        <a:lstStyle/>
        <a:p>
          <a:endParaRPr lang="en-US"/>
        </a:p>
      </dgm:t>
    </dgm:pt>
    <dgm:pt modelId="{E201F7CD-0FE7-F24C-ABDF-C55ACB9663DA}">
      <dgm:prSet phldrT="[Text]"/>
      <dgm:spPr/>
      <dgm:t>
        <a:bodyPr/>
        <a:lstStyle/>
        <a:p>
          <a:r>
            <a:rPr lang="en-US" dirty="0" smtClean="0"/>
            <a:t>Enthusiasm of Students and Instructors</a:t>
          </a:r>
          <a:endParaRPr lang="en-US" dirty="0"/>
        </a:p>
      </dgm:t>
    </dgm:pt>
    <dgm:pt modelId="{9FCF9323-A7FC-CA44-A071-C6505485823F}" type="parTrans" cxnId="{F48B58E7-EE61-D041-AAC4-363C85A8D7A6}">
      <dgm:prSet/>
      <dgm:spPr/>
      <dgm:t>
        <a:bodyPr/>
        <a:lstStyle/>
        <a:p>
          <a:endParaRPr lang="en-US"/>
        </a:p>
      </dgm:t>
    </dgm:pt>
    <dgm:pt modelId="{64CDD37D-9F24-8B47-B5D0-DC0D67AA2743}" type="sibTrans" cxnId="{F48B58E7-EE61-D041-AAC4-363C85A8D7A6}">
      <dgm:prSet/>
      <dgm:spPr/>
      <dgm:t>
        <a:bodyPr/>
        <a:lstStyle/>
        <a:p>
          <a:endParaRPr lang="en-US"/>
        </a:p>
      </dgm:t>
    </dgm:pt>
    <dgm:pt modelId="{ECA4290F-85ED-8D4A-9DD9-7C56B77EAFFD}" type="pres">
      <dgm:prSet presAssocID="{065E99FA-8F58-1641-913D-535904B9F8B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3F6B91-DF15-4C47-BD3F-BA60C68590F1}" type="pres">
      <dgm:prSet presAssocID="{E926C33F-F5F3-9641-9E2B-FA9E3DA6ED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C5789-E6FA-3040-9F7D-14E70B2ED68F}" type="pres">
      <dgm:prSet presAssocID="{647B6A21-66AB-C44F-964F-87F487D04283}" presName="sibTrans" presStyleCnt="0"/>
      <dgm:spPr/>
    </dgm:pt>
    <dgm:pt modelId="{1FB7CA78-4BE7-D14E-A1F2-CA723FEF0BB1}" type="pres">
      <dgm:prSet presAssocID="{F7698376-7BAC-CA4F-9A4A-5123BA1D001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03431-63AC-2845-8504-930A063E3495}" type="pres">
      <dgm:prSet presAssocID="{914CD51D-5CD3-544E-934B-66A40BC75145}" presName="sibTrans" presStyleCnt="0"/>
      <dgm:spPr/>
    </dgm:pt>
    <dgm:pt modelId="{55D34501-A0A2-ED42-8B8C-124780F13265}" type="pres">
      <dgm:prSet presAssocID="{28998E48-4CB0-2C41-A0AA-24C084C4555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01F74-CFCA-9D49-ACDD-ED61557E3A5F}" type="pres">
      <dgm:prSet presAssocID="{A166D48F-2073-6E48-A679-1C7150107E70}" presName="sibTrans" presStyleCnt="0"/>
      <dgm:spPr/>
    </dgm:pt>
    <dgm:pt modelId="{3917E69E-384C-194D-AFBF-A438F53BAFBC}" type="pres">
      <dgm:prSet presAssocID="{B824CA8E-2242-C04F-9D1B-089EE029E3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87B01-5586-0B47-94D4-163D1FE1201B}" type="pres">
      <dgm:prSet presAssocID="{102FAA5B-BDC8-2A42-8C88-0A1D835CC716}" presName="sibTrans" presStyleCnt="0"/>
      <dgm:spPr/>
    </dgm:pt>
    <dgm:pt modelId="{E0E9E74E-16B9-D142-9C00-77326660BA19}" type="pres">
      <dgm:prSet presAssocID="{E201F7CD-0FE7-F24C-ABDF-C55ACB9663D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E1F54A-2FE9-1B44-B7A4-DEB21019C701}" srcId="{065E99FA-8F58-1641-913D-535904B9F8B3}" destId="{28998E48-4CB0-2C41-A0AA-24C084C4555D}" srcOrd="2" destOrd="0" parTransId="{4BA45D84-A37F-5440-9545-B5976E239ECD}" sibTransId="{A166D48F-2073-6E48-A679-1C7150107E70}"/>
    <dgm:cxn modelId="{FBC95457-1F24-444F-A4AD-6B27DF71AFD9}" type="presOf" srcId="{F7698376-7BAC-CA4F-9A4A-5123BA1D001D}" destId="{1FB7CA78-4BE7-D14E-A1F2-CA723FEF0BB1}" srcOrd="0" destOrd="0" presId="urn:microsoft.com/office/officeart/2005/8/layout/default"/>
    <dgm:cxn modelId="{5A368E15-E433-794F-9FFE-31C1CF25E76D}" srcId="{065E99FA-8F58-1641-913D-535904B9F8B3}" destId="{E926C33F-F5F3-9641-9E2B-FA9E3DA6ED87}" srcOrd="0" destOrd="0" parTransId="{0568FEE0-5ECF-8043-8F49-1003DCAFBB6F}" sibTransId="{647B6A21-66AB-C44F-964F-87F487D04283}"/>
    <dgm:cxn modelId="{AF76012A-2C60-F342-920D-F159B1746355}" srcId="{065E99FA-8F58-1641-913D-535904B9F8B3}" destId="{F7698376-7BAC-CA4F-9A4A-5123BA1D001D}" srcOrd="1" destOrd="0" parTransId="{B396A7C1-D056-E24E-A7BF-8FE178660CCA}" sibTransId="{914CD51D-5CD3-544E-934B-66A40BC75145}"/>
    <dgm:cxn modelId="{F5DCF226-27B0-B944-9F82-221473D30A65}" type="presOf" srcId="{E926C33F-F5F3-9641-9E2B-FA9E3DA6ED87}" destId="{C13F6B91-DF15-4C47-BD3F-BA60C68590F1}" srcOrd="0" destOrd="0" presId="urn:microsoft.com/office/officeart/2005/8/layout/default"/>
    <dgm:cxn modelId="{9FD6C190-DA2E-6D49-A54D-02050286EFBE}" type="presOf" srcId="{065E99FA-8F58-1641-913D-535904B9F8B3}" destId="{ECA4290F-85ED-8D4A-9DD9-7C56B77EAFFD}" srcOrd="0" destOrd="0" presId="urn:microsoft.com/office/officeart/2005/8/layout/default"/>
    <dgm:cxn modelId="{F298EC9B-01B9-EB48-9AD4-C1CDDCDB7C2B}" type="presOf" srcId="{28998E48-4CB0-2C41-A0AA-24C084C4555D}" destId="{55D34501-A0A2-ED42-8B8C-124780F13265}" srcOrd="0" destOrd="0" presId="urn:microsoft.com/office/officeart/2005/8/layout/default"/>
    <dgm:cxn modelId="{18F5DFD1-FCE8-0044-AA5D-6EA2FB0BBAC3}" type="presOf" srcId="{E201F7CD-0FE7-F24C-ABDF-C55ACB9663DA}" destId="{E0E9E74E-16B9-D142-9C00-77326660BA19}" srcOrd="0" destOrd="0" presId="urn:microsoft.com/office/officeart/2005/8/layout/default"/>
    <dgm:cxn modelId="{F48B58E7-EE61-D041-AAC4-363C85A8D7A6}" srcId="{065E99FA-8F58-1641-913D-535904B9F8B3}" destId="{E201F7CD-0FE7-F24C-ABDF-C55ACB9663DA}" srcOrd="4" destOrd="0" parTransId="{9FCF9323-A7FC-CA44-A071-C6505485823F}" sibTransId="{64CDD37D-9F24-8B47-B5D0-DC0D67AA2743}"/>
    <dgm:cxn modelId="{4E9A850C-8C9C-AC4D-AD03-BC4F26C5F03B}" srcId="{065E99FA-8F58-1641-913D-535904B9F8B3}" destId="{B824CA8E-2242-C04F-9D1B-089EE029E3DC}" srcOrd="3" destOrd="0" parTransId="{C2CF4A55-DB86-0E46-9E69-5A80AE3AF8D1}" sibTransId="{102FAA5B-BDC8-2A42-8C88-0A1D835CC716}"/>
    <dgm:cxn modelId="{C2C874FA-19D7-3A49-928E-458613F6497E}" type="presOf" srcId="{B824CA8E-2242-C04F-9D1B-089EE029E3DC}" destId="{3917E69E-384C-194D-AFBF-A438F53BAFBC}" srcOrd="0" destOrd="0" presId="urn:microsoft.com/office/officeart/2005/8/layout/default"/>
    <dgm:cxn modelId="{A4F3C27C-EA3C-A041-AC75-271AD16F1C5E}" type="presParOf" srcId="{ECA4290F-85ED-8D4A-9DD9-7C56B77EAFFD}" destId="{C13F6B91-DF15-4C47-BD3F-BA60C68590F1}" srcOrd="0" destOrd="0" presId="urn:microsoft.com/office/officeart/2005/8/layout/default"/>
    <dgm:cxn modelId="{25CB49A9-696E-2A4E-962D-7468421F73DB}" type="presParOf" srcId="{ECA4290F-85ED-8D4A-9DD9-7C56B77EAFFD}" destId="{A66C5789-E6FA-3040-9F7D-14E70B2ED68F}" srcOrd="1" destOrd="0" presId="urn:microsoft.com/office/officeart/2005/8/layout/default"/>
    <dgm:cxn modelId="{AC67ACA0-3AE2-F147-8AA5-8845A6F2E545}" type="presParOf" srcId="{ECA4290F-85ED-8D4A-9DD9-7C56B77EAFFD}" destId="{1FB7CA78-4BE7-D14E-A1F2-CA723FEF0BB1}" srcOrd="2" destOrd="0" presId="urn:microsoft.com/office/officeart/2005/8/layout/default"/>
    <dgm:cxn modelId="{B0EA7FAF-38BB-AF4B-AB41-D4406502FC8C}" type="presParOf" srcId="{ECA4290F-85ED-8D4A-9DD9-7C56B77EAFFD}" destId="{96303431-63AC-2845-8504-930A063E3495}" srcOrd="3" destOrd="0" presId="urn:microsoft.com/office/officeart/2005/8/layout/default"/>
    <dgm:cxn modelId="{6BE88CD6-4AB0-5548-BC1F-87F7383EEB05}" type="presParOf" srcId="{ECA4290F-85ED-8D4A-9DD9-7C56B77EAFFD}" destId="{55D34501-A0A2-ED42-8B8C-124780F13265}" srcOrd="4" destOrd="0" presId="urn:microsoft.com/office/officeart/2005/8/layout/default"/>
    <dgm:cxn modelId="{0832ABFE-A954-3B4B-B2A0-7163769C2974}" type="presParOf" srcId="{ECA4290F-85ED-8D4A-9DD9-7C56B77EAFFD}" destId="{B1001F74-CFCA-9D49-ACDD-ED61557E3A5F}" srcOrd="5" destOrd="0" presId="urn:microsoft.com/office/officeart/2005/8/layout/default"/>
    <dgm:cxn modelId="{79387C8E-DD6E-4842-8D63-574AA36B20FA}" type="presParOf" srcId="{ECA4290F-85ED-8D4A-9DD9-7C56B77EAFFD}" destId="{3917E69E-384C-194D-AFBF-A438F53BAFBC}" srcOrd="6" destOrd="0" presId="urn:microsoft.com/office/officeart/2005/8/layout/default"/>
    <dgm:cxn modelId="{049EBAB9-7D56-D54E-9469-5C6C9A90D8E3}" type="presParOf" srcId="{ECA4290F-85ED-8D4A-9DD9-7C56B77EAFFD}" destId="{91D87B01-5586-0B47-94D4-163D1FE1201B}" srcOrd="7" destOrd="0" presId="urn:microsoft.com/office/officeart/2005/8/layout/default"/>
    <dgm:cxn modelId="{B3962D2B-3889-8543-8433-4FBA58F495E3}" type="presParOf" srcId="{ECA4290F-85ED-8D4A-9DD9-7C56B77EAFFD}" destId="{E0E9E74E-16B9-D142-9C00-77326660BA1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E0BFFD-A0B9-FD41-87CA-481E429DA63F}" type="doc">
      <dgm:prSet loTypeId="urn:microsoft.com/office/officeart/2005/8/layout/cycle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28D2A1-44ED-E24D-B8EF-2DC6253A1F98}">
      <dgm:prSet phldrT="[Text]"/>
      <dgm:spPr/>
      <dgm:t>
        <a:bodyPr/>
        <a:lstStyle/>
        <a:p>
          <a:r>
            <a:rPr lang="en-US" dirty="0" smtClean="0"/>
            <a:t>Graduate Students</a:t>
          </a:r>
          <a:endParaRPr lang="en-US" dirty="0"/>
        </a:p>
      </dgm:t>
    </dgm:pt>
    <dgm:pt modelId="{0458CB9E-FA63-0C44-B3D4-D60CB6C45B3D}" type="parTrans" cxnId="{F57F8E9F-D444-5941-BEDC-591F0F4D138A}">
      <dgm:prSet/>
      <dgm:spPr/>
      <dgm:t>
        <a:bodyPr/>
        <a:lstStyle/>
        <a:p>
          <a:endParaRPr lang="en-US"/>
        </a:p>
      </dgm:t>
    </dgm:pt>
    <dgm:pt modelId="{43B4F847-C598-6847-A836-4F2D7D417D67}" type="sibTrans" cxnId="{F57F8E9F-D444-5941-BEDC-591F0F4D138A}">
      <dgm:prSet/>
      <dgm:spPr/>
      <dgm:t>
        <a:bodyPr/>
        <a:lstStyle/>
        <a:p>
          <a:endParaRPr lang="en-US"/>
        </a:p>
      </dgm:t>
    </dgm:pt>
    <dgm:pt modelId="{69014700-DD66-0844-8B37-019207631A3E}">
      <dgm:prSet phldrT="[Text]"/>
      <dgm:spPr/>
      <dgm:t>
        <a:bodyPr/>
        <a:lstStyle/>
        <a:p>
          <a:r>
            <a:rPr lang="en-US" dirty="0" smtClean="0"/>
            <a:t>Technical Proficiency</a:t>
          </a:r>
          <a:endParaRPr lang="en-US" dirty="0"/>
        </a:p>
      </dgm:t>
    </dgm:pt>
    <dgm:pt modelId="{508AD346-AD83-FE4C-A080-DFB761FC14BF}" type="parTrans" cxnId="{77FEB478-90C1-FA45-A915-973845C11668}">
      <dgm:prSet/>
      <dgm:spPr/>
      <dgm:t>
        <a:bodyPr/>
        <a:lstStyle/>
        <a:p>
          <a:endParaRPr lang="en-US"/>
        </a:p>
      </dgm:t>
    </dgm:pt>
    <dgm:pt modelId="{20C09135-99E7-894B-B7D2-88CD96D0CFB1}" type="sibTrans" cxnId="{77FEB478-90C1-FA45-A915-973845C11668}">
      <dgm:prSet/>
      <dgm:spPr/>
      <dgm:t>
        <a:bodyPr/>
        <a:lstStyle/>
        <a:p>
          <a:endParaRPr lang="en-US"/>
        </a:p>
      </dgm:t>
    </dgm:pt>
    <dgm:pt modelId="{D4CB768B-193A-BB49-8A06-8E3E7D9E8D52}">
      <dgm:prSet phldrT="[Text]"/>
      <dgm:spPr/>
      <dgm:t>
        <a:bodyPr/>
        <a:lstStyle/>
        <a:p>
          <a:r>
            <a:rPr lang="en-US" dirty="0" smtClean="0"/>
            <a:t>Effective Mentoring</a:t>
          </a:r>
          <a:endParaRPr lang="en-US" dirty="0"/>
        </a:p>
      </dgm:t>
    </dgm:pt>
    <dgm:pt modelId="{880F97B2-E777-7D4C-9BD0-D51FE300E950}" type="parTrans" cxnId="{7FCDF7C9-E014-174A-93E3-F73CB1D7FDBB}">
      <dgm:prSet/>
      <dgm:spPr/>
      <dgm:t>
        <a:bodyPr/>
        <a:lstStyle/>
        <a:p>
          <a:endParaRPr lang="en-US"/>
        </a:p>
      </dgm:t>
    </dgm:pt>
    <dgm:pt modelId="{653510BF-4432-834D-B4FE-7CCAAEAA19D0}" type="sibTrans" cxnId="{7FCDF7C9-E014-174A-93E3-F73CB1D7FDBB}">
      <dgm:prSet/>
      <dgm:spPr/>
      <dgm:t>
        <a:bodyPr/>
        <a:lstStyle/>
        <a:p>
          <a:endParaRPr lang="en-US"/>
        </a:p>
      </dgm:t>
    </dgm:pt>
    <dgm:pt modelId="{0063E610-A8AA-CE49-9FF3-2773DBCF7503}">
      <dgm:prSet phldrT="[Text]"/>
      <dgm:spPr/>
      <dgm:t>
        <a:bodyPr/>
        <a:lstStyle/>
        <a:p>
          <a:r>
            <a:rPr lang="en-US" dirty="0" smtClean="0"/>
            <a:t>Undergrad Students</a:t>
          </a:r>
          <a:endParaRPr lang="en-US" dirty="0"/>
        </a:p>
      </dgm:t>
    </dgm:pt>
    <dgm:pt modelId="{43C5F76D-AB6C-EA4E-8C93-C3D38DDBDB57}" type="parTrans" cxnId="{288830FB-7030-814F-94C4-5B3B4D1F8656}">
      <dgm:prSet/>
      <dgm:spPr/>
      <dgm:t>
        <a:bodyPr/>
        <a:lstStyle/>
        <a:p>
          <a:endParaRPr lang="en-US"/>
        </a:p>
      </dgm:t>
    </dgm:pt>
    <dgm:pt modelId="{173FF145-1320-EB44-8803-D585508BC8E3}" type="sibTrans" cxnId="{288830FB-7030-814F-94C4-5B3B4D1F8656}">
      <dgm:prSet/>
      <dgm:spPr/>
      <dgm:t>
        <a:bodyPr/>
        <a:lstStyle/>
        <a:p>
          <a:endParaRPr lang="en-US"/>
        </a:p>
      </dgm:t>
    </dgm:pt>
    <dgm:pt modelId="{97F6789C-BDC2-8340-94A1-6E209D3C8FA7}">
      <dgm:prSet phldrT="[Text]"/>
      <dgm:spPr/>
      <dgm:t>
        <a:bodyPr/>
        <a:lstStyle/>
        <a:p>
          <a:r>
            <a:rPr lang="en-US" dirty="0" smtClean="0"/>
            <a:t>Project-Based Learning</a:t>
          </a:r>
          <a:endParaRPr lang="en-US" dirty="0"/>
        </a:p>
      </dgm:t>
    </dgm:pt>
    <dgm:pt modelId="{28C61ED4-20C1-494F-B3C9-CB80FFEDD029}" type="parTrans" cxnId="{21307C4B-D96B-614B-B20F-0F402E7394B2}">
      <dgm:prSet/>
      <dgm:spPr/>
      <dgm:t>
        <a:bodyPr/>
        <a:lstStyle/>
        <a:p>
          <a:endParaRPr lang="en-US"/>
        </a:p>
      </dgm:t>
    </dgm:pt>
    <dgm:pt modelId="{A2AD367E-C7D9-3246-9726-37CC4FD50A72}" type="sibTrans" cxnId="{21307C4B-D96B-614B-B20F-0F402E7394B2}">
      <dgm:prSet/>
      <dgm:spPr/>
      <dgm:t>
        <a:bodyPr/>
        <a:lstStyle/>
        <a:p>
          <a:endParaRPr lang="en-US"/>
        </a:p>
      </dgm:t>
    </dgm:pt>
    <dgm:pt modelId="{4F4D6AD1-2E76-4941-B4FD-B462C6D396DB}">
      <dgm:prSet phldrT="[Text]"/>
      <dgm:spPr/>
      <dgm:t>
        <a:bodyPr/>
        <a:lstStyle/>
        <a:p>
          <a:r>
            <a:rPr lang="en-US" dirty="0" smtClean="0"/>
            <a:t>Recruiting</a:t>
          </a:r>
          <a:endParaRPr lang="en-US" dirty="0"/>
        </a:p>
      </dgm:t>
    </dgm:pt>
    <dgm:pt modelId="{BFF0A958-304E-774D-AC1F-447ADAA020BF}" type="parTrans" cxnId="{CC5A4B85-C74F-254A-973E-26B4C0FDD9F4}">
      <dgm:prSet/>
      <dgm:spPr/>
      <dgm:t>
        <a:bodyPr/>
        <a:lstStyle/>
        <a:p>
          <a:endParaRPr lang="en-US"/>
        </a:p>
      </dgm:t>
    </dgm:pt>
    <dgm:pt modelId="{69CD62A9-27D4-1641-8FDB-B9761E6A6290}" type="sibTrans" cxnId="{CC5A4B85-C74F-254A-973E-26B4C0FDD9F4}">
      <dgm:prSet/>
      <dgm:spPr/>
      <dgm:t>
        <a:bodyPr/>
        <a:lstStyle/>
        <a:p>
          <a:endParaRPr lang="en-US"/>
        </a:p>
      </dgm:t>
    </dgm:pt>
    <dgm:pt modelId="{7436312B-D2EB-3846-80BF-BF0717508B57}" type="pres">
      <dgm:prSet presAssocID="{46E0BFFD-A0B9-FD41-87CA-481E429DA63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A3A000-1CF5-C54E-8D66-071187D0D00A}" type="pres">
      <dgm:prSet presAssocID="{9828D2A1-44ED-E24D-B8EF-2DC6253A1F98}" presName="node" presStyleLbl="node1" presStyleIdx="0" presStyleCnt="6" custScaleX="177156" custScaleY="121000" custRadScaleRad="97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179D3-7A0A-624A-9570-F790E42BF44A}" type="pres">
      <dgm:prSet presAssocID="{9828D2A1-44ED-E24D-B8EF-2DC6253A1F98}" presName="spNode" presStyleCnt="0"/>
      <dgm:spPr/>
    </dgm:pt>
    <dgm:pt modelId="{FB9E9C7F-6009-5749-BCC9-63B28621B36B}" type="pres">
      <dgm:prSet presAssocID="{43B4F847-C598-6847-A836-4F2D7D417D67}" presName="sibTrans" presStyleLbl="sibTrans1D1" presStyleIdx="0" presStyleCnt="6"/>
      <dgm:spPr/>
      <dgm:t>
        <a:bodyPr/>
        <a:lstStyle/>
        <a:p>
          <a:endParaRPr lang="en-US"/>
        </a:p>
      </dgm:t>
    </dgm:pt>
    <dgm:pt modelId="{176434F6-79C6-9A44-B037-B5C81FBC807A}" type="pres">
      <dgm:prSet presAssocID="{69014700-DD66-0844-8B37-019207631A3E}" presName="node" presStyleLbl="node1" presStyleIdx="1" presStyleCnt="6" custScaleX="177156" custScaleY="121000" custRadScaleRad="134248" custRadScaleInc="706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6E1C3-9CCD-194E-B298-3FA4EA3164FE}" type="pres">
      <dgm:prSet presAssocID="{69014700-DD66-0844-8B37-019207631A3E}" presName="spNode" presStyleCnt="0"/>
      <dgm:spPr/>
    </dgm:pt>
    <dgm:pt modelId="{BF051EF1-C489-9744-9907-002D95389994}" type="pres">
      <dgm:prSet presAssocID="{20C09135-99E7-894B-B7D2-88CD96D0CFB1}" presName="sibTrans" presStyleLbl="sibTrans1D1" presStyleIdx="1" presStyleCnt="6"/>
      <dgm:spPr/>
      <dgm:t>
        <a:bodyPr/>
        <a:lstStyle/>
        <a:p>
          <a:endParaRPr lang="en-US"/>
        </a:p>
      </dgm:t>
    </dgm:pt>
    <dgm:pt modelId="{A2E53733-137D-2A4D-B8B2-78343DC3E527}" type="pres">
      <dgm:prSet presAssocID="{D4CB768B-193A-BB49-8A06-8E3E7D9E8D52}" presName="node" presStyleLbl="node1" presStyleIdx="2" presStyleCnt="6" custScaleX="177156" custScaleY="121000" custRadScaleRad="134248" custRadScaleInc="-706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C3EEA-86AB-2E41-BC68-E1015450BCFB}" type="pres">
      <dgm:prSet presAssocID="{D4CB768B-193A-BB49-8A06-8E3E7D9E8D52}" presName="spNode" presStyleCnt="0"/>
      <dgm:spPr/>
    </dgm:pt>
    <dgm:pt modelId="{E1CB06C6-75A8-FC4A-BE37-4A4131454B56}" type="pres">
      <dgm:prSet presAssocID="{653510BF-4432-834D-B4FE-7CCAAEAA19D0}" presName="sibTrans" presStyleLbl="sibTrans1D1" presStyleIdx="2" presStyleCnt="6"/>
      <dgm:spPr/>
      <dgm:t>
        <a:bodyPr/>
        <a:lstStyle/>
        <a:p>
          <a:endParaRPr lang="en-US"/>
        </a:p>
      </dgm:t>
    </dgm:pt>
    <dgm:pt modelId="{DE849749-A720-8546-AA15-0E952208677D}" type="pres">
      <dgm:prSet presAssocID="{0063E610-A8AA-CE49-9FF3-2773DBCF7503}" presName="node" presStyleLbl="node1" presStyleIdx="3" presStyleCnt="6" custScaleX="177156" custScaleY="121000" custRadScaleRad="97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F329B-3009-0240-828F-C0AD2563A539}" type="pres">
      <dgm:prSet presAssocID="{0063E610-A8AA-CE49-9FF3-2773DBCF7503}" presName="spNode" presStyleCnt="0"/>
      <dgm:spPr/>
    </dgm:pt>
    <dgm:pt modelId="{7676FA01-D472-D24B-BC57-E4DEAAE22D93}" type="pres">
      <dgm:prSet presAssocID="{173FF145-1320-EB44-8803-D585508BC8E3}" presName="sibTrans" presStyleLbl="sibTrans1D1" presStyleIdx="3" presStyleCnt="6"/>
      <dgm:spPr/>
      <dgm:t>
        <a:bodyPr/>
        <a:lstStyle/>
        <a:p>
          <a:endParaRPr lang="en-US"/>
        </a:p>
      </dgm:t>
    </dgm:pt>
    <dgm:pt modelId="{87D46C50-DEAC-3749-8BB6-3596F5347B1C}" type="pres">
      <dgm:prSet presAssocID="{97F6789C-BDC2-8340-94A1-6E209D3C8FA7}" presName="node" presStyleLbl="node1" presStyleIdx="4" presStyleCnt="6" custScaleX="177156" custScaleY="121000" custRadScaleRad="134248" custRadScaleInc="706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EA024-4BA0-DF4D-88FD-64E32D07230E}" type="pres">
      <dgm:prSet presAssocID="{97F6789C-BDC2-8340-94A1-6E209D3C8FA7}" presName="spNode" presStyleCnt="0"/>
      <dgm:spPr/>
    </dgm:pt>
    <dgm:pt modelId="{F8A79058-E755-CB40-9EE3-8CC0CA54C661}" type="pres">
      <dgm:prSet presAssocID="{A2AD367E-C7D9-3246-9726-37CC4FD50A72}" presName="sibTrans" presStyleLbl="sibTrans1D1" presStyleIdx="4" presStyleCnt="6"/>
      <dgm:spPr/>
      <dgm:t>
        <a:bodyPr/>
        <a:lstStyle/>
        <a:p>
          <a:endParaRPr lang="en-US"/>
        </a:p>
      </dgm:t>
    </dgm:pt>
    <dgm:pt modelId="{9A5F86C6-95D2-1F44-B93D-F90FA499CAE7}" type="pres">
      <dgm:prSet presAssocID="{4F4D6AD1-2E76-4941-B4FD-B462C6D396DB}" presName="node" presStyleLbl="node1" presStyleIdx="5" presStyleCnt="6" custScaleX="177156" custScaleY="121000" custRadScaleRad="134248" custRadScaleInc="-706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8ABEE-2486-5947-B036-E7EEE948A766}" type="pres">
      <dgm:prSet presAssocID="{4F4D6AD1-2E76-4941-B4FD-B462C6D396DB}" presName="spNode" presStyleCnt="0"/>
      <dgm:spPr/>
    </dgm:pt>
    <dgm:pt modelId="{3AD73B0C-0A6F-BC4D-894D-DAC6911F1308}" type="pres">
      <dgm:prSet presAssocID="{69CD62A9-27D4-1641-8FDB-B9761E6A6290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13C713A8-3A5C-4748-8EB6-7DD376F48F32}" type="presOf" srcId="{173FF145-1320-EB44-8803-D585508BC8E3}" destId="{7676FA01-D472-D24B-BC57-E4DEAAE22D93}" srcOrd="0" destOrd="0" presId="urn:microsoft.com/office/officeart/2005/8/layout/cycle5"/>
    <dgm:cxn modelId="{CC5A4B85-C74F-254A-973E-26B4C0FDD9F4}" srcId="{46E0BFFD-A0B9-FD41-87CA-481E429DA63F}" destId="{4F4D6AD1-2E76-4941-B4FD-B462C6D396DB}" srcOrd="5" destOrd="0" parTransId="{BFF0A958-304E-774D-AC1F-447ADAA020BF}" sibTransId="{69CD62A9-27D4-1641-8FDB-B9761E6A6290}"/>
    <dgm:cxn modelId="{67191930-60A4-3346-899C-EC168E4B419F}" type="presOf" srcId="{4F4D6AD1-2E76-4941-B4FD-B462C6D396DB}" destId="{9A5F86C6-95D2-1F44-B93D-F90FA499CAE7}" srcOrd="0" destOrd="0" presId="urn:microsoft.com/office/officeart/2005/8/layout/cycle5"/>
    <dgm:cxn modelId="{19E90188-195C-6341-B8DF-3771D749613D}" type="presOf" srcId="{46E0BFFD-A0B9-FD41-87CA-481E429DA63F}" destId="{7436312B-D2EB-3846-80BF-BF0717508B57}" srcOrd="0" destOrd="0" presId="urn:microsoft.com/office/officeart/2005/8/layout/cycle5"/>
    <dgm:cxn modelId="{3C8EEBDE-3160-D94B-BC9A-BFFA649C6A75}" type="presOf" srcId="{69014700-DD66-0844-8B37-019207631A3E}" destId="{176434F6-79C6-9A44-B037-B5C81FBC807A}" srcOrd="0" destOrd="0" presId="urn:microsoft.com/office/officeart/2005/8/layout/cycle5"/>
    <dgm:cxn modelId="{21307C4B-D96B-614B-B20F-0F402E7394B2}" srcId="{46E0BFFD-A0B9-FD41-87CA-481E429DA63F}" destId="{97F6789C-BDC2-8340-94A1-6E209D3C8FA7}" srcOrd="4" destOrd="0" parTransId="{28C61ED4-20C1-494F-B3C9-CB80FFEDD029}" sibTransId="{A2AD367E-C7D9-3246-9726-37CC4FD50A72}"/>
    <dgm:cxn modelId="{F57F8E9F-D444-5941-BEDC-591F0F4D138A}" srcId="{46E0BFFD-A0B9-FD41-87CA-481E429DA63F}" destId="{9828D2A1-44ED-E24D-B8EF-2DC6253A1F98}" srcOrd="0" destOrd="0" parTransId="{0458CB9E-FA63-0C44-B3D4-D60CB6C45B3D}" sibTransId="{43B4F847-C598-6847-A836-4F2D7D417D67}"/>
    <dgm:cxn modelId="{7CB0E84E-D3C0-4647-B922-5186C4BFAE92}" type="presOf" srcId="{653510BF-4432-834D-B4FE-7CCAAEAA19D0}" destId="{E1CB06C6-75A8-FC4A-BE37-4A4131454B56}" srcOrd="0" destOrd="0" presId="urn:microsoft.com/office/officeart/2005/8/layout/cycle5"/>
    <dgm:cxn modelId="{735926E3-6F41-E04C-8A0C-AB4F9EB93DAB}" type="presOf" srcId="{43B4F847-C598-6847-A836-4F2D7D417D67}" destId="{FB9E9C7F-6009-5749-BCC9-63B28621B36B}" srcOrd="0" destOrd="0" presId="urn:microsoft.com/office/officeart/2005/8/layout/cycle5"/>
    <dgm:cxn modelId="{9F82073C-8B83-8E48-BE0D-975FE6A9CE03}" type="presOf" srcId="{69CD62A9-27D4-1641-8FDB-B9761E6A6290}" destId="{3AD73B0C-0A6F-BC4D-894D-DAC6911F1308}" srcOrd="0" destOrd="0" presId="urn:microsoft.com/office/officeart/2005/8/layout/cycle5"/>
    <dgm:cxn modelId="{096A98C2-30EC-FC4A-A518-098D2B2D5645}" type="presOf" srcId="{D4CB768B-193A-BB49-8A06-8E3E7D9E8D52}" destId="{A2E53733-137D-2A4D-B8B2-78343DC3E527}" srcOrd="0" destOrd="0" presId="urn:microsoft.com/office/officeart/2005/8/layout/cycle5"/>
    <dgm:cxn modelId="{E73DEF83-1DDD-8C4D-BF67-E187B01B7BC5}" type="presOf" srcId="{A2AD367E-C7D9-3246-9726-37CC4FD50A72}" destId="{F8A79058-E755-CB40-9EE3-8CC0CA54C661}" srcOrd="0" destOrd="0" presId="urn:microsoft.com/office/officeart/2005/8/layout/cycle5"/>
    <dgm:cxn modelId="{7FCDF7C9-E014-174A-93E3-F73CB1D7FDBB}" srcId="{46E0BFFD-A0B9-FD41-87CA-481E429DA63F}" destId="{D4CB768B-193A-BB49-8A06-8E3E7D9E8D52}" srcOrd="2" destOrd="0" parTransId="{880F97B2-E777-7D4C-9BD0-D51FE300E950}" sibTransId="{653510BF-4432-834D-B4FE-7CCAAEAA19D0}"/>
    <dgm:cxn modelId="{4130D866-3F32-AE4F-8B0A-D5BBEBA31D8B}" type="presOf" srcId="{97F6789C-BDC2-8340-94A1-6E209D3C8FA7}" destId="{87D46C50-DEAC-3749-8BB6-3596F5347B1C}" srcOrd="0" destOrd="0" presId="urn:microsoft.com/office/officeart/2005/8/layout/cycle5"/>
    <dgm:cxn modelId="{AC356291-A824-844E-8086-805D9B4D02C6}" type="presOf" srcId="{0063E610-A8AA-CE49-9FF3-2773DBCF7503}" destId="{DE849749-A720-8546-AA15-0E952208677D}" srcOrd="0" destOrd="0" presId="urn:microsoft.com/office/officeart/2005/8/layout/cycle5"/>
    <dgm:cxn modelId="{288830FB-7030-814F-94C4-5B3B4D1F8656}" srcId="{46E0BFFD-A0B9-FD41-87CA-481E429DA63F}" destId="{0063E610-A8AA-CE49-9FF3-2773DBCF7503}" srcOrd="3" destOrd="0" parTransId="{43C5F76D-AB6C-EA4E-8C93-C3D38DDBDB57}" sibTransId="{173FF145-1320-EB44-8803-D585508BC8E3}"/>
    <dgm:cxn modelId="{A22C929D-A4DB-7A43-9619-5DAE5D081D23}" type="presOf" srcId="{9828D2A1-44ED-E24D-B8EF-2DC6253A1F98}" destId="{40A3A000-1CF5-C54E-8D66-071187D0D00A}" srcOrd="0" destOrd="0" presId="urn:microsoft.com/office/officeart/2005/8/layout/cycle5"/>
    <dgm:cxn modelId="{7586B9CD-E74A-ED46-9A29-88B10E06831D}" type="presOf" srcId="{20C09135-99E7-894B-B7D2-88CD96D0CFB1}" destId="{BF051EF1-C489-9744-9907-002D95389994}" srcOrd="0" destOrd="0" presId="urn:microsoft.com/office/officeart/2005/8/layout/cycle5"/>
    <dgm:cxn modelId="{77FEB478-90C1-FA45-A915-973845C11668}" srcId="{46E0BFFD-A0B9-FD41-87CA-481E429DA63F}" destId="{69014700-DD66-0844-8B37-019207631A3E}" srcOrd="1" destOrd="0" parTransId="{508AD346-AD83-FE4C-A080-DFB761FC14BF}" sibTransId="{20C09135-99E7-894B-B7D2-88CD96D0CFB1}"/>
    <dgm:cxn modelId="{5281508C-5115-2744-A127-9DC63EBB4F38}" type="presParOf" srcId="{7436312B-D2EB-3846-80BF-BF0717508B57}" destId="{40A3A000-1CF5-C54E-8D66-071187D0D00A}" srcOrd="0" destOrd="0" presId="urn:microsoft.com/office/officeart/2005/8/layout/cycle5"/>
    <dgm:cxn modelId="{C3C0B0AC-27C0-F44F-865A-70CE0FC1E28E}" type="presParOf" srcId="{7436312B-D2EB-3846-80BF-BF0717508B57}" destId="{FB6179D3-7A0A-624A-9570-F790E42BF44A}" srcOrd="1" destOrd="0" presId="urn:microsoft.com/office/officeart/2005/8/layout/cycle5"/>
    <dgm:cxn modelId="{46432306-CA79-2E42-A527-F68974B9CCC9}" type="presParOf" srcId="{7436312B-D2EB-3846-80BF-BF0717508B57}" destId="{FB9E9C7F-6009-5749-BCC9-63B28621B36B}" srcOrd="2" destOrd="0" presId="urn:microsoft.com/office/officeart/2005/8/layout/cycle5"/>
    <dgm:cxn modelId="{1DD41965-0086-9D4F-970C-FA6619DDA92C}" type="presParOf" srcId="{7436312B-D2EB-3846-80BF-BF0717508B57}" destId="{176434F6-79C6-9A44-B037-B5C81FBC807A}" srcOrd="3" destOrd="0" presId="urn:microsoft.com/office/officeart/2005/8/layout/cycle5"/>
    <dgm:cxn modelId="{A6D46501-5A7B-BF45-817D-B14BF7A530B0}" type="presParOf" srcId="{7436312B-D2EB-3846-80BF-BF0717508B57}" destId="{7AE6E1C3-9CCD-194E-B298-3FA4EA3164FE}" srcOrd="4" destOrd="0" presId="urn:microsoft.com/office/officeart/2005/8/layout/cycle5"/>
    <dgm:cxn modelId="{773D5EA4-DE9D-884C-96A1-25E13EC18995}" type="presParOf" srcId="{7436312B-D2EB-3846-80BF-BF0717508B57}" destId="{BF051EF1-C489-9744-9907-002D95389994}" srcOrd="5" destOrd="0" presId="urn:microsoft.com/office/officeart/2005/8/layout/cycle5"/>
    <dgm:cxn modelId="{79AD9230-C3C4-C94A-A578-0A70813B41D1}" type="presParOf" srcId="{7436312B-D2EB-3846-80BF-BF0717508B57}" destId="{A2E53733-137D-2A4D-B8B2-78343DC3E527}" srcOrd="6" destOrd="0" presId="urn:microsoft.com/office/officeart/2005/8/layout/cycle5"/>
    <dgm:cxn modelId="{ED6D8C1D-479B-884A-9532-F20F52B19986}" type="presParOf" srcId="{7436312B-D2EB-3846-80BF-BF0717508B57}" destId="{C5AC3EEA-86AB-2E41-BC68-E1015450BCFB}" srcOrd="7" destOrd="0" presId="urn:microsoft.com/office/officeart/2005/8/layout/cycle5"/>
    <dgm:cxn modelId="{E1240A99-83D3-E149-9EA7-7DC5AE44B6F0}" type="presParOf" srcId="{7436312B-D2EB-3846-80BF-BF0717508B57}" destId="{E1CB06C6-75A8-FC4A-BE37-4A4131454B56}" srcOrd="8" destOrd="0" presId="urn:microsoft.com/office/officeart/2005/8/layout/cycle5"/>
    <dgm:cxn modelId="{23FF33B3-DC89-DA4A-8B10-B8879143687B}" type="presParOf" srcId="{7436312B-D2EB-3846-80BF-BF0717508B57}" destId="{DE849749-A720-8546-AA15-0E952208677D}" srcOrd="9" destOrd="0" presId="urn:microsoft.com/office/officeart/2005/8/layout/cycle5"/>
    <dgm:cxn modelId="{A99AA308-92B7-084F-B4D8-9CE1646FB6C6}" type="presParOf" srcId="{7436312B-D2EB-3846-80BF-BF0717508B57}" destId="{AA1F329B-3009-0240-828F-C0AD2563A539}" srcOrd="10" destOrd="0" presId="urn:microsoft.com/office/officeart/2005/8/layout/cycle5"/>
    <dgm:cxn modelId="{1B2BA413-0E08-9847-9DCE-B97809BC9EE1}" type="presParOf" srcId="{7436312B-D2EB-3846-80BF-BF0717508B57}" destId="{7676FA01-D472-D24B-BC57-E4DEAAE22D93}" srcOrd="11" destOrd="0" presId="urn:microsoft.com/office/officeart/2005/8/layout/cycle5"/>
    <dgm:cxn modelId="{28AB3566-687E-1448-831C-AF6B99BFA2B9}" type="presParOf" srcId="{7436312B-D2EB-3846-80BF-BF0717508B57}" destId="{87D46C50-DEAC-3749-8BB6-3596F5347B1C}" srcOrd="12" destOrd="0" presId="urn:microsoft.com/office/officeart/2005/8/layout/cycle5"/>
    <dgm:cxn modelId="{A181ECA7-9CE0-DD49-BC2C-1AE5C2BB2F09}" type="presParOf" srcId="{7436312B-D2EB-3846-80BF-BF0717508B57}" destId="{97BEA024-4BA0-DF4D-88FD-64E32D07230E}" srcOrd="13" destOrd="0" presId="urn:microsoft.com/office/officeart/2005/8/layout/cycle5"/>
    <dgm:cxn modelId="{704B1343-C3F7-BC4A-9E1A-9DAAB33D1C5E}" type="presParOf" srcId="{7436312B-D2EB-3846-80BF-BF0717508B57}" destId="{F8A79058-E755-CB40-9EE3-8CC0CA54C661}" srcOrd="14" destOrd="0" presId="urn:microsoft.com/office/officeart/2005/8/layout/cycle5"/>
    <dgm:cxn modelId="{5377321F-1F36-474A-A2CD-AF2ECFD3542E}" type="presParOf" srcId="{7436312B-D2EB-3846-80BF-BF0717508B57}" destId="{9A5F86C6-95D2-1F44-B93D-F90FA499CAE7}" srcOrd="15" destOrd="0" presId="urn:microsoft.com/office/officeart/2005/8/layout/cycle5"/>
    <dgm:cxn modelId="{2F92D690-D4E6-0F40-B86C-D6C18D29A9B1}" type="presParOf" srcId="{7436312B-D2EB-3846-80BF-BF0717508B57}" destId="{9F98ABEE-2486-5947-B036-E7EEE948A766}" srcOrd="16" destOrd="0" presId="urn:microsoft.com/office/officeart/2005/8/layout/cycle5"/>
    <dgm:cxn modelId="{093801B9-F054-BC4F-A048-181E26BF5AC5}" type="presParOf" srcId="{7436312B-D2EB-3846-80BF-BF0717508B57}" destId="{3AD73B0C-0A6F-BC4D-894D-DAC6911F1308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2F5993-3B18-AC4B-B7E4-9136EFDBE65B}" type="doc">
      <dgm:prSet loTypeId="urn:microsoft.com/office/officeart/2005/8/layout/vList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E77E41-01E5-6746-856D-350D93BFCA4A}">
      <dgm:prSet phldrT="[Text]"/>
      <dgm:spPr/>
      <dgm:t>
        <a:bodyPr/>
        <a:lstStyle/>
        <a:p>
          <a:r>
            <a:rPr lang="en-US" dirty="0" smtClean="0"/>
            <a:t>Traditional Classroom</a:t>
          </a:r>
          <a:endParaRPr lang="en-US" dirty="0"/>
        </a:p>
      </dgm:t>
    </dgm:pt>
    <dgm:pt modelId="{E6DB6B68-E9CE-7441-8473-59572E1BB155}" type="parTrans" cxnId="{1551C93E-E919-054E-BFC4-377477086913}">
      <dgm:prSet/>
      <dgm:spPr/>
      <dgm:t>
        <a:bodyPr/>
        <a:lstStyle/>
        <a:p>
          <a:endParaRPr lang="en-US"/>
        </a:p>
      </dgm:t>
    </dgm:pt>
    <dgm:pt modelId="{B2717672-8311-CD4D-978E-4A30BC4DBA37}" type="sibTrans" cxnId="{1551C93E-E919-054E-BFC4-377477086913}">
      <dgm:prSet/>
      <dgm:spPr/>
      <dgm:t>
        <a:bodyPr/>
        <a:lstStyle/>
        <a:p>
          <a:endParaRPr lang="en-US"/>
        </a:p>
      </dgm:t>
    </dgm:pt>
    <dgm:pt modelId="{3E18EC88-C4CD-B941-AC88-E4BD32C1F066}">
      <dgm:prSet phldrT="[Text]"/>
      <dgm:spPr/>
      <dgm:t>
        <a:bodyPr/>
        <a:lstStyle/>
        <a:p>
          <a:r>
            <a:rPr lang="en-US" dirty="0" smtClean="0"/>
            <a:t>Laboratory and Design Studio</a:t>
          </a:r>
          <a:endParaRPr lang="en-US" dirty="0"/>
        </a:p>
      </dgm:t>
    </dgm:pt>
    <dgm:pt modelId="{727E72AB-2BC3-A74E-972A-DF00958F4061}" type="parTrans" cxnId="{4B0F6790-DBD0-D749-85F4-4E143F2D468A}">
      <dgm:prSet/>
      <dgm:spPr/>
      <dgm:t>
        <a:bodyPr/>
        <a:lstStyle/>
        <a:p>
          <a:endParaRPr lang="en-US"/>
        </a:p>
      </dgm:t>
    </dgm:pt>
    <dgm:pt modelId="{3DC164A6-0469-6149-BC3A-087124B22B4D}" type="sibTrans" cxnId="{4B0F6790-DBD0-D749-85F4-4E143F2D468A}">
      <dgm:prSet/>
      <dgm:spPr/>
      <dgm:t>
        <a:bodyPr/>
        <a:lstStyle/>
        <a:p>
          <a:endParaRPr lang="en-US"/>
        </a:p>
      </dgm:t>
    </dgm:pt>
    <dgm:pt modelId="{E8F19BAC-E07D-4844-8989-AB7452CF1B9A}">
      <dgm:prSet phldrT="[Text]"/>
      <dgm:spPr/>
      <dgm:t>
        <a:bodyPr/>
        <a:lstStyle/>
        <a:p>
          <a:r>
            <a:rPr lang="en-US" dirty="0" smtClean="0"/>
            <a:t>Huff Research Group (HRG) space</a:t>
          </a:r>
          <a:endParaRPr lang="en-US" dirty="0"/>
        </a:p>
      </dgm:t>
    </dgm:pt>
    <dgm:pt modelId="{EA924734-42DA-8044-A017-CA8D76FA7F0A}" type="parTrans" cxnId="{C1D3E4A6-4DF9-894C-A54A-5B812BA5D9C7}">
      <dgm:prSet/>
      <dgm:spPr/>
      <dgm:t>
        <a:bodyPr/>
        <a:lstStyle/>
        <a:p>
          <a:endParaRPr lang="en-US"/>
        </a:p>
      </dgm:t>
    </dgm:pt>
    <dgm:pt modelId="{7777B564-5C21-C048-87A2-A0D0AF18F875}" type="sibTrans" cxnId="{C1D3E4A6-4DF9-894C-A54A-5B812BA5D9C7}">
      <dgm:prSet/>
      <dgm:spPr/>
      <dgm:t>
        <a:bodyPr/>
        <a:lstStyle/>
        <a:p>
          <a:endParaRPr lang="en-US"/>
        </a:p>
      </dgm:t>
    </dgm:pt>
    <dgm:pt modelId="{189F3207-2D0C-9A45-BBD9-402EB9359084}">
      <dgm:prSet phldrT="[Text]"/>
      <dgm:spPr/>
      <dgm:t>
        <a:bodyPr/>
        <a:lstStyle/>
        <a:p>
          <a:r>
            <a:rPr lang="en-US" dirty="0" smtClean="0"/>
            <a:t>Introduction of challenges</a:t>
          </a:r>
          <a:endParaRPr lang="en-US" dirty="0"/>
        </a:p>
      </dgm:t>
    </dgm:pt>
    <dgm:pt modelId="{FA6927C2-EDB5-694D-A9C6-54A909303317}" type="parTrans" cxnId="{8549C648-DC2E-FB49-99C7-B6C0FA4EBA9C}">
      <dgm:prSet/>
      <dgm:spPr/>
      <dgm:t>
        <a:bodyPr/>
        <a:lstStyle/>
        <a:p>
          <a:endParaRPr lang="en-US"/>
        </a:p>
      </dgm:t>
    </dgm:pt>
    <dgm:pt modelId="{33A32382-28E4-B542-ACD5-5149695B7609}" type="sibTrans" cxnId="{8549C648-DC2E-FB49-99C7-B6C0FA4EBA9C}">
      <dgm:prSet/>
      <dgm:spPr/>
      <dgm:t>
        <a:bodyPr/>
        <a:lstStyle/>
        <a:p>
          <a:endParaRPr lang="en-US"/>
        </a:p>
      </dgm:t>
    </dgm:pt>
    <dgm:pt modelId="{FA77D7B7-9A2F-C944-81A1-4A2FFA8F785A}">
      <dgm:prSet phldrT="[Text]"/>
      <dgm:spPr/>
      <dgm:t>
        <a:bodyPr/>
        <a:lstStyle/>
        <a:p>
          <a:r>
            <a:rPr lang="en-US" dirty="0" smtClean="0"/>
            <a:t>Prototyping and Showcasing</a:t>
          </a:r>
          <a:endParaRPr lang="en-US" dirty="0"/>
        </a:p>
      </dgm:t>
    </dgm:pt>
    <dgm:pt modelId="{FA145253-75C8-5F43-86E0-27E004540E56}" type="parTrans" cxnId="{68CBDF53-49B5-7343-BB2A-174571BBC3D6}">
      <dgm:prSet/>
      <dgm:spPr/>
      <dgm:t>
        <a:bodyPr/>
        <a:lstStyle/>
        <a:p>
          <a:endParaRPr lang="en-US"/>
        </a:p>
      </dgm:t>
    </dgm:pt>
    <dgm:pt modelId="{E7F51A52-964E-3848-922E-7157894C615E}" type="sibTrans" cxnId="{68CBDF53-49B5-7343-BB2A-174571BBC3D6}">
      <dgm:prSet/>
      <dgm:spPr/>
      <dgm:t>
        <a:bodyPr/>
        <a:lstStyle/>
        <a:p>
          <a:endParaRPr lang="en-US"/>
        </a:p>
      </dgm:t>
    </dgm:pt>
    <dgm:pt modelId="{232256C1-BDC3-5E40-AC9F-CEF5F0C8745E}">
      <dgm:prSet phldrT="[Text]"/>
      <dgm:spPr/>
      <dgm:t>
        <a:bodyPr/>
        <a:lstStyle/>
        <a:p>
          <a:r>
            <a:rPr lang="en-US" dirty="0" smtClean="0"/>
            <a:t>Engineering Showcase</a:t>
          </a:r>
          <a:endParaRPr lang="en-US" dirty="0"/>
        </a:p>
      </dgm:t>
    </dgm:pt>
    <dgm:pt modelId="{1D759D34-0211-D742-A15F-6FF6991E436B}" type="parTrans" cxnId="{B7867F46-27C8-2949-B1A1-0752DBF0F8AC}">
      <dgm:prSet/>
      <dgm:spPr/>
      <dgm:t>
        <a:bodyPr/>
        <a:lstStyle/>
        <a:p>
          <a:endParaRPr lang="en-US"/>
        </a:p>
      </dgm:t>
    </dgm:pt>
    <dgm:pt modelId="{FF97CFDF-F3FD-264E-9E11-CB4D99946317}" type="sibTrans" cxnId="{B7867F46-27C8-2949-B1A1-0752DBF0F8AC}">
      <dgm:prSet/>
      <dgm:spPr/>
      <dgm:t>
        <a:bodyPr/>
        <a:lstStyle/>
        <a:p>
          <a:endParaRPr lang="en-US"/>
        </a:p>
      </dgm:t>
    </dgm:pt>
    <dgm:pt modelId="{8BC7304E-7757-1F4E-9D72-9A9983E5AEB5}">
      <dgm:prSet phldrT="[Text]"/>
      <dgm:spPr/>
      <dgm:t>
        <a:bodyPr/>
        <a:lstStyle/>
        <a:p>
          <a:r>
            <a:rPr lang="en-US" dirty="0" smtClean="0"/>
            <a:t>EIC; </a:t>
          </a:r>
          <a:r>
            <a:rPr lang="en-US" dirty="0" smtClean="0"/>
            <a:t>the great outdoors</a:t>
          </a:r>
          <a:endParaRPr lang="en-US" dirty="0"/>
        </a:p>
      </dgm:t>
    </dgm:pt>
    <dgm:pt modelId="{459B7463-314A-A44A-AC6A-F94499EBBC3A}" type="parTrans" cxnId="{88DD5B3F-ABFF-E44B-9C3F-0CABFB361297}">
      <dgm:prSet/>
      <dgm:spPr/>
      <dgm:t>
        <a:bodyPr/>
        <a:lstStyle/>
        <a:p>
          <a:endParaRPr lang="en-US"/>
        </a:p>
      </dgm:t>
    </dgm:pt>
    <dgm:pt modelId="{2FE64081-1481-454A-9B9E-AF6DD6EA75B3}" type="sibTrans" cxnId="{88DD5B3F-ABFF-E44B-9C3F-0CABFB361297}">
      <dgm:prSet/>
      <dgm:spPr/>
      <dgm:t>
        <a:bodyPr/>
        <a:lstStyle/>
        <a:p>
          <a:endParaRPr lang="en-US"/>
        </a:p>
      </dgm:t>
    </dgm:pt>
    <dgm:pt modelId="{A40D14CA-6547-B54C-BDE7-B5EB12574F03}">
      <dgm:prSet phldrT="[Text]"/>
      <dgm:spPr/>
      <dgm:t>
        <a:bodyPr/>
        <a:lstStyle/>
        <a:p>
          <a:r>
            <a:rPr lang="en-US" dirty="0" smtClean="0"/>
            <a:t>Quizzes, test, peer grading, and reporting</a:t>
          </a:r>
          <a:endParaRPr lang="en-US" dirty="0"/>
        </a:p>
      </dgm:t>
    </dgm:pt>
    <dgm:pt modelId="{10032606-D5CF-EC4E-BD5C-5C35C5A27FCD}" type="parTrans" cxnId="{92B626F8-4217-C948-BFF6-FFF45D460F14}">
      <dgm:prSet/>
      <dgm:spPr/>
      <dgm:t>
        <a:bodyPr/>
        <a:lstStyle/>
        <a:p>
          <a:endParaRPr lang="en-US"/>
        </a:p>
      </dgm:t>
    </dgm:pt>
    <dgm:pt modelId="{B96FF3D1-6280-D547-8129-805B76CC41DD}" type="sibTrans" cxnId="{92B626F8-4217-C948-BFF6-FFF45D460F14}">
      <dgm:prSet/>
      <dgm:spPr/>
      <dgm:t>
        <a:bodyPr/>
        <a:lstStyle/>
        <a:p>
          <a:endParaRPr lang="en-US"/>
        </a:p>
      </dgm:t>
    </dgm:pt>
    <dgm:pt modelId="{56C41D1B-3260-9C42-BE85-9683BEB5F69F}">
      <dgm:prSet phldrT="[Text]"/>
      <dgm:spPr/>
      <dgm:t>
        <a:bodyPr/>
        <a:lstStyle/>
        <a:p>
          <a:r>
            <a:rPr lang="en-US" dirty="0" smtClean="0"/>
            <a:t>Wireless Communication Laboratory (WCL)</a:t>
          </a:r>
          <a:endParaRPr lang="en-US" dirty="0"/>
        </a:p>
      </dgm:t>
    </dgm:pt>
    <dgm:pt modelId="{77A7A6CB-C2D9-E345-A8F8-7A9CA8FD2615}" type="parTrans" cxnId="{D742AF2E-59A0-A249-90CD-4129A98164B3}">
      <dgm:prSet/>
      <dgm:spPr/>
      <dgm:t>
        <a:bodyPr/>
        <a:lstStyle/>
        <a:p>
          <a:endParaRPr lang="en-US"/>
        </a:p>
      </dgm:t>
    </dgm:pt>
    <dgm:pt modelId="{3E810FD3-E2DF-2248-BA6D-304004E5EEF1}" type="sibTrans" cxnId="{D742AF2E-59A0-A249-90CD-4129A98164B3}">
      <dgm:prSet/>
      <dgm:spPr/>
      <dgm:t>
        <a:bodyPr/>
        <a:lstStyle/>
        <a:p>
          <a:endParaRPr lang="en-US"/>
        </a:p>
      </dgm:t>
    </dgm:pt>
    <dgm:pt modelId="{0795E2C9-7D1C-FF44-86CA-663AF25DF74E}">
      <dgm:prSet phldrT="[Text]"/>
      <dgm:spPr/>
      <dgm:t>
        <a:bodyPr/>
        <a:lstStyle/>
        <a:p>
          <a:r>
            <a:rPr lang="en-US" dirty="0" smtClean="0"/>
            <a:t>Anechoic chamber</a:t>
          </a:r>
          <a:endParaRPr lang="en-US" dirty="0"/>
        </a:p>
      </dgm:t>
    </dgm:pt>
    <dgm:pt modelId="{6100F654-CCA9-564C-BE61-24D8A19424E6}" type="parTrans" cxnId="{4E3C1487-2020-E048-95C1-1C499E35B062}">
      <dgm:prSet/>
      <dgm:spPr/>
      <dgm:t>
        <a:bodyPr/>
        <a:lstStyle/>
        <a:p>
          <a:endParaRPr lang="en-US"/>
        </a:p>
      </dgm:t>
    </dgm:pt>
    <dgm:pt modelId="{A62B8EB4-1A3E-2B40-90F9-68064CFD2649}" type="sibTrans" cxnId="{4E3C1487-2020-E048-95C1-1C499E35B062}">
      <dgm:prSet/>
      <dgm:spPr/>
      <dgm:t>
        <a:bodyPr/>
        <a:lstStyle/>
        <a:p>
          <a:endParaRPr lang="en-US"/>
        </a:p>
      </dgm:t>
    </dgm:pt>
    <dgm:pt modelId="{73BC32FF-6078-7C4C-A5B7-02DB882C0E9D}">
      <dgm:prSet phldrT="[Text]"/>
      <dgm:spPr/>
      <dgm:t>
        <a:bodyPr/>
        <a:lstStyle/>
        <a:p>
          <a:r>
            <a:rPr lang="en-US" dirty="0" smtClean="0"/>
            <a:t>Team discussions, conceptual designs</a:t>
          </a:r>
          <a:endParaRPr lang="en-US" dirty="0"/>
        </a:p>
      </dgm:t>
    </dgm:pt>
    <dgm:pt modelId="{2B9358BE-207A-884B-80B3-C332BABC1AC5}" type="parTrans" cxnId="{06D4530B-2742-7441-A480-06C15CBB6F5D}">
      <dgm:prSet/>
      <dgm:spPr/>
      <dgm:t>
        <a:bodyPr/>
        <a:lstStyle/>
        <a:p>
          <a:endParaRPr lang="en-US"/>
        </a:p>
      </dgm:t>
    </dgm:pt>
    <dgm:pt modelId="{4BD19C7A-DC47-004A-94C6-63FBA85B50C9}" type="sibTrans" cxnId="{06D4530B-2742-7441-A480-06C15CBB6F5D}">
      <dgm:prSet/>
      <dgm:spPr/>
      <dgm:t>
        <a:bodyPr/>
        <a:lstStyle/>
        <a:p>
          <a:endParaRPr lang="en-US"/>
        </a:p>
      </dgm:t>
    </dgm:pt>
    <dgm:pt modelId="{7E089800-7279-7949-A023-58D35DC4880B}" type="pres">
      <dgm:prSet presAssocID="{0A2F5993-3B18-AC4B-B7E4-9136EFDBE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753C6E-E771-7C44-B2AC-49077B677E57}" type="pres">
      <dgm:prSet presAssocID="{86E77E41-01E5-6746-856D-350D93BFCA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6EE3F-EC69-2147-A266-B436AB57B421}" type="pres">
      <dgm:prSet presAssocID="{86E77E41-01E5-6746-856D-350D93BFCA4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038CB-E9F9-8548-BA86-A06CFCE96337}" type="pres">
      <dgm:prSet presAssocID="{3E18EC88-C4CD-B941-AC88-E4BD32C1F06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607F9-94EC-1540-85C5-FDBB5EB528FB}" type="pres">
      <dgm:prSet presAssocID="{3E18EC88-C4CD-B941-AC88-E4BD32C1F06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B99C3-FFCF-8742-B3FC-1D14A7FD44B8}" type="pres">
      <dgm:prSet presAssocID="{FA77D7B7-9A2F-C944-81A1-4A2FFA8F785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64AF8-630F-264C-9A60-E8A34A0B2818}" type="pres">
      <dgm:prSet presAssocID="{FA77D7B7-9A2F-C944-81A1-4A2FFA8F785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0F6790-DBD0-D749-85F4-4E143F2D468A}" srcId="{0A2F5993-3B18-AC4B-B7E4-9136EFDBE65B}" destId="{3E18EC88-C4CD-B941-AC88-E4BD32C1F066}" srcOrd="1" destOrd="0" parTransId="{727E72AB-2BC3-A74E-972A-DF00958F4061}" sibTransId="{3DC164A6-0469-6149-BC3A-087124B22B4D}"/>
    <dgm:cxn modelId="{06D4530B-2742-7441-A480-06C15CBB6F5D}" srcId="{86E77E41-01E5-6746-856D-350D93BFCA4A}" destId="{73BC32FF-6078-7C4C-A5B7-02DB882C0E9D}" srcOrd="1" destOrd="0" parTransId="{2B9358BE-207A-884B-80B3-C332BABC1AC5}" sibTransId="{4BD19C7A-DC47-004A-94C6-63FBA85B50C9}"/>
    <dgm:cxn modelId="{D742AF2E-59A0-A249-90CD-4129A98164B3}" srcId="{3E18EC88-C4CD-B941-AC88-E4BD32C1F066}" destId="{56C41D1B-3260-9C42-BE85-9683BEB5F69F}" srcOrd="1" destOrd="0" parTransId="{77A7A6CB-C2D9-E345-A8F8-7A9CA8FD2615}" sibTransId="{3E810FD3-E2DF-2248-BA6D-304004E5EEF1}"/>
    <dgm:cxn modelId="{68CBDF53-49B5-7343-BB2A-174571BBC3D6}" srcId="{0A2F5993-3B18-AC4B-B7E4-9136EFDBE65B}" destId="{FA77D7B7-9A2F-C944-81A1-4A2FFA8F785A}" srcOrd="2" destOrd="0" parTransId="{FA145253-75C8-5F43-86E0-27E004540E56}" sibTransId="{E7F51A52-964E-3848-922E-7157894C615E}"/>
    <dgm:cxn modelId="{A5E9384A-EAC7-2644-9C47-5638379871CE}" type="presOf" srcId="{189F3207-2D0C-9A45-BBD9-402EB9359084}" destId="{50A6EE3F-EC69-2147-A266-B436AB57B421}" srcOrd="0" destOrd="0" presId="urn:microsoft.com/office/officeart/2005/8/layout/vList2"/>
    <dgm:cxn modelId="{F5A321DA-8D03-7D41-9A40-42A232EBD6D7}" type="presOf" srcId="{FA77D7B7-9A2F-C944-81A1-4A2FFA8F785A}" destId="{66BB99C3-FFCF-8742-B3FC-1D14A7FD44B8}" srcOrd="0" destOrd="0" presId="urn:microsoft.com/office/officeart/2005/8/layout/vList2"/>
    <dgm:cxn modelId="{B7867F46-27C8-2949-B1A1-0752DBF0F8AC}" srcId="{FA77D7B7-9A2F-C944-81A1-4A2FFA8F785A}" destId="{232256C1-BDC3-5E40-AC9F-CEF5F0C8745E}" srcOrd="1" destOrd="0" parTransId="{1D759D34-0211-D742-A15F-6FF6991E436B}" sibTransId="{FF97CFDF-F3FD-264E-9E11-CB4D99946317}"/>
    <dgm:cxn modelId="{19C7A5AD-94EC-C34E-9D57-549E758A43F8}" type="presOf" srcId="{A40D14CA-6547-B54C-BDE7-B5EB12574F03}" destId="{50A6EE3F-EC69-2147-A266-B436AB57B421}" srcOrd="0" destOrd="2" presId="urn:microsoft.com/office/officeart/2005/8/layout/vList2"/>
    <dgm:cxn modelId="{4E3C1487-2020-E048-95C1-1C499E35B062}" srcId="{3E18EC88-C4CD-B941-AC88-E4BD32C1F066}" destId="{0795E2C9-7D1C-FF44-86CA-663AF25DF74E}" srcOrd="2" destOrd="0" parTransId="{6100F654-CCA9-564C-BE61-24D8A19424E6}" sibTransId="{A62B8EB4-1A3E-2B40-90F9-68064CFD2649}"/>
    <dgm:cxn modelId="{E9CAD727-C965-EE4A-9766-E351C3EE1C0F}" type="presOf" srcId="{232256C1-BDC3-5E40-AC9F-CEF5F0C8745E}" destId="{D8964AF8-630F-264C-9A60-E8A34A0B2818}" srcOrd="0" destOrd="1" presId="urn:microsoft.com/office/officeart/2005/8/layout/vList2"/>
    <dgm:cxn modelId="{4C73C8B2-B10C-8745-932E-EC7879F0C44C}" type="presOf" srcId="{8BC7304E-7757-1F4E-9D72-9A9983E5AEB5}" destId="{D8964AF8-630F-264C-9A60-E8A34A0B2818}" srcOrd="0" destOrd="0" presId="urn:microsoft.com/office/officeart/2005/8/layout/vList2"/>
    <dgm:cxn modelId="{850F7812-8EA0-A34E-9F3B-2FFD64A29443}" type="presOf" srcId="{3E18EC88-C4CD-B941-AC88-E4BD32C1F066}" destId="{60B038CB-E9F9-8548-BA86-A06CFCE96337}" srcOrd="0" destOrd="0" presId="urn:microsoft.com/office/officeart/2005/8/layout/vList2"/>
    <dgm:cxn modelId="{88DD5B3F-ABFF-E44B-9C3F-0CABFB361297}" srcId="{FA77D7B7-9A2F-C944-81A1-4A2FFA8F785A}" destId="{8BC7304E-7757-1F4E-9D72-9A9983E5AEB5}" srcOrd="0" destOrd="0" parTransId="{459B7463-314A-A44A-AC6A-F94499EBBC3A}" sibTransId="{2FE64081-1481-454A-9B9E-AF6DD6EA75B3}"/>
    <dgm:cxn modelId="{8549C648-DC2E-FB49-99C7-B6C0FA4EBA9C}" srcId="{86E77E41-01E5-6746-856D-350D93BFCA4A}" destId="{189F3207-2D0C-9A45-BBD9-402EB9359084}" srcOrd="0" destOrd="0" parTransId="{FA6927C2-EDB5-694D-A9C6-54A909303317}" sibTransId="{33A32382-28E4-B542-ACD5-5149695B7609}"/>
    <dgm:cxn modelId="{72618E39-5FD1-0547-B667-AFF39C0C571E}" type="presOf" srcId="{86E77E41-01E5-6746-856D-350D93BFCA4A}" destId="{33753C6E-E771-7C44-B2AC-49077B677E57}" srcOrd="0" destOrd="0" presId="urn:microsoft.com/office/officeart/2005/8/layout/vList2"/>
    <dgm:cxn modelId="{1AFD6921-0958-8F43-B245-58A38D26F6BB}" type="presOf" srcId="{0A2F5993-3B18-AC4B-B7E4-9136EFDBE65B}" destId="{7E089800-7279-7949-A023-58D35DC4880B}" srcOrd="0" destOrd="0" presId="urn:microsoft.com/office/officeart/2005/8/layout/vList2"/>
    <dgm:cxn modelId="{2C67CD4A-E53E-0247-8EFD-4F70C9FF286E}" type="presOf" srcId="{56C41D1B-3260-9C42-BE85-9683BEB5F69F}" destId="{0C1607F9-94EC-1540-85C5-FDBB5EB528FB}" srcOrd="0" destOrd="1" presId="urn:microsoft.com/office/officeart/2005/8/layout/vList2"/>
    <dgm:cxn modelId="{64633E7F-7A9A-684A-B2E6-67083E77E111}" type="presOf" srcId="{73BC32FF-6078-7C4C-A5B7-02DB882C0E9D}" destId="{50A6EE3F-EC69-2147-A266-B436AB57B421}" srcOrd="0" destOrd="1" presId="urn:microsoft.com/office/officeart/2005/8/layout/vList2"/>
    <dgm:cxn modelId="{1551C93E-E919-054E-BFC4-377477086913}" srcId="{0A2F5993-3B18-AC4B-B7E4-9136EFDBE65B}" destId="{86E77E41-01E5-6746-856D-350D93BFCA4A}" srcOrd="0" destOrd="0" parTransId="{E6DB6B68-E9CE-7441-8473-59572E1BB155}" sibTransId="{B2717672-8311-CD4D-978E-4A30BC4DBA37}"/>
    <dgm:cxn modelId="{92B626F8-4217-C948-BFF6-FFF45D460F14}" srcId="{86E77E41-01E5-6746-856D-350D93BFCA4A}" destId="{A40D14CA-6547-B54C-BDE7-B5EB12574F03}" srcOrd="2" destOrd="0" parTransId="{10032606-D5CF-EC4E-BD5C-5C35C5A27FCD}" sibTransId="{B96FF3D1-6280-D547-8129-805B76CC41DD}"/>
    <dgm:cxn modelId="{15CFC1F0-877F-0E4C-B280-8813454300C6}" type="presOf" srcId="{0795E2C9-7D1C-FF44-86CA-663AF25DF74E}" destId="{0C1607F9-94EC-1540-85C5-FDBB5EB528FB}" srcOrd="0" destOrd="2" presId="urn:microsoft.com/office/officeart/2005/8/layout/vList2"/>
    <dgm:cxn modelId="{51C70EB3-B696-9A42-96D3-C69D9A564958}" type="presOf" srcId="{E8F19BAC-E07D-4844-8989-AB7452CF1B9A}" destId="{0C1607F9-94EC-1540-85C5-FDBB5EB528FB}" srcOrd="0" destOrd="0" presId="urn:microsoft.com/office/officeart/2005/8/layout/vList2"/>
    <dgm:cxn modelId="{C1D3E4A6-4DF9-894C-A54A-5B812BA5D9C7}" srcId="{3E18EC88-C4CD-B941-AC88-E4BD32C1F066}" destId="{E8F19BAC-E07D-4844-8989-AB7452CF1B9A}" srcOrd="0" destOrd="0" parTransId="{EA924734-42DA-8044-A017-CA8D76FA7F0A}" sibTransId="{7777B564-5C21-C048-87A2-A0D0AF18F875}"/>
    <dgm:cxn modelId="{A79FD3F7-0053-0842-ADBD-A1506A6E6CB5}" type="presParOf" srcId="{7E089800-7279-7949-A023-58D35DC4880B}" destId="{33753C6E-E771-7C44-B2AC-49077B677E57}" srcOrd="0" destOrd="0" presId="urn:microsoft.com/office/officeart/2005/8/layout/vList2"/>
    <dgm:cxn modelId="{514CB64B-5F12-F04B-975A-AA8854C16A86}" type="presParOf" srcId="{7E089800-7279-7949-A023-58D35DC4880B}" destId="{50A6EE3F-EC69-2147-A266-B436AB57B421}" srcOrd="1" destOrd="0" presId="urn:microsoft.com/office/officeart/2005/8/layout/vList2"/>
    <dgm:cxn modelId="{6FF16A7D-043D-714B-A68D-D5830238C47E}" type="presParOf" srcId="{7E089800-7279-7949-A023-58D35DC4880B}" destId="{60B038CB-E9F9-8548-BA86-A06CFCE96337}" srcOrd="2" destOrd="0" presId="urn:microsoft.com/office/officeart/2005/8/layout/vList2"/>
    <dgm:cxn modelId="{D70A974D-5879-1349-98D7-8F97DDEB1CBF}" type="presParOf" srcId="{7E089800-7279-7949-A023-58D35DC4880B}" destId="{0C1607F9-94EC-1540-85C5-FDBB5EB528FB}" srcOrd="3" destOrd="0" presId="urn:microsoft.com/office/officeart/2005/8/layout/vList2"/>
    <dgm:cxn modelId="{17CB6401-B354-244E-B098-8D6B363669E6}" type="presParOf" srcId="{7E089800-7279-7949-A023-58D35DC4880B}" destId="{66BB99C3-FFCF-8742-B3FC-1D14A7FD44B8}" srcOrd="4" destOrd="0" presId="urn:microsoft.com/office/officeart/2005/8/layout/vList2"/>
    <dgm:cxn modelId="{E7B817CF-A172-E946-88C3-476E5DC72AC3}" type="presParOf" srcId="{7E089800-7279-7949-A023-58D35DC4880B}" destId="{D8964AF8-630F-264C-9A60-E8A34A0B281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2F5993-3B18-AC4B-B7E4-9136EFDBE65B}" type="doc">
      <dgm:prSet loTypeId="urn:microsoft.com/office/officeart/2005/8/layout/vList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E77E41-01E5-6746-856D-350D93BFCA4A}">
      <dgm:prSet phldrT="[Text]"/>
      <dgm:spPr/>
      <dgm:t>
        <a:bodyPr/>
        <a:lstStyle/>
        <a:p>
          <a:r>
            <a:rPr lang="en-US" dirty="0" smtClean="0"/>
            <a:t>Workstations and Design Software</a:t>
          </a:r>
          <a:endParaRPr lang="en-US" dirty="0"/>
        </a:p>
      </dgm:t>
    </dgm:pt>
    <dgm:pt modelId="{E6DB6B68-E9CE-7441-8473-59572E1BB155}" type="parTrans" cxnId="{1551C93E-E919-054E-BFC4-377477086913}">
      <dgm:prSet/>
      <dgm:spPr/>
      <dgm:t>
        <a:bodyPr/>
        <a:lstStyle/>
        <a:p>
          <a:endParaRPr lang="en-US"/>
        </a:p>
      </dgm:t>
    </dgm:pt>
    <dgm:pt modelId="{B2717672-8311-CD4D-978E-4A30BC4DBA37}" type="sibTrans" cxnId="{1551C93E-E919-054E-BFC4-377477086913}">
      <dgm:prSet/>
      <dgm:spPr/>
      <dgm:t>
        <a:bodyPr/>
        <a:lstStyle/>
        <a:p>
          <a:endParaRPr lang="en-US"/>
        </a:p>
      </dgm:t>
    </dgm:pt>
    <dgm:pt modelId="{3E18EC88-C4CD-B941-AC88-E4BD32C1F066}">
      <dgm:prSet phldrT="[Text]"/>
      <dgm:spPr/>
      <dgm:t>
        <a:bodyPr/>
        <a:lstStyle/>
        <a:p>
          <a:r>
            <a:rPr lang="en-US" dirty="0" smtClean="0"/>
            <a:t>Video, Audio, and Editing Software</a:t>
          </a:r>
          <a:endParaRPr lang="en-US" dirty="0"/>
        </a:p>
      </dgm:t>
    </dgm:pt>
    <dgm:pt modelId="{727E72AB-2BC3-A74E-972A-DF00958F4061}" type="parTrans" cxnId="{4B0F6790-DBD0-D749-85F4-4E143F2D468A}">
      <dgm:prSet/>
      <dgm:spPr/>
      <dgm:t>
        <a:bodyPr/>
        <a:lstStyle/>
        <a:p>
          <a:endParaRPr lang="en-US"/>
        </a:p>
      </dgm:t>
    </dgm:pt>
    <dgm:pt modelId="{3DC164A6-0469-6149-BC3A-087124B22B4D}" type="sibTrans" cxnId="{4B0F6790-DBD0-D749-85F4-4E143F2D468A}">
      <dgm:prSet/>
      <dgm:spPr/>
      <dgm:t>
        <a:bodyPr/>
        <a:lstStyle/>
        <a:p>
          <a:endParaRPr lang="en-US"/>
        </a:p>
      </dgm:t>
    </dgm:pt>
    <dgm:pt modelId="{E8F19BAC-E07D-4844-8989-AB7452CF1B9A}">
      <dgm:prSet phldrT="[Text]"/>
      <dgm:spPr/>
      <dgm:t>
        <a:bodyPr/>
        <a:lstStyle/>
        <a:p>
          <a:r>
            <a:rPr lang="en-US" dirty="0" smtClean="0"/>
            <a:t>Panasonic P2 framework</a:t>
          </a:r>
          <a:endParaRPr lang="en-US" dirty="0"/>
        </a:p>
      </dgm:t>
    </dgm:pt>
    <dgm:pt modelId="{EA924734-42DA-8044-A017-CA8D76FA7F0A}" type="parTrans" cxnId="{C1D3E4A6-4DF9-894C-A54A-5B812BA5D9C7}">
      <dgm:prSet/>
      <dgm:spPr/>
      <dgm:t>
        <a:bodyPr/>
        <a:lstStyle/>
        <a:p>
          <a:endParaRPr lang="en-US"/>
        </a:p>
      </dgm:t>
    </dgm:pt>
    <dgm:pt modelId="{7777B564-5C21-C048-87A2-A0D0AF18F875}" type="sibTrans" cxnId="{C1D3E4A6-4DF9-894C-A54A-5B812BA5D9C7}">
      <dgm:prSet/>
      <dgm:spPr/>
      <dgm:t>
        <a:bodyPr/>
        <a:lstStyle/>
        <a:p>
          <a:endParaRPr lang="en-US"/>
        </a:p>
      </dgm:t>
    </dgm:pt>
    <dgm:pt modelId="{189F3207-2D0C-9A45-BBD9-402EB9359084}">
      <dgm:prSet phldrT="[Text]"/>
      <dgm:spPr/>
      <dgm:t>
        <a:bodyPr/>
        <a:lstStyle/>
        <a:p>
          <a:r>
            <a:rPr lang="en-US" dirty="0" smtClean="0"/>
            <a:t>ANSYS HFSS, </a:t>
          </a:r>
          <a:r>
            <a:rPr lang="en-US" dirty="0" err="1" smtClean="0"/>
            <a:t>Mathematica</a:t>
          </a:r>
          <a:r>
            <a:rPr lang="en-US" dirty="0" smtClean="0"/>
            <a:t>, </a:t>
          </a:r>
          <a:r>
            <a:rPr lang="en-US" dirty="0" err="1" smtClean="0"/>
            <a:t>Mathworks</a:t>
          </a:r>
          <a:r>
            <a:rPr lang="en-US" dirty="0" smtClean="0"/>
            <a:t> </a:t>
          </a:r>
          <a:r>
            <a:rPr lang="en-US" dirty="0" err="1" smtClean="0"/>
            <a:t>Matlab</a:t>
          </a:r>
          <a:r>
            <a:rPr lang="en-US" dirty="0" smtClean="0"/>
            <a:t>, NI </a:t>
          </a:r>
          <a:r>
            <a:rPr lang="en-US" dirty="0" err="1" smtClean="0"/>
            <a:t>Labview</a:t>
          </a:r>
          <a:r>
            <a:rPr lang="en-US" dirty="0" smtClean="0"/>
            <a:t>, </a:t>
          </a:r>
          <a:r>
            <a:rPr lang="en-US" dirty="0" err="1" smtClean="0"/>
            <a:t>Solidworks</a:t>
          </a:r>
          <a:r>
            <a:rPr lang="en-US" dirty="0" smtClean="0"/>
            <a:t>, Microsoft Visio</a:t>
          </a:r>
          <a:endParaRPr lang="en-US" dirty="0"/>
        </a:p>
      </dgm:t>
    </dgm:pt>
    <dgm:pt modelId="{FA6927C2-EDB5-694D-A9C6-54A909303317}" type="parTrans" cxnId="{8549C648-DC2E-FB49-99C7-B6C0FA4EBA9C}">
      <dgm:prSet/>
      <dgm:spPr/>
      <dgm:t>
        <a:bodyPr/>
        <a:lstStyle/>
        <a:p>
          <a:endParaRPr lang="en-US"/>
        </a:p>
      </dgm:t>
    </dgm:pt>
    <dgm:pt modelId="{33A32382-28E4-B542-ACD5-5149695B7609}" type="sibTrans" cxnId="{8549C648-DC2E-FB49-99C7-B6C0FA4EBA9C}">
      <dgm:prSet/>
      <dgm:spPr/>
      <dgm:t>
        <a:bodyPr/>
        <a:lstStyle/>
        <a:p>
          <a:endParaRPr lang="en-US"/>
        </a:p>
      </dgm:t>
    </dgm:pt>
    <dgm:pt modelId="{FA77D7B7-9A2F-C944-81A1-4A2FFA8F785A}">
      <dgm:prSet phldrT="[Text]"/>
      <dgm:spPr/>
      <dgm:t>
        <a:bodyPr/>
        <a:lstStyle/>
        <a:p>
          <a:r>
            <a:rPr lang="en-US" dirty="0" smtClean="0"/>
            <a:t>Fabrication and Testing</a:t>
          </a:r>
          <a:endParaRPr lang="en-US" dirty="0"/>
        </a:p>
      </dgm:t>
    </dgm:pt>
    <dgm:pt modelId="{FA145253-75C8-5F43-86E0-27E004540E56}" type="parTrans" cxnId="{68CBDF53-49B5-7343-BB2A-174571BBC3D6}">
      <dgm:prSet/>
      <dgm:spPr/>
      <dgm:t>
        <a:bodyPr/>
        <a:lstStyle/>
        <a:p>
          <a:endParaRPr lang="en-US"/>
        </a:p>
      </dgm:t>
    </dgm:pt>
    <dgm:pt modelId="{E7F51A52-964E-3848-922E-7157894C615E}" type="sibTrans" cxnId="{68CBDF53-49B5-7343-BB2A-174571BBC3D6}">
      <dgm:prSet/>
      <dgm:spPr/>
      <dgm:t>
        <a:bodyPr/>
        <a:lstStyle/>
        <a:p>
          <a:endParaRPr lang="en-US"/>
        </a:p>
      </dgm:t>
    </dgm:pt>
    <dgm:pt modelId="{56C41D1B-3260-9C42-BE85-9683BEB5F69F}">
      <dgm:prSet phldrT="[Text]"/>
      <dgm:spPr/>
      <dgm:t>
        <a:bodyPr/>
        <a:lstStyle/>
        <a:p>
          <a:r>
            <a:rPr lang="en-US" dirty="0" smtClean="0"/>
            <a:t>Adobe Premiere Pro</a:t>
          </a:r>
          <a:endParaRPr lang="en-US" dirty="0"/>
        </a:p>
      </dgm:t>
    </dgm:pt>
    <dgm:pt modelId="{77A7A6CB-C2D9-E345-A8F8-7A9CA8FD2615}" type="parTrans" cxnId="{D742AF2E-59A0-A249-90CD-4129A98164B3}">
      <dgm:prSet/>
      <dgm:spPr/>
      <dgm:t>
        <a:bodyPr/>
        <a:lstStyle/>
        <a:p>
          <a:endParaRPr lang="en-US"/>
        </a:p>
      </dgm:t>
    </dgm:pt>
    <dgm:pt modelId="{3E810FD3-E2DF-2248-BA6D-304004E5EEF1}" type="sibTrans" cxnId="{D742AF2E-59A0-A249-90CD-4129A98164B3}">
      <dgm:prSet/>
      <dgm:spPr/>
      <dgm:t>
        <a:bodyPr/>
        <a:lstStyle/>
        <a:p>
          <a:endParaRPr lang="en-US"/>
        </a:p>
      </dgm:t>
    </dgm:pt>
    <dgm:pt modelId="{76C0A53A-F704-E34C-BBDE-50A2E3A796EE}">
      <dgm:prSet phldrT="[Text]"/>
      <dgm:spPr/>
      <dgm:t>
        <a:bodyPr/>
        <a:lstStyle/>
        <a:p>
          <a:r>
            <a:rPr lang="en-US" dirty="0" smtClean="0"/>
            <a:t>Microphones and recording equipment</a:t>
          </a:r>
          <a:endParaRPr lang="en-US" dirty="0"/>
        </a:p>
      </dgm:t>
    </dgm:pt>
    <dgm:pt modelId="{25178565-A00A-414F-820C-74E7B45AC778}" type="parTrans" cxnId="{2C6CFAC1-8011-BF4E-88C3-7596CA36A174}">
      <dgm:prSet/>
      <dgm:spPr/>
      <dgm:t>
        <a:bodyPr/>
        <a:lstStyle/>
        <a:p>
          <a:endParaRPr lang="en-US"/>
        </a:p>
      </dgm:t>
    </dgm:pt>
    <dgm:pt modelId="{B57D87AF-BE25-8F42-87DC-ECB343774CFB}" type="sibTrans" cxnId="{2C6CFAC1-8011-BF4E-88C3-7596CA36A174}">
      <dgm:prSet/>
      <dgm:spPr/>
      <dgm:t>
        <a:bodyPr/>
        <a:lstStyle/>
        <a:p>
          <a:endParaRPr lang="en-US"/>
        </a:p>
      </dgm:t>
    </dgm:pt>
    <dgm:pt modelId="{AF9EACFA-A2A7-3146-8C87-BA09E26CF07E}">
      <dgm:prSet phldrT="[Text]"/>
      <dgm:spPr/>
      <dgm:t>
        <a:bodyPr/>
        <a:lstStyle/>
        <a:p>
          <a:r>
            <a:rPr lang="en-US" smtClean="0"/>
            <a:t>Network analyzer</a:t>
          </a:r>
          <a:endParaRPr lang="en-US" dirty="0"/>
        </a:p>
      </dgm:t>
    </dgm:pt>
    <dgm:pt modelId="{79F125CB-6C34-7449-B0D9-C8D7D867A2C1}" type="parTrans" cxnId="{EF83D615-2527-5443-869C-C72CFCAA4F49}">
      <dgm:prSet/>
      <dgm:spPr/>
      <dgm:t>
        <a:bodyPr/>
        <a:lstStyle/>
        <a:p>
          <a:endParaRPr lang="en-US"/>
        </a:p>
      </dgm:t>
    </dgm:pt>
    <dgm:pt modelId="{2BC6C3B0-41A9-B844-9438-E844FA9E9575}" type="sibTrans" cxnId="{EF83D615-2527-5443-869C-C72CFCAA4F49}">
      <dgm:prSet/>
      <dgm:spPr/>
      <dgm:t>
        <a:bodyPr/>
        <a:lstStyle/>
        <a:p>
          <a:endParaRPr lang="en-US"/>
        </a:p>
      </dgm:t>
    </dgm:pt>
    <dgm:pt modelId="{20906171-DFC1-9D42-9CCD-330FD2BA4E06}">
      <dgm:prSet phldrT="[Text]"/>
      <dgm:spPr/>
      <dgm:t>
        <a:bodyPr/>
        <a:lstStyle/>
        <a:p>
          <a:r>
            <a:rPr lang="en-US" dirty="0" smtClean="0"/>
            <a:t>3D printer</a:t>
          </a:r>
          <a:endParaRPr lang="en-US" dirty="0"/>
        </a:p>
      </dgm:t>
    </dgm:pt>
    <dgm:pt modelId="{20F027C9-1A02-0149-9589-E09D59B0DC65}" type="sibTrans" cxnId="{C75D92F5-381C-8643-9C86-509667D51036}">
      <dgm:prSet/>
      <dgm:spPr/>
      <dgm:t>
        <a:bodyPr/>
        <a:lstStyle/>
        <a:p>
          <a:endParaRPr lang="en-US"/>
        </a:p>
      </dgm:t>
    </dgm:pt>
    <dgm:pt modelId="{B16C25A5-A017-1F4D-BB3F-CA54AA5C9335}" type="parTrans" cxnId="{C75D92F5-381C-8643-9C86-509667D51036}">
      <dgm:prSet/>
      <dgm:spPr/>
      <dgm:t>
        <a:bodyPr/>
        <a:lstStyle/>
        <a:p>
          <a:endParaRPr lang="en-US"/>
        </a:p>
      </dgm:t>
    </dgm:pt>
    <dgm:pt modelId="{8BC7304E-7757-1F4E-9D72-9A9983E5AEB5}">
      <dgm:prSet phldrT="[Text]"/>
      <dgm:spPr/>
      <dgm:t>
        <a:bodyPr/>
        <a:lstStyle/>
        <a:p>
          <a:r>
            <a:rPr lang="en-US" dirty="0" smtClean="0"/>
            <a:t>Milling machine</a:t>
          </a:r>
          <a:endParaRPr lang="en-US" dirty="0"/>
        </a:p>
      </dgm:t>
    </dgm:pt>
    <dgm:pt modelId="{2FE64081-1481-454A-9B9E-AF6DD6EA75B3}" type="sibTrans" cxnId="{88DD5B3F-ABFF-E44B-9C3F-0CABFB361297}">
      <dgm:prSet/>
      <dgm:spPr/>
      <dgm:t>
        <a:bodyPr/>
        <a:lstStyle/>
        <a:p>
          <a:endParaRPr lang="en-US"/>
        </a:p>
      </dgm:t>
    </dgm:pt>
    <dgm:pt modelId="{459B7463-314A-A44A-AC6A-F94499EBBC3A}" type="parTrans" cxnId="{88DD5B3F-ABFF-E44B-9C3F-0CABFB361297}">
      <dgm:prSet/>
      <dgm:spPr/>
      <dgm:t>
        <a:bodyPr/>
        <a:lstStyle/>
        <a:p>
          <a:endParaRPr lang="en-US"/>
        </a:p>
      </dgm:t>
    </dgm:pt>
    <dgm:pt modelId="{7E089800-7279-7949-A023-58D35DC4880B}" type="pres">
      <dgm:prSet presAssocID="{0A2F5993-3B18-AC4B-B7E4-9136EFDBE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BB99C3-FFCF-8742-B3FC-1D14A7FD44B8}" type="pres">
      <dgm:prSet presAssocID="{FA77D7B7-9A2F-C944-81A1-4A2FFA8F785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64AF8-630F-264C-9A60-E8A34A0B2818}" type="pres">
      <dgm:prSet presAssocID="{FA77D7B7-9A2F-C944-81A1-4A2FFA8F785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038CB-E9F9-8548-BA86-A06CFCE96337}" type="pres">
      <dgm:prSet presAssocID="{3E18EC88-C4CD-B941-AC88-E4BD32C1F06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607F9-94EC-1540-85C5-FDBB5EB528FB}" type="pres">
      <dgm:prSet presAssocID="{3E18EC88-C4CD-B941-AC88-E4BD32C1F06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53C6E-E771-7C44-B2AC-49077B677E57}" type="pres">
      <dgm:prSet presAssocID="{86E77E41-01E5-6746-856D-350D93BFCA4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6EE3F-EC69-2147-A266-B436AB57B421}" type="pres">
      <dgm:prSet presAssocID="{86E77E41-01E5-6746-856D-350D93BFCA4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0F6790-DBD0-D749-85F4-4E143F2D468A}" srcId="{0A2F5993-3B18-AC4B-B7E4-9136EFDBE65B}" destId="{3E18EC88-C4CD-B941-AC88-E4BD32C1F066}" srcOrd="1" destOrd="0" parTransId="{727E72AB-2BC3-A74E-972A-DF00958F4061}" sibTransId="{3DC164A6-0469-6149-BC3A-087124B22B4D}"/>
    <dgm:cxn modelId="{D742AF2E-59A0-A249-90CD-4129A98164B3}" srcId="{3E18EC88-C4CD-B941-AC88-E4BD32C1F066}" destId="{56C41D1B-3260-9C42-BE85-9683BEB5F69F}" srcOrd="2" destOrd="0" parTransId="{77A7A6CB-C2D9-E345-A8F8-7A9CA8FD2615}" sibTransId="{3E810FD3-E2DF-2248-BA6D-304004E5EEF1}"/>
    <dgm:cxn modelId="{68CBDF53-49B5-7343-BB2A-174571BBC3D6}" srcId="{0A2F5993-3B18-AC4B-B7E4-9136EFDBE65B}" destId="{FA77D7B7-9A2F-C944-81A1-4A2FFA8F785A}" srcOrd="0" destOrd="0" parTransId="{FA145253-75C8-5F43-86E0-27E004540E56}" sibTransId="{E7F51A52-964E-3848-922E-7157894C615E}"/>
    <dgm:cxn modelId="{80744085-95B4-4248-A5D1-ACAA7781F314}" type="presOf" srcId="{76C0A53A-F704-E34C-BBDE-50A2E3A796EE}" destId="{0C1607F9-94EC-1540-85C5-FDBB5EB528FB}" srcOrd="0" destOrd="1" presId="urn:microsoft.com/office/officeart/2005/8/layout/vList2"/>
    <dgm:cxn modelId="{EF83D615-2527-5443-869C-C72CFCAA4F49}" srcId="{FA77D7B7-9A2F-C944-81A1-4A2FFA8F785A}" destId="{AF9EACFA-A2A7-3146-8C87-BA09E26CF07E}" srcOrd="0" destOrd="0" parTransId="{79F125CB-6C34-7449-B0D9-C8D7D867A2C1}" sibTransId="{2BC6C3B0-41A9-B844-9438-E844FA9E9575}"/>
    <dgm:cxn modelId="{CE7A4BF9-0C56-2141-88AD-6700853B7B8B}" type="presOf" srcId="{56C41D1B-3260-9C42-BE85-9683BEB5F69F}" destId="{0C1607F9-94EC-1540-85C5-FDBB5EB528FB}" srcOrd="0" destOrd="2" presId="urn:microsoft.com/office/officeart/2005/8/layout/vList2"/>
    <dgm:cxn modelId="{C1CD1507-9D2A-C84B-97F8-B1BE95065EF7}" type="presOf" srcId="{E8F19BAC-E07D-4844-8989-AB7452CF1B9A}" destId="{0C1607F9-94EC-1540-85C5-FDBB5EB528FB}" srcOrd="0" destOrd="0" presId="urn:microsoft.com/office/officeart/2005/8/layout/vList2"/>
    <dgm:cxn modelId="{C4683CD8-E147-0C40-9B3A-6CB24FFBBA51}" type="presOf" srcId="{189F3207-2D0C-9A45-BBD9-402EB9359084}" destId="{50A6EE3F-EC69-2147-A266-B436AB57B421}" srcOrd="0" destOrd="0" presId="urn:microsoft.com/office/officeart/2005/8/layout/vList2"/>
    <dgm:cxn modelId="{88DD5B3F-ABFF-E44B-9C3F-0CABFB361297}" srcId="{FA77D7B7-9A2F-C944-81A1-4A2FFA8F785A}" destId="{8BC7304E-7757-1F4E-9D72-9A9983E5AEB5}" srcOrd="1" destOrd="0" parTransId="{459B7463-314A-A44A-AC6A-F94499EBBC3A}" sibTransId="{2FE64081-1481-454A-9B9E-AF6DD6EA75B3}"/>
    <dgm:cxn modelId="{8549C648-DC2E-FB49-99C7-B6C0FA4EBA9C}" srcId="{86E77E41-01E5-6746-856D-350D93BFCA4A}" destId="{189F3207-2D0C-9A45-BBD9-402EB9359084}" srcOrd="0" destOrd="0" parTransId="{FA6927C2-EDB5-694D-A9C6-54A909303317}" sibTransId="{33A32382-28E4-B542-ACD5-5149695B7609}"/>
    <dgm:cxn modelId="{14F6F29C-808E-9A4D-BD1F-CD03C1B7430B}" type="presOf" srcId="{20906171-DFC1-9D42-9CCD-330FD2BA4E06}" destId="{D8964AF8-630F-264C-9A60-E8A34A0B2818}" srcOrd="0" destOrd="2" presId="urn:microsoft.com/office/officeart/2005/8/layout/vList2"/>
    <dgm:cxn modelId="{C75D92F5-381C-8643-9C86-509667D51036}" srcId="{FA77D7B7-9A2F-C944-81A1-4A2FFA8F785A}" destId="{20906171-DFC1-9D42-9CCD-330FD2BA4E06}" srcOrd="2" destOrd="0" parTransId="{B16C25A5-A017-1F4D-BB3F-CA54AA5C9335}" sibTransId="{20F027C9-1A02-0149-9589-E09D59B0DC65}"/>
    <dgm:cxn modelId="{90C18978-456F-0049-AD3E-153457917C5F}" type="presOf" srcId="{86E77E41-01E5-6746-856D-350D93BFCA4A}" destId="{33753C6E-E771-7C44-B2AC-49077B677E57}" srcOrd="0" destOrd="0" presId="urn:microsoft.com/office/officeart/2005/8/layout/vList2"/>
    <dgm:cxn modelId="{1D7450D5-EAD1-4B44-9D64-6552EF950C18}" type="presOf" srcId="{0A2F5993-3B18-AC4B-B7E4-9136EFDBE65B}" destId="{7E089800-7279-7949-A023-58D35DC4880B}" srcOrd="0" destOrd="0" presId="urn:microsoft.com/office/officeart/2005/8/layout/vList2"/>
    <dgm:cxn modelId="{CFA24FF8-F1F2-7C46-8BDF-06908A4C4531}" type="presOf" srcId="{FA77D7B7-9A2F-C944-81A1-4A2FFA8F785A}" destId="{66BB99C3-FFCF-8742-B3FC-1D14A7FD44B8}" srcOrd="0" destOrd="0" presId="urn:microsoft.com/office/officeart/2005/8/layout/vList2"/>
    <dgm:cxn modelId="{2C6CFAC1-8011-BF4E-88C3-7596CA36A174}" srcId="{3E18EC88-C4CD-B941-AC88-E4BD32C1F066}" destId="{76C0A53A-F704-E34C-BBDE-50A2E3A796EE}" srcOrd="1" destOrd="0" parTransId="{25178565-A00A-414F-820C-74E7B45AC778}" sibTransId="{B57D87AF-BE25-8F42-87DC-ECB343774CFB}"/>
    <dgm:cxn modelId="{1551C93E-E919-054E-BFC4-377477086913}" srcId="{0A2F5993-3B18-AC4B-B7E4-9136EFDBE65B}" destId="{86E77E41-01E5-6746-856D-350D93BFCA4A}" srcOrd="2" destOrd="0" parTransId="{E6DB6B68-E9CE-7441-8473-59572E1BB155}" sibTransId="{B2717672-8311-CD4D-978E-4A30BC4DBA37}"/>
    <dgm:cxn modelId="{C923DD8A-BB8C-0D4F-B769-E655FF25AACF}" type="presOf" srcId="{3E18EC88-C4CD-B941-AC88-E4BD32C1F066}" destId="{60B038CB-E9F9-8548-BA86-A06CFCE96337}" srcOrd="0" destOrd="0" presId="urn:microsoft.com/office/officeart/2005/8/layout/vList2"/>
    <dgm:cxn modelId="{EA81F97F-9D6E-5043-8963-796913A47713}" type="presOf" srcId="{8BC7304E-7757-1F4E-9D72-9A9983E5AEB5}" destId="{D8964AF8-630F-264C-9A60-E8A34A0B2818}" srcOrd="0" destOrd="1" presId="urn:microsoft.com/office/officeart/2005/8/layout/vList2"/>
    <dgm:cxn modelId="{A9E649BD-A05D-5246-A646-CAF89FDD4291}" type="presOf" srcId="{AF9EACFA-A2A7-3146-8C87-BA09E26CF07E}" destId="{D8964AF8-630F-264C-9A60-E8A34A0B2818}" srcOrd="0" destOrd="0" presId="urn:microsoft.com/office/officeart/2005/8/layout/vList2"/>
    <dgm:cxn modelId="{C1D3E4A6-4DF9-894C-A54A-5B812BA5D9C7}" srcId="{3E18EC88-C4CD-B941-AC88-E4BD32C1F066}" destId="{E8F19BAC-E07D-4844-8989-AB7452CF1B9A}" srcOrd="0" destOrd="0" parTransId="{EA924734-42DA-8044-A017-CA8D76FA7F0A}" sibTransId="{7777B564-5C21-C048-87A2-A0D0AF18F875}"/>
    <dgm:cxn modelId="{4276AB55-0614-984E-BEB4-354AF6474C0D}" type="presParOf" srcId="{7E089800-7279-7949-A023-58D35DC4880B}" destId="{66BB99C3-FFCF-8742-B3FC-1D14A7FD44B8}" srcOrd="0" destOrd="0" presId="urn:microsoft.com/office/officeart/2005/8/layout/vList2"/>
    <dgm:cxn modelId="{06DF39C9-CF90-5248-BCD6-BC5A0593D9DF}" type="presParOf" srcId="{7E089800-7279-7949-A023-58D35DC4880B}" destId="{D8964AF8-630F-264C-9A60-E8A34A0B2818}" srcOrd="1" destOrd="0" presId="urn:microsoft.com/office/officeart/2005/8/layout/vList2"/>
    <dgm:cxn modelId="{0BCE4011-4030-794E-9424-89647E87990E}" type="presParOf" srcId="{7E089800-7279-7949-A023-58D35DC4880B}" destId="{60B038CB-E9F9-8548-BA86-A06CFCE96337}" srcOrd="2" destOrd="0" presId="urn:microsoft.com/office/officeart/2005/8/layout/vList2"/>
    <dgm:cxn modelId="{4318A97F-7FEC-CC4B-80DB-29E78C36EBEF}" type="presParOf" srcId="{7E089800-7279-7949-A023-58D35DC4880B}" destId="{0C1607F9-94EC-1540-85C5-FDBB5EB528FB}" srcOrd="3" destOrd="0" presId="urn:microsoft.com/office/officeart/2005/8/layout/vList2"/>
    <dgm:cxn modelId="{E576B86E-4477-A945-AA62-3F11319D163E}" type="presParOf" srcId="{7E089800-7279-7949-A023-58D35DC4880B}" destId="{33753C6E-E771-7C44-B2AC-49077B677E57}" srcOrd="4" destOrd="0" presId="urn:microsoft.com/office/officeart/2005/8/layout/vList2"/>
    <dgm:cxn modelId="{6A30407A-7438-8C47-B98D-F4451D4CB477}" type="presParOf" srcId="{7E089800-7279-7949-A023-58D35DC4880B}" destId="{50A6EE3F-EC69-2147-A266-B436AB57B42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8E40E-4C99-A541-A66F-51457DBD747C}">
      <dsp:nvSpPr>
        <dsp:cNvPr id="0" name=""/>
        <dsp:cNvSpPr/>
      </dsp:nvSpPr>
      <dsp:spPr>
        <a:xfrm>
          <a:off x="2333523" y="227931"/>
          <a:ext cx="3429173" cy="9176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Abstract Conceptualization</a:t>
          </a:r>
          <a:endParaRPr lang="en-US" sz="2300" kern="1200" dirty="0"/>
        </a:p>
      </dsp:txBody>
      <dsp:txXfrm>
        <a:off x="2378318" y="272726"/>
        <a:ext cx="3339583" cy="828038"/>
      </dsp:txXfrm>
    </dsp:sp>
    <dsp:sp modelId="{26A23B42-33DB-314B-9FDB-6C6149DC9762}">
      <dsp:nvSpPr>
        <dsp:cNvPr id="0" name=""/>
        <dsp:cNvSpPr/>
      </dsp:nvSpPr>
      <dsp:spPr>
        <a:xfrm>
          <a:off x="2788329" y="1110564"/>
          <a:ext cx="3353871" cy="3353871"/>
        </a:xfrm>
        <a:custGeom>
          <a:avLst/>
          <a:gdLst/>
          <a:ahLst/>
          <a:cxnLst/>
          <a:rect l="0" t="0" r="0" b="0"/>
          <a:pathLst>
            <a:path>
              <a:moveTo>
                <a:pt x="2232892" y="94840"/>
              </a:moveTo>
              <a:arcTo wR="1676935" hR="1676935" stAng="17361706" swAng="141913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1A735-7B60-714A-AE5F-AC5D2D3CE03E}">
      <dsp:nvSpPr>
        <dsp:cNvPr id="0" name=""/>
        <dsp:cNvSpPr/>
      </dsp:nvSpPr>
      <dsp:spPr>
        <a:xfrm>
          <a:off x="4811384" y="1724228"/>
          <a:ext cx="3418215" cy="918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Active Experimentation</a:t>
          </a:r>
          <a:endParaRPr lang="en-US" sz="2300" kern="1200" dirty="0"/>
        </a:p>
      </dsp:txBody>
      <dsp:txXfrm>
        <a:off x="4856210" y="1769054"/>
        <a:ext cx="3328563" cy="828606"/>
      </dsp:txXfrm>
    </dsp:sp>
    <dsp:sp modelId="{76F5FB7F-EEA3-0647-A0BA-01AF44424D5E}">
      <dsp:nvSpPr>
        <dsp:cNvPr id="0" name=""/>
        <dsp:cNvSpPr/>
      </dsp:nvSpPr>
      <dsp:spPr>
        <a:xfrm>
          <a:off x="2786570" y="-81574"/>
          <a:ext cx="3353871" cy="3353871"/>
        </a:xfrm>
        <a:custGeom>
          <a:avLst/>
          <a:gdLst/>
          <a:ahLst/>
          <a:cxnLst/>
          <a:rect l="0" t="0" r="0" b="0"/>
          <a:pathLst>
            <a:path>
              <a:moveTo>
                <a:pt x="2833394" y="2891313"/>
              </a:moveTo>
              <a:arcTo wR="1676935" hR="1676935" stAng="2783967" swAng="1443591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177F1-E0DC-F44E-B5CA-6D31B2D977A2}">
      <dsp:nvSpPr>
        <dsp:cNvPr id="0" name=""/>
        <dsp:cNvSpPr/>
      </dsp:nvSpPr>
      <dsp:spPr>
        <a:xfrm>
          <a:off x="2333521" y="3236968"/>
          <a:ext cx="3429173" cy="93132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Concrete Experience</a:t>
          </a:r>
          <a:endParaRPr lang="en-US" sz="2300" kern="1200" dirty="0"/>
        </a:p>
      </dsp:txBody>
      <dsp:txXfrm>
        <a:off x="2378984" y="3282431"/>
        <a:ext cx="3338247" cy="840398"/>
      </dsp:txXfrm>
    </dsp:sp>
    <dsp:sp modelId="{3AE2E170-730F-3C40-AB50-4B21D542C43B}">
      <dsp:nvSpPr>
        <dsp:cNvPr id="0" name=""/>
        <dsp:cNvSpPr/>
      </dsp:nvSpPr>
      <dsp:spPr>
        <a:xfrm>
          <a:off x="2062503" y="-66656"/>
          <a:ext cx="3353871" cy="3353871"/>
        </a:xfrm>
        <a:custGeom>
          <a:avLst/>
          <a:gdLst/>
          <a:ahLst/>
          <a:cxnLst/>
          <a:rect l="0" t="0" r="0" b="0"/>
          <a:pathLst>
            <a:path>
              <a:moveTo>
                <a:pt x="1061988" y="3237048"/>
              </a:moveTo>
              <a:arcTo wR="1676935" hR="1676935" stAng="6690768" swAng="1382695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BD01F-AC22-854F-A671-1E63BD03BACD}">
      <dsp:nvSpPr>
        <dsp:cNvPr id="0" name=""/>
        <dsp:cNvSpPr/>
      </dsp:nvSpPr>
      <dsp:spPr>
        <a:xfrm>
          <a:off x="0" y="1724228"/>
          <a:ext cx="3423561" cy="91825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Reflective Observation</a:t>
          </a:r>
          <a:endParaRPr lang="en-US" sz="2300" kern="1200" dirty="0"/>
        </a:p>
      </dsp:txBody>
      <dsp:txXfrm>
        <a:off x="44826" y="1769054"/>
        <a:ext cx="3333909" cy="828606"/>
      </dsp:txXfrm>
    </dsp:sp>
    <dsp:sp modelId="{3D28AFF7-C1C0-5D45-9B3E-BFAE08E59EF1}">
      <dsp:nvSpPr>
        <dsp:cNvPr id="0" name=""/>
        <dsp:cNvSpPr/>
      </dsp:nvSpPr>
      <dsp:spPr>
        <a:xfrm>
          <a:off x="2060275" y="1095832"/>
          <a:ext cx="3353871" cy="3353871"/>
        </a:xfrm>
        <a:custGeom>
          <a:avLst/>
          <a:gdLst/>
          <a:ahLst/>
          <a:cxnLst/>
          <a:rect l="0" t="0" r="0" b="0"/>
          <a:pathLst>
            <a:path>
              <a:moveTo>
                <a:pt x="512732" y="469979"/>
              </a:moveTo>
              <a:arcTo wR="1676935" hR="1676935" stAng="13561977" swAng="135889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53C6E-E771-7C44-B2AC-49077B677E57}">
      <dsp:nvSpPr>
        <dsp:cNvPr id="0" name=""/>
        <dsp:cNvSpPr/>
      </dsp:nvSpPr>
      <dsp:spPr>
        <a:xfrm>
          <a:off x="0" y="31641"/>
          <a:ext cx="8229600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Technological Revolution</a:t>
          </a:r>
          <a:endParaRPr lang="en-US" sz="2400" kern="1200" dirty="0"/>
        </a:p>
      </dsp:txBody>
      <dsp:txXfrm>
        <a:off x="28100" y="59741"/>
        <a:ext cx="8173400" cy="519439"/>
      </dsp:txXfrm>
    </dsp:sp>
    <dsp:sp modelId="{50A6EE3F-EC69-2147-A266-B436AB57B421}">
      <dsp:nvSpPr>
        <dsp:cNvPr id="0" name=""/>
        <dsp:cNvSpPr/>
      </dsp:nvSpPr>
      <dsp:spPr>
        <a:xfrm>
          <a:off x="0" y="607281"/>
          <a:ext cx="82296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Micro-controllers: </a:t>
          </a:r>
          <a:r>
            <a:rPr lang="en-US" sz="1900" kern="1200" dirty="0" err="1" smtClean="0"/>
            <a:t>Arduino</a:t>
          </a:r>
          <a:r>
            <a:rPr lang="en-US" sz="1900" kern="1200" dirty="0" smtClean="0"/>
            <a:t>, Teensy, TI MSP 430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Wired communications: I2C, USB, </a:t>
          </a:r>
          <a:r>
            <a:rPr lang="en-US" sz="1900" kern="1200" dirty="0" err="1" smtClean="0"/>
            <a:t>ethernet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Commodity wireless: </a:t>
          </a:r>
          <a:r>
            <a:rPr lang="en-US" sz="1900" kern="1200" dirty="0" err="1" smtClean="0"/>
            <a:t>ZigBee</a:t>
          </a:r>
          <a:r>
            <a:rPr lang="en-US" sz="1900" kern="1200" dirty="0" smtClean="0"/>
            <a:t>, Bluetooth, Wi-Fi</a:t>
          </a:r>
          <a:endParaRPr lang="en-US" sz="1900" kern="1200" dirty="0"/>
        </a:p>
      </dsp:txBody>
      <dsp:txXfrm>
        <a:off x="0" y="607281"/>
        <a:ext cx="8229600" cy="968760"/>
      </dsp:txXfrm>
    </dsp:sp>
    <dsp:sp modelId="{60B038CB-E9F9-8548-BA86-A06CFCE96337}">
      <dsp:nvSpPr>
        <dsp:cNvPr id="0" name=""/>
        <dsp:cNvSpPr/>
      </dsp:nvSpPr>
      <dsp:spPr>
        <a:xfrm>
          <a:off x="0" y="1576041"/>
          <a:ext cx="8229600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Off-The-Shelf Sensing Solutions</a:t>
          </a:r>
          <a:endParaRPr lang="en-US" sz="2400" kern="1200" dirty="0"/>
        </a:p>
      </dsp:txBody>
      <dsp:txXfrm>
        <a:off x="28100" y="1604141"/>
        <a:ext cx="8173400" cy="519439"/>
      </dsp:txXfrm>
    </dsp:sp>
    <dsp:sp modelId="{0C1607F9-94EC-1540-85C5-FDBB5EB528FB}">
      <dsp:nvSpPr>
        <dsp:cNvPr id="0" name=""/>
        <dsp:cNvSpPr/>
      </dsp:nvSpPr>
      <dsp:spPr>
        <a:xfrm>
          <a:off x="0" y="2151681"/>
          <a:ext cx="82296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Affordable I2C sensors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Smartphone-enable projects</a:t>
          </a:r>
          <a:endParaRPr lang="en-US" sz="1900" kern="1200" dirty="0"/>
        </a:p>
      </dsp:txBody>
      <dsp:txXfrm>
        <a:off x="0" y="2151681"/>
        <a:ext cx="8229600" cy="645840"/>
      </dsp:txXfrm>
    </dsp:sp>
    <dsp:sp modelId="{66BB99C3-FFCF-8742-B3FC-1D14A7FD44B8}">
      <dsp:nvSpPr>
        <dsp:cNvPr id="0" name=""/>
        <dsp:cNvSpPr/>
      </dsp:nvSpPr>
      <dsp:spPr>
        <a:xfrm>
          <a:off x="0" y="2797521"/>
          <a:ext cx="8229600" cy="5756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Printed Circuit Boards</a:t>
          </a:r>
          <a:endParaRPr lang="en-US" sz="2400" kern="1200" dirty="0"/>
        </a:p>
      </dsp:txBody>
      <dsp:txXfrm>
        <a:off x="28100" y="2825621"/>
        <a:ext cx="8173400" cy="519439"/>
      </dsp:txXfrm>
    </dsp:sp>
    <dsp:sp modelId="{D8964AF8-630F-264C-9A60-E8A34A0B2818}">
      <dsp:nvSpPr>
        <dsp:cNvPr id="0" name=""/>
        <dsp:cNvSpPr/>
      </dsp:nvSpPr>
      <dsp:spPr>
        <a:xfrm>
          <a:off x="0" y="3373161"/>
          <a:ext cx="82296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Electronic design automation EDA: </a:t>
          </a:r>
          <a:r>
            <a:rPr lang="en-US" sz="1900" kern="1200" dirty="0" err="1" smtClean="0"/>
            <a:t>KiCad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Affordable PCB outsourcing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Populated with components locally</a:t>
          </a:r>
          <a:endParaRPr lang="en-US" sz="1900" kern="1200" dirty="0"/>
        </a:p>
      </dsp:txBody>
      <dsp:txXfrm>
        <a:off x="0" y="3373161"/>
        <a:ext cx="8229600" cy="9687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53C6E-E771-7C44-B2AC-49077B677E57}">
      <dsp:nvSpPr>
        <dsp:cNvPr id="0" name=""/>
        <dsp:cNvSpPr/>
      </dsp:nvSpPr>
      <dsp:spPr>
        <a:xfrm>
          <a:off x="0" y="31641"/>
          <a:ext cx="8229600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 Logistics</a:t>
          </a:r>
          <a:endParaRPr lang="en-US" sz="2400" kern="1200" dirty="0"/>
        </a:p>
      </dsp:txBody>
      <dsp:txXfrm>
        <a:off x="28100" y="59741"/>
        <a:ext cx="8173400" cy="519439"/>
      </dsp:txXfrm>
    </dsp:sp>
    <dsp:sp modelId="{50A6EE3F-EC69-2147-A266-B436AB57B421}">
      <dsp:nvSpPr>
        <dsp:cNvPr id="0" name=""/>
        <dsp:cNvSpPr/>
      </dsp:nvSpPr>
      <dsp:spPr>
        <a:xfrm>
          <a:off x="0" y="607281"/>
          <a:ext cx="82296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Apache server and Subversion repository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User authentication and archiving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Code sharing and peer testing</a:t>
          </a:r>
          <a:endParaRPr lang="en-US" sz="1900" kern="1200" dirty="0"/>
        </a:p>
      </dsp:txBody>
      <dsp:txXfrm>
        <a:off x="0" y="607281"/>
        <a:ext cx="8229600" cy="968760"/>
      </dsp:txXfrm>
    </dsp:sp>
    <dsp:sp modelId="{60B038CB-E9F9-8548-BA86-A06CFCE96337}">
      <dsp:nvSpPr>
        <dsp:cNvPr id="0" name=""/>
        <dsp:cNvSpPr/>
      </dsp:nvSpPr>
      <dsp:spPr>
        <a:xfrm>
          <a:off x="0" y="1576041"/>
          <a:ext cx="8229600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Inter-Networking</a:t>
          </a:r>
          <a:endParaRPr lang="en-US" sz="2400" kern="1200" dirty="0"/>
        </a:p>
      </dsp:txBody>
      <dsp:txXfrm>
        <a:off x="28100" y="1604141"/>
        <a:ext cx="8173400" cy="519439"/>
      </dsp:txXfrm>
    </dsp:sp>
    <dsp:sp modelId="{0C1607F9-94EC-1540-85C5-FDBB5EB528FB}">
      <dsp:nvSpPr>
        <dsp:cNvPr id="0" name=""/>
        <dsp:cNvSpPr/>
      </dsp:nvSpPr>
      <dsp:spPr>
        <a:xfrm>
          <a:off x="0" y="2151681"/>
          <a:ext cx="82296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Wireless access points to circumvent firewall issues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Wi-Fi shields and </a:t>
          </a:r>
          <a:r>
            <a:rPr lang="en-US" sz="1900" kern="1200" dirty="0" err="1" smtClean="0"/>
            <a:t>Zigbee</a:t>
          </a:r>
          <a:r>
            <a:rPr lang="en-US" sz="1900" kern="1200" dirty="0" smtClean="0"/>
            <a:t> modules</a:t>
          </a:r>
          <a:endParaRPr lang="en-US" sz="1900" kern="1200" dirty="0"/>
        </a:p>
      </dsp:txBody>
      <dsp:txXfrm>
        <a:off x="0" y="2151681"/>
        <a:ext cx="8229600" cy="645840"/>
      </dsp:txXfrm>
    </dsp:sp>
    <dsp:sp modelId="{66BB99C3-FFCF-8742-B3FC-1D14A7FD44B8}">
      <dsp:nvSpPr>
        <dsp:cNvPr id="0" name=""/>
        <dsp:cNvSpPr/>
      </dsp:nvSpPr>
      <dsp:spPr>
        <a:xfrm>
          <a:off x="0" y="2797521"/>
          <a:ext cx="8229600" cy="5756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Open Software</a:t>
          </a:r>
          <a:endParaRPr lang="en-US" sz="2400" kern="1200" dirty="0"/>
        </a:p>
      </dsp:txBody>
      <dsp:txXfrm>
        <a:off x="28100" y="2825621"/>
        <a:ext cx="8173400" cy="519439"/>
      </dsp:txXfrm>
    </dsp:sp>
    <dsp:sp modelId="{D8964AF8-630F-264C-9A60-E8A34A0B2818}">
      <dsp:nvSpPr>
        <dsp:cNvPr id="0" name=""/>
        <dsp:cNvSpPr/>
      </dsp:nvSpPr>
      <dsp:spPr>
        <a:xfrm>
          <a:off x="0" y="3373161"/>
          <a:ext cx="82296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GNU/Linux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C++, </a:t>
          </a:r>
          <a:r>
            <a:rPr lang="en-US" sz="1900" kern="1200" dirty="0" err="1" smtClean="0"/>
            <a:t>Arduino</a:t>
          </a:r>
          <a:r>
            <a:rPr lang="en-US" sz="1900" kern="1200" dirty="0" smtClean="0"/>
            <a:t> IDE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Android and Java</a:t>
          </a:r>
          <a:endParaRPr lang="en-US" sz="1900" kern="1200" dirty="0"/>
        </a:p>
      </dsp:txBody>
      <dsp:txXfrm>
        <a:off x="0" y="3373161"/>
        <a:ext cx="8229600" cy="9687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7339C-9F35-5E4E-803D-7B8C999E14D4}">
      <dsp:nvSpPr>
        <dsp:cNvPr id="0" name=""/>
        <dsp:cNvSpPr/>
      </dsp:nvSpPr>
      <dsp:spPr>
        <a:xfrm>
          <a:off x="0" y="340431"/>
          <a:ext cx="822960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16560" rIns="6387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Statistical Signal Processing &amp; Learning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Decision &amp; Control</a:t>
          </a:r>
          <a:endParaRPr lang="en-US" sz="2000" kern="1200" dirty="0"/>
        </a:p>
      </dsp:txBody>
      <dsp:txXfrm>
        <a:off x="0" y="340431"/>
        <a:ext cx="8229600" cy="1165500"/>
      </dsp:txXfrm>
    </dsp:sp>
    <dsp:sp modelId="{9416C8EF-172E-5844-83AE-4E993D65BAF3}">
      <dsp:nvSpPr>
        <dsp:cNvPr id="0" name=""/>
        <dsp:cNvSpPr/>
      </dsp:nvSpPr>
      <dsp:spPr>
        <a:xfrm>
          <a:off x="411480" y="45231"/>
          <a:ext cx="5760720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Cloud Services</a:t>
          </a:r>
          <a:endParaRPr lang="en-US" sz="2000" kern="1200" dirty="0"/>
        </a:p>
      </dsp:txBody>
      <dsp:txXfrm>
        <a:off x="440301" y="74052"/>
        <a:ext cx="5703078" cy="532758"/>
      </dsp:txXfrm>
    </dsp:sp>
    <dsp:sp modelId="{17133B2C-DFA1-5E46-9710-E71C15048EA3}">
      <dsp:nvSpPr>
        <dsp:cNvPr id="0" name=""/>
        <dsp:cNvSpPr/>
      </dsp:nvSpPr>
      <dsp:spPr>
        <a:xfrm>
          <a:off x="0" y="1909131"/>
          <a:ext cx="822960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408927"/>
              <a:satOff val="-10081"/>
              <a:lumOff val="-5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16560" rIns="6387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Android Phone &amp; Mobile Platforms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Databases</a:t>
          </a:r>
          <a:endParaRPr lang="en-US" sz="2000" kern="1200" dirty="0"/>
        </a:p>
      </dsp:txBody>
      <dsp:txXfrm>
        <a:off x="0" y="1909131"/>
        <a:ext cx="8229600" cy="1165500"/>
      </dsp:txXfrm>
    </dsp:sp>
    <dsp:sp modelId="{9A31ACB3-4EE3-6D47-A19F-70BC4AB1A667}">
      <dsp:nvSpPr>
        <dsp:cNvPr id="0" name=""/>
        <dsp:cNvSpPr/>
      </dsp:nvSpPr>
      <dsp:spPr>
        <a:xfrm>
          <a:off x="411480" y="1613931"/>
          <a:ext cx="5760720" cy="590400"/>
        </a:xfrm>
        <a:prstGeom prst="roundRect">
          <a:avLst/>
        </a:prstGeom>
        <a:gradFill rotWithShape="0">
          <a:gsLst>
            <a:gs pos="0">
              <a:schemeClr val="accent2">
                <a:hueOff val="1408927"/>
                <a:satOff val="-10081"/>
                <a:lumOff val="-589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1408927"/>
                <a:satOff val="-10081"/>
                <a:lumOff val="-589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1408927"/>
                <a:satOff val="-10081"/>
                <a:lumOff val="-589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1408927"/>
                <a:satOff val="-10081"/>
                <a:lumOff val="-589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1408927"/>
                <a:satOff val="-10081"/>
                <a:lumOff val="-589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1408927"/>
                <a:satOff val="-10081"/>
                <a:lumOff val="-589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1408927"/>
                <a:satOff val="-10081"/>
                <a:lumOff val="-589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1408927"/>
              <a:satOff val="-10081"/>
              <a:lumOff val="-589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Management</a:t>
          </a:r>
          <a:endParaRPr lang="en-US" sz="2000" kern="1200" dirty="0"/>
        </a:p>
      </dsp:txBody>
      <dsp:txXfrm>
        <a:off x="440301" y="1642752"/>
        <a:ext cx="5703078" cy="532758"/>
      </dsp:txXfrm>
    </dsp:sp>
    <dsp:sp modelId="{ECA838F3-3361-5A44-9454-C33A100CD29C}">
      <dsp:nvSpPr>
        <dsp:cNvPr id="0" name=""/>
        <dsp:cNvSpPr/>
      </dsp:nvSpPr>
      <dsp:spPr>
        <a:xfrm>
          <a:off x="0" y="3477831"/>
          <a:ext cx="8229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817853"/>
              <a:satOff val="-20162"/>
              <a:lumOff val="-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16560" rIns="6387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Sensors</a:t>
          </a:r>
          <a:endParaRPr lang="en-US" sz="2000" kern="1200" dirty="0"/>
        </a:p>
      </dsp:txBody>
      <dsp:txXfrm>
        <a:off x="0" y="3477831"/>
        <a:ext cx="8229600" cy="850500"/>
      </dsp:txXfrm>
    </dsp:sp>
    <dsp:sp modelId="{355CA460-D701-954D-AA70-62E4030384CF}">
      <dsp:nvSpPr>
        <dsp:cNvPr id="0" name=""/>
        <dsp:cNvSpPr/>
      </dsp:nvSpPr>
      <dsp:spPr>
        <a:xfrm>
          <a:off x="411480" y="3182631"/>
          <a:ext cx="5760720" cy="590400"/>
        </a:xfrm>
        <a:prstGeom prst="roundRect">
          <a:avLst/>
        </a:prstGeom>
        <a:gradFill rotWithShape="0">
          <a:gsLst>
            <a:gs pos="0">
              <a:schemeClr val="accent2">
                <a:hueOff val="2817853"/>
                <a:satOff val="-20162"/>
                <a:lumOff val="-1177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2817853"/>
                <a:satOff val="-20162"/>
                <a:lumOff val="-1177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2817853"/>
                <a:satOff val="-20162"/>
                <a:lumOff val="-1177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2817853"/>
                <a:satOff val="-20162"/>
                <a:lumOff val="-1177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2817853"/>
                <a:satOff val="-20162"/>
                <a:lumOff val="-1177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2817853"/>
                <a:satOff val="-20162"/>
                <a:lumOff val="-1177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2817853"/>
                <a:satOff val="-20162"/>
                <a:lumOff val="-1177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2817853"/>
              <a:satOff val="-20162"/>
              <a:lumOff val="-1177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Physical World</a:t>
          </a:r>
          <a:endParaRPr lang="en-US" sz="2000" kern="1200" dirty="0"/>
        </a:p>
      </dsp:txBody>
      <dsp:txXfrm>
        <a:off x="440301" y="3211452"/>
        <a:ext cx="5703078" cy="5327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793F7-6D91-864A-A072-DF50B5622A39}">
      <dsp:nvSpPr>
        <dsp:cNvPr id="0" name=""/>
        <dsp:cNvSpPr/>
      </dsp:nvSpPr>
      <dsp:spPr>
        <a:xfrm>
          <a:off x="6091" y="2940"/>
          <a:ext cx="2463254" cy="13603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Virtual Server</a:t>
          </a:r>
          <a:endParaRPr lang="en-US" sz="2600" kern="1200" dirty="0"/>
        </a:p>
      </dsp:txBody>
      <dsp:txXfrm>
        <a:off x="45934" y="42783"/>
        <a:ext cx="2383568" cy="1280645"/>
      </dsp:txXfrm>
    </dsp:sp>
    <dsp:sp modelId="{367ED356-E67D-7643-994C-0C56F0B07C85}">
      <dsp:nvSpPr>
        <dsp:cNvPr id="0" name=""/>
        <dsp:cNvSpPr/>
      </dsp:nvSpPr>
      <dsp:spPr>
        <a:xfrm>
          <a:off x="6091" y="1506615"/>
          <a:ext cx="2463254" cy="13603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Phones, Single-Board Computers</a:t>
          </a:r>
          <a:endParaRPr lang="en-US" sz="2600" kern="1200" dirty="0"/>
        </a:p>
      </dsp:txBody>
      <dsp:txXfrm>
        <a:off x="45934" y="1546458"/>
        <a:ext cx="2383568" cy="1280645"/>
      </dsp:txXfrm>
    </dsp:sp>
    <dsp:sp modelId="{9646113E-E2FB-234B-964E-CFA5DC11E780}">
      <dsp:nvSpPr>
        <dsp:cNvPr id="0" name=""/>
        <dsp:cNvSpPr/>
      </dsp:nvSpPr>
      <dsp:spPr>
        <a:xfrm>
          <a:off x="6091" y="3010290"/>
          <a:ext cx="2463254" cy="13603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Micro-Controllers</a:t>
          </a:r>
          <a:endParaRPr lang="en-US" sz="2600" kern="1200" dirty="0"/>
        </a:p>
      </dsp:txBody>
      <dsp:txXfrm>
        <a:off x="45934" y="3050133"/>
        <a:ext cx="2383568" cy="1280645"/>
      </dsp:txXfrm>
    </dsp:sp>
    <dsp:sp modelId="{AE6C7A10-CC96-FA43-A005-D5AC532BD626}">
      <dsp:nvSpPr>
        <dsp:cNvPr id="0" name=""/>
        <dsp:cNvSpPr/>
      </dsp:nvSpPr>
      <dsp:spPr>
        <a:xfrm>
          <a:off x="2883172" y="2940"/>
          <a:ext cx="2463254" cy="13603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Python</a:t>
          </a:r>
          <a:endParaRPr lang="en-US" sz="2600" kern="1200" dirty="0"/>
        </a:p>
      </dsp:txBody>
      <dsp:txXfrm>
        <a:off x="2923015" y="42783"/>
        <a:ext cx="2383568" cy="1280645"/>
      </dsp:txXfrm>
    </dsp:sp>
    <dsp:sp modelId="{9AE9FD1D-59EF-E348-8E54-F0EE49235344}">
      <dsp:nvSpPr>
        <dsp:cNvPr id="0" name=""/>
        <dsp:cNvSpPr/>
      </dsp:nvSpPr>
      <dsp:spPr>
        <a:xfrm>
          <a:off x="2883172" y="1506615"/>
          <a:ext cx="2463254" cy="13603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Java</a:t>
          </a:r>
          <a:endParaRPr lang="en-US" sz="2600" kern="1200" dirty="0"/>
        </a:p>
      </dsp:txBody>
      <dsp:txXfrm>
        <a:off x="2923015" y="1546458"/>
        <a:ext cx="2383568" cy="1280645"/>
      </dsp:txXfrm>
    </dsp:sp>
    <dsp:sp modelId="{E7EFB97E-D1E0-5947-8EF2-BA960497FC7A}">
      <dsp:nvSpPr>
        <dsp:cNvPr id="0" name=""/>
        <dsp:cNvSpPr/>
      </dsp:nvSpPr>
      <dsp:spPr>
        <a:xfrm>
          <a:off x="2883172" y="3010290"/>
          <a:ext cx="2463254" cy="13603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C/C++</a:t>
          </a:r>
          <a:endParaRPr lang="en-US" sz="2600" kern="1200" dirty="0"/>
        </a:p>
      </dsp:txBody>
      <dsp:txXfrm>
        <a:off x="2923015" y="3050133"/>
        <a:ext cx="2383568" cy="1280645"/>
      </dsp:txXfrm>
    </dsp:sp>
    <dsp:sp modelId="{674B7682-BE49-C84B-A238-DB6D1760EA9D}">
      <dsp:nvSpPr>
        <dsp:cNvPr id="0" name=""/>
        <dsp:cNvSpPr/>
      </dsp:nvSpPr>
      <dsp:spPr>
        <a:xfrm>
          <a:off x="5760253" y="2940"/>
          <a:ext cx="2463254" cy="13603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Linux, Apache, </a:t>
          </a:r>
          <a:r>
            <a:rPr lang="en-US" sz="2600" kern="1200" dirty="0" smtClean="0"/>
            <a:t>SQLite</a:t>
          </a:r>
          <a:endParaRPr lang="en-US" sz="2600" kern="1200" dirty="0"/>
        </a:p>
      </dsp:txBody>
      <dsp:txXfrm>
        <a:off x="5800096" y="42783"/>
        <a:ext cx="2383568" cy="1280645"/>
      </dsp:txXfrm>
    </dsp:sp>
    <dsp:sp modelId="{9EE7ADD4-28C6-3948-8D46-8911F27FF927}">
      <dsp:nvSpPr>
        <dsp:cNvPr id="0" name=""/>
        <dsp:cNvSpPr/>
      </dsp:nvSpPr>
      <dsp:spPr>
        <a:xfrm>
          <a:off x="5760253" y="1506615"/>
          <a:ext cx="2463254" cy="13603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Raspberry Pi, Atom Board, Intel NUC</a:t>
          </a:r>
          <a:endParaRPr lang="en-US" sz="2600" kern="1200" dirty="0"/>
        </a:p>
      </dsp:txBody>
      <dsp:txXfrm>
        <a:off x="5800096" y="1546458"/>
        <a:ext cx="2383568" cy="1280645"/>
      </dsp:txXfrm>
    </dsp:sp>
    <dsp:sp modelId="{4B217C10-C081-AF43-88A4-36AFBF26463F}">
      <dsp:nvSpPr>
        <dsp:cNvPr id="0" name=""/>
        <dsp:cNvSpPr/>
      </dsp:nvSpPr>
      <dsp:spPr>
        <a:xfrm>
          <a:off x="5760253" y="3010290"/>
          <a:ext cx="2463254" cy="13603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Arduino</a:t>
          </a:r>
          <a:r>
            <a:rPr lang="en-US" sz="2600" kern="1200" dirty="0" smtClean="0"/>
            <a:t>, </a:t>
          </a:r>
          <a:r>
            <a:rPr lang="en-US" sz="2600" kern="1200" dirty="0" smtClean="0"/>
            <a:t>Teensy</a:t>
          </a:r>
          <a:endParaRPr lang="en-US" sz="2600" kern="1200" dirty="0"/>
        </a:p>
      </dsp:txBody>
      <dsp:txXfrm>
        <a:off x="5800096" y="3050133"/>
        <a:ext cx="2383568" cy="12806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5EAEE-798F-5943-ADA2-1FA9FA849F1E}">
      <dsp:nvSpPr>
        <dsp:cNvPr id="0" name=""/>
        <dsp:cNvSpPr/>
      </dsp:nvSpPr>
      <dsp:spPr>
        <a:xfrm>
          <a:off x="3048264" y="1584749"/>
          <a:ext cx="2133071" cy="12040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Management</a:t>
          </a:r>
          <a:endParaRPr lang="en-US" sz="1600" kern="1200" dirty="0"/>
        </a:p>
      </dsp:txBody>
      <dsp:txXfrm>
        <a:off x="3360645" y="1761080"/>
        <a:ext cx="1508309" cy="851401"/>
      </dsp:txXfrm>
    </dsp:sp>
    <dsp:sp modelId="{D4F37D85-9948-5843-82BA-393AB258B455}">
      <dsp:nvSpPr>
        <dsp:cNvPr id="0" name=""/>
        <dsp:cNvSpPr/>
      </dsp:nvSpPr>
      <dsp:spPr>
        <a:xfrm rot="16200000">
          <a:off x="3932860" y="1389642"/>
          <a:ext cx="363878" cy="26335"/>
        </a:xfrm>
        <a:custGeom>
          <a:avLst/>
          <a:gdLst/>
          <a:ahLst/>
          <a:cxnLst/>
          <a:rect l="0" t="0" r="0" b="0"/>
          <a:pathLst>
            <a:path>
              <a:moveTo>
                <a:pt x="0" y="13167"/>
              </a:moveTo>
              <a:lnTo>
                <a:pt x="363878" y="1316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5703" y="1393713"/>
        <a:ext cx="18193" cy="18193"/>
      </dsp:txXfrm>
    </dsp:sp>
    <dsp:sp modelId="{37D46015-E830-0E49-BD53-D375CD5CCC4A}">
      <dsp:nvSpPr>
        <dsp:cNvPr id="0" name=""/>
        <dsp:cNvSpPr/>
      </dsp:nvSpPr>
      <dsp:spPr>
        <a:xfrm>
          <a:off x="3233365" y="16807"/>
          <a:ext cx="1762869" cy="120406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Cellular</a:t>
          </a:r>
          <a:endParaRPr lang="en-US" sz="1700" kern="1200" dirty="0"/>
        </a:p>
      </dsp:txBody>
      <dsp:txXfrm>
        <a:off x="3491531" y="193138"/>
        <a:ext cx="1246537" cy="851401"/>
      </dsp:txXfrm>
    </dsp:sp>
    <dsp:sp modelId="{0E898524-51C1-A545-B173-C03F358E3DA9}">
      <dsp:nvSpPr>
        <dsp:cNvPr id="0" name=""/>
        <dsp:cNvSpPr/>
      </dsp:nvSpPr>
      <dsp:spPr>
        <a:xfrm>
          <a:off x="5181335" y="2173613"/>
          <a:ext cx="526869" cy="26335"/>
        </a:xfrm>
        <a:custGeom>
          <a:avLst/>
          <a:gdLst/>
          <a:ahLst/>
          <a:cxnLst/>
          <a:rect l="0" t="0" r="0" b="0"/>
          <a:pathLst>
            <a:path>
              <a:moveTo>
                <a:pt x="0" y="13167"/>
              </a:moveTo>
              <a:lnTo>
                <a:pt x="526869" y="1316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31598" y="2173609"/>
        <a:ext cx="26343" cy="26343"/>
      </dsp:txXfrm>
    </dsp:sp>
    <dsp:sp modelId="{E4881FFC-E288-1842-A11E-E397C15A0D0F}">
      <dsp:nvSpPr>
        <dsp:cNvPr id="0" name=""/>
        <dsp:cNvSpPr/>
      </dsp:nvSpPr>
      <dsp:spPr>
        <a:xfrm>
          <a:off x="5708205" y="1584749"/>
          <a:ext cx="1762869" cy="120406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Wi-Fi</a:t>
          </a:r>
          <a:endParaRPr lang="en-US" sz="1700" kern="1200" dirty="0"/>
        </a:p>
      </dsp:txBody>
      <dsp:txXfrm>
        <a:off x="5966371" y="1761080"/>
        <a:ext cx="1246537" cy="851401"/>
      </dsp:txXfrm>
    </dsp:sp>
    <dsp:sp modelId="{15E1A83B-D161-EB44-8E4B-B2916559DE72}">
      <dsp:nvSpPr>
        <dsp:cNvPr id="0" name=""/>
        <dsp:cNvSpPr/>
      </dsp:nvSpPr>
      <dsp:spPr>
        <a:xfrm rot="5400000">
          <a:off x="3932860" y="2957584"/>
          <a:ext cx="363878" cy="26335"/>
        </a:xfrm>
        <a:custGeom>
          <a:avLst/>
          <a:gdLst/>
          <a:ahLst/>
          <a:cxnLst/>
          <a:rect l="0" t="0" r="0" b="0"/>
          <a:pathLst>
            <a:path>
              <a:moveTo>
                <a:pt x="0" y="13167"/>
              </a:moveTo>
              <a:lnTo>
                <a:pt x="363878" y="1316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5703" y="2961655"/>
        <a:ext cx="18193" cy="18193"/>
      </dsp:txXfrm>
    </dsp:sp>
    <dsp:sp modelId="{7DEF0F1A-4E3D-9A46-AE74-62752F725149}">
      <dsp:nvSpPr>
        <dsp:cNvPr id="0" name=""/>
        <dsp:cNvSpPr/>
      </dsp:nvSpPr>
      <dsp:spPr>
        <a:xfrm>
          <a:off x="3233365" y="3152691"/>
          <a:ext cx="1762869" cy="120406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I2C</a:t>
          </a:r>
          <a:endParaRPr lang="en-US" sz="1700" kern="1200" dirty="0"/>
        </a:p>
      </dsp:txBody>
      <dsp:txXfrm>
        <a:off x="3491531" y="3329022"/>
        <a:ext cx="1246537" cy="851401"/>
      </dsp:txXfrm>
    </dsp:sp>
    <dsp:sp modelId="{F7384A3A-704D-4C43-93A3-B695B16BABA5}">
      <dsp:nvSpPr>
        <dsp:cNvPr id="0" name=""/>
        <dsp:cNvSpPr/>
      </dsp:nvSpPr>
      <dsp:spPr>
        <a:xfrm rot="10800000">
          <a:off x="2521394" y="2173613"/>
          <a:ext cx="526869" cy="26335"/>
        </a:xfrm>
        <a:custGeom>
          <a:avLst/>
          <a:gdLst/>
          <a:ahLst/>
          <a:cxnLst/>
          <a:rect l="0" t="0" r="0" b="0"/>
          <a:pathLst>
            <a:path>
              <a:moveTo>
                <a:pt x="0" y="13167"/>
              </a:moveTo>
              <a:lnTo>
                <a:pt x="526869" y="1316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771657" y="2173609"/>
        <a:ext cx="26343" cy="26343"/>
      </dsp:txXfrm>
    </dsp:sp>
    <dsp:sp modelId="{9A5FB2F5-7BC9-B84F-BC0E-842079E26C1E}">
      <dsp:nvSpPr>
        <dsp:cNvPr id="0" name=""/>
        <dsp:cNvSpPr/>
      </dsp:nvSpPr>
      <dsp:spPr>
        <a:xfrm>
          <a:off x="758524" y="1584749"/>
          <a:ext cx="1762869" cy="120406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Bluetooth</a:t>
          </a:r>
          <a:endParaRPr lang="en-US" sz="1700" kern="1200" dirty="0"/>
        </a:p>
      </dsp:txBody>
      <dsp:txXfrm>
        <a:off x="1016690" y="1761080"/>
        <a:ext cx="1246537" cy="851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996D8-ECB5-B04A-AD63-62D2A68ADC2A}">
      <dsp:nvSpPr>
        <dsp:cNvPr id="0" name=""/>
        <dsp:cNvSpPr/>
      </dsp:nvSpPr>
      <dsp:spPr>
        <a:xfrm>
          <a:off x="583264" y="593"/>
          <a:ext cx="3363366" cy="20180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Develop many facets of engineering</a:t>
          </a:r>
          <a:endParaRPr lang="en-US" sz="3200" kern="1200" dirty="0"/>
        </a:p>
      </dsp:txBody>
      <dsp:txXfrm>
        <a:off x="583264" y="593"/>
        <a:ext cx="3363366" cy="2018020"/>
      </dsp:txXfrm>
    </dsp:sp>
    <dsp:sp modelId="{9CAC7BF2-331D-2349-92C3-F9577F390D1B}">
      <dsp:nvSpPr>
        <dsp:cNvPr id="0" name=""/>
        <dsp:cNvSpPr/>
      </dsp:nvSpPr>
      <dsp:spPr>
        <a:xfrm>
          <a:off x="4282968" y="593"/>
          <a:ext cx="3363366" cy="201802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Emphasize teamwork</a:t>
          </a:r>
          <a:endParaRPr lang="en-US" sz="3200" kern="1200" dirty="0"/>
        </a:p>
      </dsp:txBody>
      <dsp:txXfrm>
        <a:off x="4282968" y="593"/>
        <a:ext cx="3363366" cy="2018020"/>
      </dsp:txXfrm>
    </dsp:sp>
    <dsp:sp modelId="{5BB76BF5-0683-864C-AA8E-CE13D6F8DF3F}">
      <dsp:nvSpPr>
        <dsp:cNvPr id="0" name=""/>
        <dsp:cNvSpPr/>
      </dsp:nvSpPr>
      <dsp:spPr>
        <a:xfrm>
          <a:off x="583264" y="2354949"/>
          <a:ext cx="3363366" cy="201802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Improve programming skills</a:t>
          </a:r>
          <a:endParaRPr lang="en-US" sz="3200" kern="1200" dirty="0"/>
        </a:p>
      </dsp:txBody>
      <dsp:txXfrm>
        <a:off x="583264" y="2354949"/>
        <a:ext cx="3363366" cy="2018020"/>
      </dsp:txXfrm>
    </dsp:sp>
    <dsp:sp modelId="{C1BCBD9C-0432-474A-B486-EB9292D16385}">
      <dsp:nvSpPr>
        <dsp:cNvPr id="0" name=""/>
        <dsp:cNvSpPr/>
      </dsp:nvSpPr>
      <dsp:spPr>
        <a:xfrm>
          <a:off x="4282968" y="2354949"/>
          <a:ext cx="3363366" cy="20180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Experience environment akin to workplace</a:t>
          </a:r>
          <a:endParaRPr lang="en-US" sz="3200" kern="1200" dirty="0"/>
        </a:p>
      </dsp:txBody>
      <dsp:txXfrm>
        <a:off x="4282968" y="2354949"/>
        <a:ext cx="3363366" cy="2018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E6D13-678F-164F-82E1-8D1051BFA644}">
      <dsp:nvSpPr>
        <dsp:cNvPr id="0" name=""/>
        <dsp:cNvSpPr/>
      </dsp:nvSpPr>
      <dsp:spPr>
        <a:xfrm>
          <a:off x="0" y="0"/>
          <a:ext cx="6995160" cy="1312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Identify a fundamental concept pertaining to ECE</a:t>
          </a:r>
          <a:endParaRPr lang="en-US" sz="3000" kern="1200" dirty="0"/>
        </a:p>
      </dsp:txBody>
      <dsp:txXfrm>
        <a:off x="38429" y="38429"/>
        <a:ext cx="5579335" cy="1235210"/>
      </dsp:txXfrm>
    </dsp:sp>
    <dsp:sp modelId="{9C3C3C10-9070-6848-9A31-26385D5D1ED5}">
      <dsp:nvSpPr>
        <dsp:cNvPr id="0" name=""/>
        <dsp:cNvSpPr/>
      </dsp:nvSpPr>
      <dsp:spPr>
        <a:xfrm>
          <a:off x="617219" y="1530747"/>
          <a:ext cx="6995160" cy="1312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Formulate a basic scientific question that can be tested</a:t>
          </a:r>
          <a:endParaRPr lang="en-US" sz="3000" kern="1200" dirty="0"/>
        </a:p>
      </dsp:txBody>
      <dsp:txXfrm>
        <a:off x="655648" y="1569176"/>
        <a:ext cx="5448237" cy="1235210"/>
      </dsp:txXfrm>
    </dsp:sp>
    <dsp:sp modelId="{0311C718-71AB-7D4E-8FF3-34BFC136EBDE}">
      <dsp:nvSpPr>
        <dsp:cNvPr id="0" name=""/>
        <dsp:cNvSpPr/>
      </dsp:nvSpPr>
      <dsp:spPr>
        <a:xfrm>
          <a:off x="1234439" y="3061494"/>
          <a:ext cx="6995160" cy="1312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Establish a modular solution path to answer this question</a:t>
          </a:r>
          <a:endParaRPr lang="en-US" sz="3000" kern="1200" dirty="0"/>
        </a:p>
      </dsp:txBody>
      <dsp:txXfrm>
        <a:off x="1272868" y="3099923"/>
        <a:ext cx="5448237" cy="1235210"/>
      </dsp:txXfrm>
    </dsp:sp>
    <dsp:sp modelId="{F10EEF95-0EBA-CE48-ABCF-AEA17DC5E0F4}">
      <dsp:nvSpPr>
        <dsp:cNvPr id="0" name=""/>
        <dsp:cNvSpPr/>
      </dsp:nvSpPr>
      <dsp:spPr>
        <a:xfrm>
          <a:off x="6142315" y="994985"/>
          <a:ext cx="852844" cy="852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34205" y="994985"/>
        <a:ext cx="469064" cy="641765"/>
      </dsp:txXfrm>
    </dsp:sp>
    <dsp:sp modelId="{C03F88C2-F58A-4B40-8040-4CFD6A863ABC}">
      <dsp:nvSpPr>
        <dsp:cNvPr id="0" name=""/>
        <dsp:cNvSpPr/>
      </dsp:nvSpPr>
      <dsp:spPr>
        <a:xfrm>
          <a:off x="6759535" y="2516985"/>
          <a:ext cx="852844" cy="852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51425" y="2516985"/>
        <a:ext cx="469064" cy="6417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D4B5B-8A17-C245-AF62-86E34A5F4233}">
      <dsp:nvSpPr>
        <dsp:cNvPr id="0" name=""/>
        <dsp:cNvSpPr/>
      </dsp:nvSpPr>
      <dsp:spPr>
        <a:xfrm>
          <a:off x="3047202" y="2237753"/>
          <a:ext cx="2135195" cy="21351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Lifelong Learner</a:t>
          </a:r>
          <a:endParaRPr lang="en-US" sz="3000" kern="1200" dirty="0"/>
        </a:p>
      </dsp:txBody>
      <dsp:txXfrm>
        <a:off x="3359894" y="2550445"/>
        <a:ext cx="1509811" cy="1509811"/>
      </dsp:txXfrm>
    </dsp:sp>
    <dsp:sp modelId="{8581BF0C-6AA3-A645-9ECD-15F6856A63C6}">
      <dsp:nvSpPr>
        <dsp:cNvPr id="0" name=""/>
        <dsp:cNvSpPr/>
      </dsp:nvSpPr>
      <dsp:spPr>
        <a:xfrm rot="11615571">
          <a:off x="1143912" y="2506919"/>
          <a:ext cx="1854264" cy="60853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EA8C28-B38D-4740-A386-E60BAB58B642}">
      <dsp:nvSpPr>
        <dsp:cNvPr id="0" name=""/>
        <dsp:cNvSpPr/>
      </dsp:nvSpPr>
      <dsp:spPr>
        <a:xfrm>
          <a:off x="54241" y="1781914"/>
          <a:ext cx="2231279" cy="1622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Self-Awareness</a:t>
          </a:r>
          <a:endParaRPr lang="en-US" sz="3000" kern="1200" dirty="0"/>
        </a:p>
      </dsp:txBody>
      <dsp:txXfrm>
        <a:off x="101770" y="1829443"/>
        <a:ext cx="2136221" cy="1527690"/>
      </dsp:txXfrm>
    </dsp:sp>
    <dsp:sp modelId="{6E7E630A-6471-C041-AC2A-797770614355}">
      <dsp:nvSpPr>
        <dsp:cNvPr id="0" name=""/>
        <dsp:cNvSpPr/>
      </dsp:nvSpPr>
      <dsp:spPr>
        <a:xfrm rot="14438775">
          <a:off x="2280642" y="1246186"/>
          <a:ext cx="1694375" cy="60853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285AF8-8179-1443-9F15-3E441BF0A74D}">
      <dsp:nvSpPr>
        <dsp:cNvPr id="0" name=""/>
        <dsp:cNvSpPr/>
      </dsp:nvSpPr>
      <dsp:spPr>
        <a:xfrm>
          <a:off x="1596899" y="660"/>
          <a:ext cx="2231279" cy="1622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Self-Criticism</a:t>
          </a:r>
          <a:endParaRPr lang="en-US" sz="3000" kern="1200" dirty="0"/>
        </a:p>
      </dsp:txBody>
      <dsp:txXfrm>
        <a:off x="1644428" y="48189"/>
        <a:ext cx="2136221" cy="1527690"/>
      </dsp:txXfrm>
    </dsp:sp>
    <dsp:sp modelId="{C1D75FFF-D528-EF40-BF36-E60F72E07421}">
      <dsp:nvSpPr>
        <dsp:cNvPr id="0" name=""/>
        <dsp:cNvSpPr/>
      </dsp:nvSpPr>
      <dsp:spPr>
        <a:xfrm rot="17961198">
          <a:off x="4254567" y="1246178"/>
          <a:ext cx="1694375" cy="60853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8FF8FC-E367-E847-9E28-F6C5977FE64F}">
      <dsp:nvSpPr>
        <dsp:cNvPr id="0" name=""/>
        <dsp:cNvSpPr/>
      </dsp:nvSpPr>
      <dsp:spPr>
        <a:xfrm>
          <a:off x="4401401" y="649"/>
          <a:ext cx="2231279" cy="1622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Sound Judgment</a:t>
          </a:r>
          <a:endParaRPr lang="en-US" sz="3000" kern="1200" dirty="0"/>
        </a:p>
      </dsp:txBody>
      <dsp:txXfrm>
        <a:off x="4448930" y="48178"/>
        <a:ext cx="2136221" cy="1527690"/>
      </dsp:txXfrm>
    </dsp:sp>
    <dsp:sp modelId="{42AFFD21-2003-0E48-B151-DA29F44BC1FD}">
      <dsp:nvSpPr>
        <dsp:cNvPr id="0" name=""/>
        <dsp:cNvSpPr/>
      </dsp:nvSpPr>
      <dsp:spPr>
        <a:xfrm rot="20784429">
          <a:off x="5231423" y="2506919"/>
          <a:ext cx="1854264" cy="60853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70E091-6251-734D-B487-C52D9E0B9F20}">
      <dsp:nvSpPr>
        <dsp:cNvPr id="0" name=""/>
        <dsp:cNvSpPr/>
      </dsp:nvSpPr>
      <dsp:spPr>
        <a:xfrm>
          <a:off x="5944079" y="1781914"/>
          <a:ext cx="2231279" cy="1622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Ability to Adapt</a:t>
          </a:r>
          <a:endParaRPr lang="en-US" sz="3000" kern="1200" dirty="0"/>
        </a:p>
      </dsp:txBody>
      <dsp:txXfrm>
        <a:off x="5991608" y="1829443"/>
        <a:ext cx="2136221" cy="15276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6C77D-DF77-7E4B-BC5B-6F76D541ED21}">
      <dsp:nvSpPr>
        <dsp:cNvPr id="0" name=""/>
        <dsp:cNvSpPr/>
      </dsp:nvSpPr>
      <dsp:spPr>
        <a:xfrm>
          <a:off x="3047202" y="2237753"/>
          <a:ext cx="2135195" cy="21351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Valuable Team Member</a:t>
          </a:r>
          <a:endParaRPr lang="en-US" sz="2700" kern="1200" dirty="0"/>
        </a:p>
      </dsp:txBody>
      <dsp:txXfrm>
        <a:off x="3359894" y="2550445"/>
        <a:ext cx="1509811" cy="1509811"/>
      </dsp:txXfrm>
    </dsp:sp>
    <dsp:sp modelId="{804526A2-9ADC-4B44-9C36-51F51A8B09B8}">
      <dsp:nvSpPr>
        <dsp:cNvPr id="0" name=""/>
        <dsp:cNvSpPr/>
      </dsp:nvSpPr>
      <dsp:spPr>
        <a:xfrm rot="11623941">
          <a:off x="1174900" y="2505730"/>
          <a:ext cx="1825692" cy="60853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43B7EA-5BFD-0048-A001-A8BE221F462A}">
      <dsp:nvSpPr>
        <dsp:cNvPr id="0" name=""/>
        <dsp:cNvSpPr/>
      </dsp:nvSpPr>
      <dsp:spPr>
        <a:xfrm>
          <a:off x="85354" y="1781924"/>
          <a:ext cx="2231279" cy="1622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Recognize their Role</a:t>
          </a:r>
          <a:endParaRPr lang="en-US" sz="2800" kern="1200" dirty="0"/>
        </a:p>
      </dsp:txBody>
      <dsp:txXfrm>
        <a:off x="132883" y="1829453"/>
        <a:ext cx="2136221" cy="1527690"/>
      </dsp:txXfrm>
    </dsp:sp>
    <dsp:sp modelId="{DC34BEBE-4705-5B43-A5C6-75C15C7E9F2E}">
      <dsp:nvSpPr>
        <dsp:cNvPr id="0" name=""/>
        <dsp:cNvSpPr/>
      </dsp:nvSpPr>
      <dsp:spPr>
        <a:xfrm rot="14438802">
          <a:off x="2280656" y="1246178"/>
          <a:ext cx="1694375" cy="60853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C22D3F-C06E-7D4D-B22B-68208AC49AFD}">
      <dsp:nvSpPr>
        <dsp:cNvPr id="0" name=""/>
        <dsp:cNvSpPr/>
      </dsp:nvSpPr>
      <dsp:spPr>
        <a:xfrm>
          <a:off x="1596908" y="649"/>
          <a:ext cx="2231299" cy="1622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Share and Discuss</a:t>
          </a:r>
          <a:endParaRPr lang="en-US" sz="2800" kern="1200" dirty="0"/>
        </a:p>
      </dsp:txBody>
      <dsp:txXfrm>
        <a:off x="1644437" y="48178"/>
        <a:ext cx="2136241" cy="1527690"/>
      </dsp:txXfrm>
    </dsp:sp>
    <dsp:sp modelId="{D8068A60-258E-4E45-9498-7EFE45A3358F}">
      <dsp:nvSpPr>
        <dsp:cNvPr id="0" name=""/>
        <dsp:cNvSpPr/>
      </dsp:nvSpPr>
      <dsp:spPr>
        <a:xfrm rot="17961198">
          <a:off x="4254567" y="1246178"/>
          <a:ext cx="1694375" cy="60853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C3B66-AA75-C444-99BF-65A1575A64EA}">
      <dsp:nvSpPr>
        <dsp:cNvPr id="0" name=""/>
        <dsp:cNvSpPr/>
      </dsp:nvSpPr>
      <dsp:spPr>
        <a:xfrm>
          <a:off x="4401401" y="649"/>
          <a:ext cx="2231279" cy="1622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Listen and Analyze</a:t>
          </a:r>
          <a:endParaRPr lang="en-US" sz="2800" kern="1200" dirty="0"/>
        </a:p>
      </dsp:txBody>
      <dsp:txXfrm>
        <a:off x="4448930" y="48178"/>
        <a:ext cx="2136221" cy="1527690"/>
      </dsp:txXfrm>
    </dsp:sp>
    <dsp:sp modelId="{DAF473D7-3C35-9348-9E55-1C6F37DDF947}">
      <dsp:nvSpPr>
        <dsp:cNvPr id="0" name=""/>
        <dsp:cNvSpPr/>
      </dsp:nvSpPr>
      <dsp:spPr>
        <a:xfrm rot="20784429">
          <a:off x="5231423" y="2506919"/>
          <a:ext cx="1854264" cy="60853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4787E1-E43F-8349-AE8F-46D21F7B3A61}">
      <dsp:nvSpPr>
        <dsp:cNvPr id="0" name=""/>
        <dsp:cNvSpPr/>
      </dsp:nvSpPr>
      <dsp:spPr>
        <a:xfrm>
          <a:off x="5944079" y="1781914"/>
          <a:ext cx="2231279" cy="1622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Cooperate,  Compete</a:t>
          </a:r>
          <a:endParaRPr lang="en-US" sz="2800" kern="1200" dirty="0"/>
        </a:p>
      </dsp:txBody>
      <dsp:txXfrm>
        <a:off x="5991608" y="1829443"/>
        <a:ext cx="2136221" cy="15276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F6B91-DF15-4C47-BD3F-BA60C68590F1}">
      <dsp:nvSpPr>
        <dsp:cNvPr id="0" name=""/>
        <dsp:cNvSpPr/>
      </dsp:nvSpPr>
      <dsp:spPr>
        <a:xfrm>
          <a:off x="0" y="515143"/>
          <a:ext cx="2571749" cy="15430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Broad Technical Background</a:t>
          </a:r>
          <a:endParaRPr lang="en-US" sz="2700" kern="1200" dirty="0"/>
        </a:p>
      </dsp:txBody>
      <dsp:txXfrm>
        <a:off x="0" y="515143"/>
        <a:ext cx="2571749" cy="1543050"/>
      </dsp:txXfrm>
    </dsp:sp>
    <dsp:sp modelId="{1FB7CA78-4BE7-D14E-A1F2-CA723FEF0BB1}">
      <dsp:nvSpPr>
        <dsp:cNvPr id="0" name=""/>
        <dsp:cNvSpPr/>
      </dsp:nvSpPr>
      <dsp:spPr>
        <a:xfrm>
          <a:off x="2828925" y="515143"/>
          <a:ext cx="2571749" cy="15430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Effective Management Skills</a:t>
          </a:r>
          <a:endParaRPr lang="en-US" sz="2700" kern="1200" dirty="0"/>
        </a:p>
      </dsp:txBody>
      <dsp:txXfrm>
        <a:off x="2828925" y="515143"/>
        <a:ext cx="2571749" cy="1543050"/>
      </dsp:txXfrm>
    </dsp:sp>
    <dsp:sp modelId="{55D34501-A0A2-ED42-8B8C-124780F13265}">
      <dsp:nvSpPr>
        <dsp:cNvPr id="0" name=""/>
        <dsp:cNvSpPr/>
      </dsp:nvSpPr>
      <dsp:spPr>
        <a:xfrm>
          <a:off x="5657849" y="515143"/>
          <a:ext cx="2571749" cy="15430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Mix of Research and Education</a:t>
          </a:r>
          <a:endParaRPr lang="en-US" sz="2700" kern="1200" dirty="0"/>
        </a:p>
      </dsp:txBody>
      <dsp:txXfrm>
        <a:off x="5657849" y="515143"/>
        <a:ext cx="2571749" cy="1543050"/>
      </dsp:txXfrm>
    </dsp:sp>
    <dsp:sp modelId="{3917E69E-384C-194D-AFBF-A438F53BAFBC}">
      <dsp:nvSpPr>
        <dsp:cNvPr id="0" name=""/>
        <dsp:cNvSpPr/>
      </dsp:nvSpPr>
      <dsp:spPr>
        <a:xfrm>
          <a:off x="1414462" y="2315369"/>
          <a:ext cx="2571749" cy="154305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Resources</a:t>
          </a:r>
          <a:endParaRPr lang="en-US" sz="2700" kern="1200" dirty="0"/>
        </a:p>
      </dsp:txBody>
      <dsp:txXfrm>
        <a:off x="1414462" y="2315369"/>
        <a:ext cx="2571749" cy="1543050"/>
      </dsp:txXfrm>
    </dsp:sp>
    <dsp:sp modelId="{E0E9E74E-16B9-D142-9C00-77326660BA19}">
      <dsp:nvSpPr>
        <dsp:cNvPr id="0" name=""/>
        <dsp:cNvSpPr/>
      </dsp:nvSpPr>
      <dsp:spPr>
        <a:xfrm>
          <a:off x="4243387" y="2315369"/>
          <a:ext cx="2571749" cy="15430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6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Enthusiasm of Students and Instructors</a:t>
          </a:r>
          <a:endParaRPr lang="en-US" sz="2700" kern="1200" dirty="0"/>
        </a:p>
      </dsp:txBody>
      <dsp:txXfrm>
        <a:off x="4243387" y="2315369"/>
        <a:ext cx="2571749" cy="1543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3A000-1CF5-C54E-8D66-071187D0D00A}">
      <dsp:nvSpPr>
        <dsp:cNvPr id="0" name=""/>
        <dsp:cNvSpPr/>
      </dsp:nvSpPr>
      <dsp:spPr>
        <a:xfrm>
          <a:off x="3071900" y="-31155"/>
          <a:ext cx="2085798" cy="9260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Graduate Students</a:t>
          </a:r>
          <a:endParaRPr lang="en-US" sz="2100" kern="1200" dirty="0"/>
        </a:p>
      </dsp:txBody>
      <dsp:txXfrm>
        <a:off x="3117104" y="14049"/>
        <a:ext cx="1995390" cy="835600"/>
      </dsp:txXfrm>
    </dsp:sp>
    <dsp:sp modelId="{FB9E9C7F-6009-5749-BCC9-63B28621B36B}">
      <dsp:nvSpPr>
        <dsp:cNvPr id="0" name=""/>
        <dsp:cNvSpPr/>
      </dsp:nvSpPr>
      <dsp:spPr>
        <a:xfrm>
          <a:off x="3473580" y="771432"/>
          <a:ext cx="3605704" cy="3605704"/>
        </a:xfrm>
        <a:custGeom>
          <a:avLst/>
          <a:gdLst/>
          <a:ahLst/>
          <a:cxnLst/>
          <a:rect l="0" t="0" r="0" b="0"/>
          <a:pathLst>
            <a:path>
              <a:moveTo>
                <a:pt x="1911338" y="3267"/>
              </a:moveTo>
              <a:arcTo wR="1802852" hR="1802852" stAng="16406990" swAng="133830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434F6-79C6-9A44-B037-B5C81FBC807A}">
      <dsp:nvSpPr>
        <dsp:cNvPr id="0" name=""/>
        <dsp:cNvSpPr/>
      </dsp:nvSpPr>
      <dsp:spPr>
        <a:xfrm>
          <a:off x="5399950" y="1061958"/>
          <a:ext cx="2085798" cy="92600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Technical Proficiency</a:t>
          </a:r>
          <a:endParaRPr lang="en-US" sz="2100" kern="1200" dirty="0"/>
        </a:p>
      </dsp:txBody>
      <dsp:txXfrm>
        <a:off x="5445154" y="1107162"/>
        <a:ext cx="1995390" cy="835600"/>
      </dsp:txXfrm>
    </dsp:sp>
    <dsp:sp modelId="{BF051EF1-C489-9744-9907-002D95389994}">
      <dsp:nvSpPr>
        <dsp:cNvPr id="0" name=""/>
        <dsp:cNvSpPr/>
      </dsp:nvSpPr>
      <dsp:spPr>
        <a:xfrm>
          <a:off x="2932204" y="383929"/>
          <a:ext cx="3605704" cy="3605704"/>
        </a:xfrm>
        <a:custGeom>
          <a:avLst/>
          <a:gdLst/>
          <a:ahLst/>
          <a:cxnLst/>
          <a:rect l="0" t="0" r="0" b="0"/>
          <a:pathLst>
            <a:path>
              <a:moveTo>
                <a:pt x="3601732" y="1683246"/>
              </a:moveTo>
              <a:arcTo wR="1802852" hR="1802852" stAng="21371764" swAng="45647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53733-137D-2A4D-B8B2-78343DC3E527}">
      <dsp:nvSpPr>
        <dsp:cNvPr id="0" name=""/>
        <dsp:cNvSpPr/>
      </dsp:nvSpPr>
      <dsp:spPr>
        <a:xfrm>
          <a:off x="5399950" y="2385595"/>
          <a:ext cx="2085798" cy="92600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Effective Mentoring</a:t>
          </a:r>
          <a:endParaRPr lang="en-US" sz="2100" kern="1200" dirty="0"/>
        </a:p>
      </dsp:txBody>
      <dsp:txXfrm>
        <a:off x="5445154" y="2430799"/>
        <a:ext cx="1995390" cy="835600"/>
      </dsp:txXfrm>
    </dsp:sp>
    <dsp:sp modelId="{E1CB06C6-75A8-FC4A-BE37-4A4131454B56}">
      <dsp:nvSpPr>
        <dsp:cNvPr id="0" name=""/>
        <dsp:cNvSpPr/>
      </dsp:nvSpPr>
      <dsp:spPr>
        <a:xfrm>
          <a:off x="3473580" y="-3573"/>
          <a:ext cx="3605704" cy="3605704"/>
        </a:xfrm>
        <a:custGeom>
          <a:avLst/>
          <a:gdLst/>
          <a:ahLst/>
          <a:cxnLst/>
          <a:rect l="0" t="0" r="0" b="0"/>
          <a:pathLst>
            <a:path>
              <a:moveTo>
                <a:pt x="2586232" y="3426610"/>
              </a:moveTo>
              <a:arcTo wR="1802852" hR="1802852" stAng="3854704" swAng="133830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49749-A720-8546-AA15-0E952208677D}">
      <dsp:nvSpPr>
        <dsp:cNvPr id="0" name=""/>
        <dsp:cNvSpPr/>
      </dsp:nvSpPr>
      <dsp:spPr>
        <a:xfrm>
          <a:off x="3071900" y="3478709"/>
          <a:ext cx="2085798" cy="92600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Undergrad Students</a:t>
          </a:r>
          <a:endParaRPr lang="en-US" sz="2100" kern="1200" dirty="0"/>
        </a:p>
      </dsp:txBody>
      <dsp:txXfrm>
        <a:off x="3117104" y="3523913"/>
        <a:ext cx="1995390" cy="835600"/>
      </dsp:txXfrm>
    </dsp:sp>
    <dsp:sp modelId="{7676FA01-D472-D24B-BC57-E4DEAAE22D93}">
      <dsp:nvSpPr>
        <dsp:cNvPr id="0" name=""/>
        <dsp:cNvSpPr/>
      </dsp:nvSpPr>
      <dsp:spPr>
        <a:xfrm>
          <a:off x="1150315" y="-3573"/>
          <a:ext cx="3605704" cy="3605704"/>
        </a:xfrm>
        <a:custGeom>
          <a:avLst/>
          <a:gdLst/>
          <a:ahLst/>
          <a:cxnLst/>
          <a:rect l="0" t="0" r="0" b="0"/>
          <a:pathLst>
            <a:path>
              <a:moveTo>
                <a:pt x="1694366" y="3602437"/>
              </a:moveTo>
              <a:arcTo wR="1802852" hR="1802852" stAng="5606990" swAng="133830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46C50-DEAC-3749-8BB6-3596F5347B1C}">
      <dsp:nvSpPr>
        <dsp:cNvPr id="0" name=""/>
        <dsp:cNvSpPr/>
      </dsp:nvSpPr>
      <dsp:spPr>
        <a:xfrm>
          <a:off x="743851" y="2385595"/>
          <a:ext cx="2085798" cy="92600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6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Project-Based Learning</a:t>
          </a:r>
          <a:endParaRPr lang="en-US" sz="2100" kern="1200" dirty="0"/>
        </a:p>
      </dsp:txBody>
      <dsp:txXfrm>
        <a:off x="789055" y="2430799"/>
        <a:ext cx="1995390" cy="835600"/>
      </dsp:txXfrm>
    </dsp:sp>
    <dsp:sp modelId="{F8A79058-E755-CB40-9EE3-8CC0CA54C661}">
      <dsp:nvSpPr>
        <dsp:cNvPr id="0" name=""/>
        <dsp:cNvSpPr/>
      </dsp:nvSpPr>
      <dsp:spPr>
        <a:xfrm>
          <a:off x="1691690" y="383929"/>
          <a:ext cx="3605704" cy="3605704"/>
        </a:xfrm>
        <a:custGeom>
          <a:avLst/>
          <a:gdLst/>
          <a:ahLst/>
          <a:cxnLst/>
          <a:rect l="0" t="0" r="0" b="0"/>
          <a:pathLst>
            <a:path>
              <a:moveTo>
                <a:pt x="3971" y="1922457"/>
              </a:moveTo>
              <a:arcTo wR="1802852" hR="1802852" stAng="10571764" swAng="456472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F86C6-95D2-1F44-B93D-F90FA499CAE7}">
      <dsp:nvSpPr>
        <dsp:cNvPr id="0" name=""/>
        <dsp:cNvSpPr/>
      </dsp:nvSpPr>
      <dsp:spPr>
        <a:xfrm>
          <a:off x="743851" y="1061958"/>
          <a:ext cx="2085798" cy="9260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Recruiting</a:t>
          </a:r>
          <a:endParaRPr lang="en-US" sz="2100" kern="1200" dirty="0"/>
        </a:p>
      </dsp:txBody>
      <dsp:txXfrm>
        <a:off x="789055" y="1107162"/>
        <a:ext cx="1995390" cy="835600"/>
      </dsp:txXfrm>
    </dsp:sp>
    <dsp:sp modelId="{3AD73B0C-0A6F-BC4D-894D-DAC6911F1308}">
      <dsp:nvSpPr>
        <dsp:cNvPr id="0" name=""/>
        <dsp:cNvSpPr/>
      </dsp:nvSpPr>
      <dsp:spPr>
        <a:xfrm>
          <a:off x="1150315" y="771432"/>
          <a:ext cx="3605704" cy="3605704"/>
        </a:xfrm>
        <a:custGeom>
          <a:avLst/>
          <a:gdLst/>
          <a:ahLst/>
          <a:cxnLst/>
          <a:rect l="0" t="0" r="0" b="0"/>
          <a:pathLst>
            <a:path>
              <a:moveTo>
                <a:pt x="1019471" y="179093"/>
              </a:moveTo>
              <a:arcTo wR="1802852" hR="1802852" stAng="14654704" swAng="133830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53C6E-E771-7C44-B2AC-49077B677E57}">
      <dsp:nvSpPr>
        <dsp:cNvPr id="0" name=""/>
        <dsp:cNvSpPr/>
      </dsp:nvSpPr>
      <dsp:spPr>
        <a:xfrm>
          <a:off x="0" y="31641"/>
          <a:ext cx="8229600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Traditional Classroom</a:t>
          </a:r>
          <a:endParaRPr lang="en-US" sz="2400" kern="1200" dirty="0"/>
        </a:p>
      </dsp:txBody>
      <dsp:txXfrm>
        <a:off x="28100" y="59741"/>
        <a:ext cx="8173400" cy="519439"/>
      </dsp:txXfrm>
    </dsp:sp>
    <dsp:sp modelId="{50A6EE3F-EC69-2147-A266-B436AB57B421}">
      <dsp:nvSpPr>
        <dsp:cNvPr id="0" name=""/>
        <dsp:cNvSpPr/>
      </dsp:nvSpPr>
      <dsp:spPr>
        <a:xfrm>
          <a:off x="0" y="607281"/>
          <a:ext cx="82296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Introduction of challenges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Team discussions, conceptual designs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Quizzes, test, peer grading, and reporting</a:t>
          </a:r>
          <a:endParaRPr lang="en-US" sz="1900" kern="1200" dirty="0"/>
        </a:p>
      </dsp:txBody>
      <dsp:txXfrm>
        <a:off x="0" y="607281"/>
        <a:ext cx="8229600" cy="968760"/>
      </dsp:txXfrm>
    </dsp:sp>
    <dsp:sp modelId="{60B038CB-E9F9-8548-BA86-A06CFCE96337}">
      <dsp:nvSpPr>
        <dsp:cNvPr id="0" name=""/>
        <dsp:cNvSpPr/>
      </dsp:nvSpPr>
      <dsp:spPr>
        <a:xfrm>
          <a:off x="0" y="1576041"/>
          <a:ext cx="8229600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Laboratory and Design Studio</a:t>
          </a:r>
          <a:endParaRPr lang="en-US" sz="2400" kern="1200" dirty="0"/>
        </a:p>
      </dsp:txBody>
      <dsp:txXfrm>
        <a:off x="28100" y="1604141"/>
        <a:ext cx="8173400" cy="519439"/>
      </dsp:txXfrm>
    </dsp:sp>
    <dsp:sp modelId="{0C1607F9-94EC-1540-85C5-FDBB5EB528FB}">
      <dsp:nvSpPr>
        <dsp:cNvPr id="0" name=""/>
        <dsp:cNvSpPr/>
      </dsp:nvSpPr>
      <dsp:spPr>
        <a:xfrm>
          <a:off x="0" y="2151681"/>
          <a:ext cx="82296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Huff Research Group (HRG) space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Wireless Communication Laboratory (WCL)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Anechoic chamber</a:t>
          </a:r>
          <a:endParaRPr lang="en-US" sz="1900" kern="1200" dirty="0"/>
        </a:p>
      </dsp:txBody>
      <dsp:txXfrm>
        <a:off x="0" y="2151681"/>
        <a:ext cx="8229600" cy="968760"/>
      </dsp:txXfrm>
    </dsp:sp>
    <dsp:sp modelId="{66BB99C3-FFCF-8742-B3FC-1D14A7FD44B8}">
      <dsp:nvSpPr>
        <dsp:cNvPr id="0" name=""/>
        <dsp:cNvSpPr/>
      </dsp:nvSpPr>
      <dsp:spPr>
        <a:xfrm>
          <a:off x="0" y="3120441"/>
          <a:ext cx="8229600" cy="5756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Prototyping and Showcasing</a:t>
          </a:r>
          <a:endParaRPr lang="en-US" sz="2400" kern="1200" dirty="0"/>
        </a:p>
      </dsp:txBody>
      <dsp:txXfrm>
        <a:off x="28100" y="3148541"/>
        <a:ext cx="8173400" cy="519439"/>
      </dsp:txXfrm>
    </dsp:sp>
    <dsp:sp modelId="{D8964AF8-630F-264C-9A60-E8A34A0B2818}">
      <dsp:nvSpPr>
        <dsp:cNvPr id="0" name=""/>
        <dsp:cNvSpPr/>
      </dsp:nvSpPr>
      <dsp:spPr>
        <a:xfrm>
          <a:off x="0" y="3696081"/>
          <a:ext cx="82296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EIC; </a:t>
          </a:r>
          <a:r>
            <a:rPr lang="en-US" sz="1900" kern="1200" dirty="0" smtClean="0"/>
            <a:t>the great outdoors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Engineering Showcase</a:t>
          </a:r>
          <a:endParaRPr lang="en-US" sz="1900" kern="1200" dirty="0"/>
        </a:p>
      </dsp:txBody>
      <dsp:txXfrm>
        <a:off x="0" y="3696081"/>
        <a:ext cx="8229600" cy="6458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B99C3-FFCF-8742-B3FC-1D14A7FD44B8}">
      <dsp:nvSpPr>
        <dsp:cNvPr id="0" name=""/>
        <dsp:cNvSpPr/>
      </dsp:nvSpPr>
      <dsp:spPr>
        <a:xfrm>
          <a:off x="0" y="56481"/>
          <a:ext cx="8229600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Fabrication and Testing</a:t>
          </a:r>
          <a:endParaRPr lang="en-US" sz="2400" kern="1200" dirty="0"/>
        </a:p>
      </dsp:txBody>
      <dsp:txXfrm>
        <a:off x="28100" y="84581"/>
        <a:ext cx="8173400" cy="519439"/>
      </dsp:txXfrm>
    </dsp:sp>
    <dsp:sp modelId="{D8964AF8-630F-264C-9A60-E8A34A0B2818}">
      <dsp:nvSpPr>
        <dsp:cNvPr id="0" name=""/>
        <dsp:cNvSpPr/>
      </dsp:nvSpPr>
      <dsp:spPr>
        <a:xfrm>
          <a:off x="0" y="632121"/>
          <a:ext cx="82296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Network analyzer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Milling machine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3D printer</a:t>
          </a:r>
          <a:endParaRPr lang="en-US" sz="1900" kern="1200" dirty="0"/>
        </a:p>
      </dsp:txBody>
      <dsp:txXfrm>
        <a:off x="0" y="632121"/>
        <a:ext cx="8229600" cy="968760"/>
      </dsp:txXfrm>
    </dsp:sp>
    <dsp:sp modelId="{60B038CB-E9F9-8548-BA86-A06CFCE96337}">
      <dsp:nvSpPr>
        <dsp:cNvPr id="0" name=""/>
        <dsp:cNvSpPr/>
      </dsp:nvSpPr>
      <dsp:spPr>
        <a:xfrm>
          <a:off x="0" y="1600881"/>
          <a:ext cx="8229600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Video, Audio, and Editing Software</a:t>
          </a:r>
          <a:endParaRPr lang="en-US" sz="2400" kern="1200" dirty="0"/>
        </a:p>
      </dsp:txBody>
      <dsp:txXfrm>
        <a:off x="28100" y="1628981"/>
        <a:ext cx="8173400" cy="519439"/>
      </dsp:txXfrm>
    </dsp:sp>
    <dsp:sp modelId="{0C1607F9-94EC-1540-85C5-FDBB5EB528FB}">
      <dsp:nvSpPr>
        <dsp:cNvPr id="0" name=""/>
        <dsp:cNvSpPr/>
      </dsp:nvSpPr>
      <dsp:spPr>
        <a:xfrm>
          <a:off x="0" y="2176521"/>
          <a:ext cx="82296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Panasonic P2 framework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Microphones and recording equipment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Adobe Premiere Pro</a:t>
          </a:r>
          <a:endParaRPr lang="en-US" sz="1900" kern="1200" dirty="0"/>
        </a:p>
      </dsp:txBody>
      <dsp:txXfrm>
        <a:off x="0" y="2176521"/>
        <a:ext cx="8229600" cy="968760"/>
      </dsp:txXfrm>
    </dsp:sp>
    <dsp:sp modelId="{33753C6E-E771-7C44-B2AC-49077B677E57}">
      <dsp:nvSpPr>
        <dsp:cNvPr id="0" name=""/>
        <dsp:cNvSpPr/>
      </dsp:nvSpPr>
      <dsp:spPr>
        <a:xfrm>
          <a:off x="0" y="3145281"/>
          <a:ext cx="8229600" cy="5756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Workstations and Design Software</a:t>
          </a:r>
          <a:endParaRPr lang="en-US" sz="2400" kern="1200" dirty="0"/>
        </a:p>
      </dsp:txBody>
      <dsp:txXfrm>
        <a:off x="28100" y="3173381"/>
        <a:ext cx="8173400" cy="519439"/>
      </dsp:txXfrm>
    </dsp:sp>
    <dsp:sp modelId="{50A6EE3F-EC69-2147-A266-B436AB57B421}">
      <dsp:nvSpPr>
        <dsp:cNvPr id="0" name=""/>
        <dsp:cNvSpPr/>
      </dsp:nvSpPr>
      <dsp:spPr>
        <a:xfrm>
          <a:off x="0" y="3720921"/>
          <a:ext cx="8229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ANSYS HFSS, </a:t>
          </a:r>
          <a:r>
            <a:rPr lang="en-US" sz="1900" kern="1200" dirty="0" err="1" smtClean="0"/>
            <a:t>Mathematica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Mathworks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Matlab</a:t>
          </a:r>
          <a:r>
            <a:rPr lang="en-US" sz="1900" kern="1200" dirty="0" smtClean="0"/>
            <a:t>, NI </a:t>
          </a:r>
          <a:r>
            <a:rPr lang="en-US" sz="1900" kern="1200" dirty="0" err="1" smtClean="0"/>
            <a:t>Labview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Solidworks</a:t>
          </a:r>
          <a:r>
            <a:rPr lang="en-US" sz="1900" kern="1200" dirty="0" smtClean="0"/>
            <a:t>, Microsoft Visio</a:t>
          </a:r>
          <a:endParaRPr lang="en-US" sz="1900" kern="1200" dirty="0"/>
        </a:p>
      </dsp:txBody>
      <dsp:txXfrm>
        <a:off x="0" y="3720921"/>
        <a:ext cx="8229600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3DDD6-40F3-B94E-9C6A-4E223CD6711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95D27-FD7E-894E-9052-9650FBA3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5D27-FD7E-894E-9052-9650FBA3DC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7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0DE-E6C5-1047-9CEF-EC8DD9750D3C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32AF3E-F60B-0A43-AD82-163CCDD634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0DE-E6C5-1047-9CEF-EC8DD9750D3C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AF3E-F60B-0A43-AD82-163CCDD6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0DE-E6C5-1047-9CEF-EC8DD9750D3C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AF3E-F60B-0A43-AD82-163CCDD6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0DE-E6C5-1047-9CEF-EC8DD9750D3C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AF3E-F60B-0A43-AD82-163CCDD6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0DE-E6C5-1047-9CEF-EC8DD9750D3C}" type="datetimeFigureOut">
              <a:rPr lang="en-US" smtClean="0"/>
              <a:t>8/31/15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AF3E-F60B-0A43-AD82-163CCDD6348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0DE-E6C5-1047-9CEF-EC8DD9750D3C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AF3E-F60B-0A43-AD82-163CCDD6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0DE-E6C5-1047-9CEF-EC8DD9750D3C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AF3E-F60B-0A43-AD82-163CCDD6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0DE-E6C5-1047-9CEF-EC8DD9750D3C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AF3E-F60B-0A43-AD82-163CCDD6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0DE-E6C5-1047-9CEF-EC8DD9750D3C}" type="datetimeFigureOut">
              <a:rPr lang="en-US" smtClean="0"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AF3E-F60B-0A43-AD82-163CCDD6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0DE-E6C5-1047-9CEF-EC8DD9750D3C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AF3E-F60B-0A43-AD82-163CCDD634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0DE-E6C5-1047-9CEF-EC8DD9750D3C}" type="datetimeFigureOut">
              <a:rPr lang="en-US" smtClean="0"/>
              <a:t>8/31/15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AF3E-F60B-0A43-AD82-163CCDD634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AEFC0DE-E6C5-1047-9CEF-EC8DD9750D3C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332AF3E-F60B-0A43-AD82-163CCDD634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J.-F. Chamberland &amp; G. H. Huff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Project-Based Learning in ECE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Individual Benefits</a:t>
            </a:r>
            <a:br>
              <a:rPr lang="en-US" dirty="0" smtClean="0"/>
            </a:br>
            <a:r>
              <a:rPr lang="en-US" dirty="0" smtClean="0"/>
              <a:t>and Personal Reflection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64213"/>
              </p:ext>
            </p:extLst>
          </p:nvPr>
        </p:nvGraphicFramePr>
        <p:xfrm>
          <a:off x="457200" y="1944264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73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Benefits</a:t>
            </a:r>
            <a:r>
              <a:rPr lang="en-US" dirty="0"/>
              <a:t> </a:t>
            </a:r>
            <a:r>
              <a:rPr lang="en-US" dirty="0" smtClean="0"/>
              <a:t>and Communication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139438"/>
              </p:ext>
            </p:extLst>
          </p:nvPr>
        </p:nvGraphicFramePr>
        <p:xfrm>
          <a:off x="457200" y="1944264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22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br>
              <a:rPr lang="en-US" dirty="0" smtClean="0"/>
            </a:br>
            <a:r>
              <a:rPr lang="en-US" dirty="0" smtClean="0"/>
              <a:t>and Culture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 Strong 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7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</a:t>
            </a:r>
            <a:br>
              <a:rPr lang="en-US" dirty="0" smtClean="0"/>
            </a:br>
            <a:r>
              <a:rPr lang="en-US" dirty="0" smtClean="0"/>
              <a:t>of Ongoing Effort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313800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8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Expertise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G. H. Huff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70917"/>
            <a:ext cx="4040188" cy="3047737"/>
          </a:xfrm>
        </p:spPr>
        <p:txBody>
          <a:bodyPr/>
          <a:lstStyle/>
          <a:p>
            <a:r>
              <a:rPr lang="en-US" b="1" dirty="0" smtClean="0"/>
              <a:t>Antenna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High-Performance </a:t>
            </a:r>
            <a:r>
              <a:rPr lang="en-US" b="1" dirty="0" smtClean="0"/>
              <a:t>Circuits</a:t>
            </a:r>
          </a:p>
          <a:p>
            <a:r>
              <a:rPr lang="en-US" dirty="0" smtClean="0"/>
              <a:t>Adaptive Systems</a:t>
            </a:r>
          </a:p>
          <a:p>
            <a:r>
              <a:rPr lang="en-US" dirty="0" smtClean="0"/>
              <a:t>Tunable </a:t>
            </a:r>
            <a:r>
              <a:rPr lang="en-US" b="1" dirty="0" smtClean="0"/>
              <a:t>Devices</a:t>
            </a:r>
          </a:p>
          <a:p>
            <a:r>
              <a:rPr lang="en-US" dirty="0" smtClean="0"/>
              <a:t>Extensive </a:t>
            </a:r>
            <a:r>
              <a:rPr lang="en-US" b="1" dirty="0" smtClean="0"/>
              <a:t>Managerial Experience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J.-F. Chamberland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0917"/>
            <a:ext cx="4041775" cy="3047737"/>
          </a:xfrm>
        </p:spPr>
        <p:txBody>
          <a:bodyPr/>
          <a:lstStyle/>
          <a:p>
            <a:r>
              <a:rPr lang="en-US" dirty="0" smtClean="0"/>
              <a:t>Wireless </a:t>
            </a:r>
            <a:r>
              <a:rPr lang="en-US" b="1" dirty="0" smtClean="0"/>
              <a:t>Communications</a:t>
            </a:r>
          </a:p>
          <a:p>
            <a:r>
              <a:rPr lang="en-US" dirty="0" smtClean="0"/>
              <a:t>Statistical Signal Processing and </a:t>
            </a:r>
            <a:r>
              <a:rPr lang="en-US" b="1" dirty="0" smtClean="0"/>
              <a:t>Inference</a:t>
            </a:r>
            <a:endParaRPr lang="en-US" dirty="0" smtClean="0"/>
          </a:p>
          <a:p>
            <a:r>
              <a:rPr lang="en-US" dirty="0" smtClean="0"/>
              <a:t>Decision and Control</a:t>
            </a:r>
          </a:p>
          <a:p>
            <a:r>
              <a:rPr lang="en-US" b="1" dirty="0" smtClean="0"/>
              <a:t>Programming</a:t>
            </a:r>
            <a:r>
              <a:rPr lang="en-US" dirty="0" smtClean="0"/>
              <a:t>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9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Trans-generational 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193883"/>
              </p:ext>
            </p:extLst>
          </p:nvPr>
        </p:nvGraphicFramePr>
        <p:xfrm>
          <a:off x="457200" y="1944264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091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087685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44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Equipment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097437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93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Costs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800854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38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Hardware, Software &amp; Platforms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Project Architecture:</a:t>
            </a:r>
            <a:br>
              <a:rPr lang="en-US" sz="3200" dirty="0" smtClean="0"/>
            </a:br>
            <a:r>
              <a:rPr lang="en-US" sz="3200" dirty="0" smtClean="0"/>
              <a:t>Leveraging Technologies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860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Rational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5364"/>
            <a:ext cx="8229600" cy="3880799"/>
          </a:xfrm>
        </p:spPr>
        <p:txBody>
          <a:bodyPr>
            <a:noAutofit/>
          </a:bodyPr>
          <a:lstStyle/>
          <a:p>
            <a:r>
              <a:rPr lang="en-US" dirty="0" smtClean="0"/>
              <a:t>Enhance college education by facilitating learning through </a:t>
            </a:r>
            <a:r>
              <a:rPr lang="en-US" b="1" dirty="0" smtClean="0"/>
              <a:t>engineering projects</a:t>
            </a:r>
          </a:p>
          <a:p>
            <a:r>
              <a:rPr lang="en-US" dirty="0" smtClean="0"/>
              <a:t>Foster leadership and </a:t>
            </a:r>
            <a:r>
              <a:rPr lang="en-US" b="1" dirty="0" smtClean="0"/>
              <a:t>team work</a:t>
            </a:r>
            <a:r>
              <a:rPr lang="en-US" dirty="0" smtClean="0"/>
              <a:t>, with division </a:t>
            </a:r>
            <a:r>
              <a:rPr lang="en-US" dirty="0"/>
              <a:t>of </a:t>
            </a:r>
            <a:r>
              <a:rPr lang="en-US" dirty="0" smtClean="0"/>
              <a:t>labor, complementary tasks, discussion and integration</a:t>
            </a:r>
          </a:p>
          <a:p>
            <a:r>
              <a:rPr lang="en-US" dirty="0" smtClean="0"/>
              <a:t>Develop the ability to bridge theoretical concepts and practical tasks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inquiry</a:t>
            </a:r>
            <a:r>
              <a:rPr lang="en-US" dirty="0" smtClean="0"/>
              <a:t> and </a:t>
            </a:r>
            <a:r>
              <a:rPr lang="en-US" b="1" dirty="0" smtClean="0"/>
              <a:t>research</a:t>
            </a:r>
            <a:r>
              <a:rPr lang="en-US" dirty="0" smtClean="0"/>
              <a:t> is primary focus of the learning process (problem-based learning)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Infrastructure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003933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85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Study: Project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425988"/>
              </p:ext>
            </p:extLst>
          </p:nvPr>
        </p:nvGraphicFramePr>
        <p:xfrm>
          <a:off x="457200" y="193404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4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Study: Project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43429"/>
              </p:ext>
            </p:extLst>
          </p:nvPr>
        </p:nvGraphicFramePr>
        <p:xfrm>
          <a:off x="457200" y="193404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93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Study: Communication Infrastructure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00720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Wi-Fi_Logo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70" y="1752600"/>
            <a:ext cx="2007430" cy="1286580"/>
          </a:xfrm>
          <a:prstGeom prst="rect">
            <a:avLst/>
          </a:prstGeom>
        </p:spPr>
      </p:pic>
      <p:pic>
        <p:nvPicPr>
          <p:cNvPr id="7" name="Picture 6" descr="BluetoothLogo.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" y="5387721"/>
            <a:ext cx="2884533" cy="738441"/>
          </a:xfrm>
          <a:prstGeom prst="rect">
            <a:avLst/>
          </a:prstGeom>
        </p:spPr>
      </p:pic>
      <p:pic>
        <p:nvPicPr>
          <p:cNvPr id="8" name="Picture 7" descr="I2clog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218" y="5407953"/>
            <a:ext cx="659581" cy="718210"/>
          </a:xfrm>
          <a:prstGeom prst="rect">
            <a:avLst/>
          </a:prstGeom>
        </p:spPr>
      </p:pic>
      <p:pic>
        <p:nvPicPr>
          <p:cNvPr id="9" name="Picture 8" descr="I2clog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637" y="5407953"/>
            <a:ext cx="659581" cy="718210"/>
          </a:xfrm>
          <a:prstGeom prst="rect">
            <a:avLst/>
          </a:prstGeom>
        </p:spPr>
      </p:pic>
      <p:pic>
        <p:nvPicPr>
          <p:cNvPr id="10" name="Picture 9" descr="I2clog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56" y="5407952"/>
            <a:ext cx="659581" cy="7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4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2012-1=2013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/>
          <a:lstStyle/>
          <a:p>
            <a:r>
              <a:rPr lang="en-US" sz="3200" dirty="0" smtClean="0"/>
              <a:t>Case Study:</a:t>
            </a:r>
            <a:br>
              <a:rPr lang="en-US" sz="3200" dirty="0" smtClean="0"/>
            </a:br>
            <a:r>
              <a:rPr lang="en-US" sz="3200" dirty="0" smtClean="0"/>
              <a:t>ECEN 489, ECEN 491, ENGR 489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584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489 </a:t>
            </a:r>
            <a:r>
              <a:rPr lang="en-US" dirty="0" smtClean="0"/>
              <a:t>– 2015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Programming 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</a:t>
            </a:r>
            <a:endParaRPr lang="en-US" dirty="0" smtClean="0"/>
          </a:p>
          <a:p>
            <a:r>
              <a:rPr lang="en-US" dirty="0" smtClean="0"/>
              <a:t>Networked sum app</a:t>
            </a:r>
          </a:p>
          <a:p>
            <a:r>
              <a:rPr lang="en-US" dirty="0" smtClean="0"/>
              <a:t>Android sum app</a:t>
            </a:r>
          </a:p>
          <a:p>
            <a:r>
              <a:rPr lang="en-US" dirty="0" smtClean="0"/>
              <a:t>Networked Android app over Wi-Fi</a:t>
            </a:r>
          </a:p>
          <a:p>
            <a:r>
              <a:rPr lang="en-US" dirty="0" smtClean="0"/>
              <a:t>Android </a:t>
            </a:r>
            <a:r>
              <a:rPr lang="en-US" dirty="0" err="1" smtClean="0"/>
              <a:t>bluetooth</a:t>
            </a:r>
            <a:r>
              <a:rPr lang="en-US" dirty="0" smtClean="0"/>
              <a:t> socket programming</a:t>
            </a:r>
          </a:p>
          <a:p>
            <a:r>
              <a:rPr lang="en-US" dirty="0" smtClean="0"/>
              <a:t>Android to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err="1" smtClean="0"/>
              <a:t>Zigbee</a:t>
            </a:r>
            <a:r>
              <a:rPr lang="en-US" dirty="0" smtClean="0"/>
              <a:t> with </a:t>
            </a:r>
            <a:r>
              <a:rPr lang="en-US" dirty="0" err="1" smtClean="0"/>
              <a:t>Xbee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Laboratory Projects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Light sensing by node</a:t>
            </a:r>
          </a:p>
          <a:p>
            <a:r>
              <a:rPr lang="en-US" dirty="0"/>
              <a:t>N</a:t>
            </a:r>
            <a:r>
              <a:rPr lang="en-US" dirty="0" smtClean="0"/>
              <a:t>etwork of sensor nodes</a:t>
            </a:r>
          </a:p>
          <a:p>
            <a:r>
              <a:rPr lang="en-US" dirty="0" smtClean="0"/>
              <a:t>Training &amp; learning</a:t>
            </a:r>
          </a:p>
          <a:p>
            <a:r>
              <a:rPr lang="en-US" dirty="0" smtClean="0"/>
              <a:t>Proximity detection &amp; estimation</a:t>
            </a:r>
          </a:p>
          <a:p>
            <a:r>
              <a:rPr lang="en-US" dirty="0" smtClean="0"/>
              <a:t>Relay data through </a:t>
            </a:r>
            <a:r>
              <a:rPr lang="en-US" dirty="0" smtClean="0"/>
              <a:t>Bluetooth</a:t>
            </a:r>
            <a:endParaRPr lang="en-US" dirty="0" smtClean="0"/>
          </a:p>
          <a:p>
            <a:r>
              <a:rPr lang="en-US" dirty="0" smtClean="0"/>
              <a:t>RF source localization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93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Reconfigurable Antenna Test-Bed </a:t>
            </a:r>
            <a:r>
              <a:rPr lang="en-US" dirty="0" smtClean="0"/>
              <a:t>(APS 2013)</a:t>
            </a:r>
          </a:p>
          <a:p>
            <a:pPr lvl="1"/>
            <a:r>
              <a:rPr lang="en-US" dirty="0" smtClean="0"/>
              <a:t>R. Brown, A. Couch, D. Grayson, N. Brennan</a:t>
            </a:r>
          </a:p>
          <a:p>
            <a:r>
              <a:rPr lang="en-US" b="1" dirty="0" err="1" smtClean="0"/>
              <a:t>Pharandroid</a:t>
            </a:r>
            <a:r>
              <a:rPr lang="en-US" dirty="0" smtClean="0"/>
              <a:t> (Ericsson 2012)</a:t>
            </a:r>
          </a:p>
          <a:p>
            <a:pPr lvl="1"/>
            <a:r>
              <a:rPr lang="en-US" dirty="0" smtClean="0"/>
              <a:t>J. Jensen, K. Buchanan</a:t>
            </a:r>
          </a:p>
          <a:p>
            <a:r>
              <a:rPr lang="en-US" b="1" dirty="0" smtClean="0"/>
              <a:t>DISH</a:t>
            </a:r>
            <a:r>
              <a:rPr lang="en-US" dirty="0" smtClean="0"/>
              <a:t> (Senior Design)</a:t>
            </a:r>
          </a:p>
          <a:p>
            <a:pPr lvl="1"/>
            <a:r>
              <a:rPr lang="en-US" dirty="0" smtClean="0"/>
              <a:t>U. C. </a:t>
            </a:r>
            <a:r>
              <a:rPr lang="en-US" dirty="0" err="1" smtClean="0"/>
              <a:t>Brindis</a:t>
            </a:r>
            <a:r>
              <a:rPr lang="en-US" dirty="0" smtClean="0"/>
              <a:t>, M. B. Coffman, N. J. </a:t>
            </a:r>
            <a:r>
              <a:rPr lang="en-US" dirty="0" err="1" smtClean="0"/>
              <a:t>Oborny</a:t>
            </a:r>
            <a:r>
              <a:rPr lang="en-US" dirty="0" smtClean="0"/>
              <a:t>, A. R. </a:t>
            </a:r>
            <a:r>
              <a:rPr lang="en-US" dirty="0" err="1" smtClean="0"/>
              <a:t>Osterhage</a:t>
            </a:r>
            <a:endParaRPr lang="en-US" dirty="0" smtClean="0"/>
          </a:p>
          <a:p>
            <a:r>
              <a:rPr lang="en-US" b="1" dirty="0" smtClean="0"/>
              <a:t>Autonomous Mobile </a:t>
            </a:r>
            <a:r>
              <a:rPr lang="en-US" b="1" dirty="0" err="1" smtClean="0"/>
              <a:t>Picocell</a:t>
            </a:r>
            <a:r>
              <a:rPr lang="en-US" b="1" dirty="0" smtClean="0"/>
              <a:t> Sensing </a:t>
            </a:r>
            <a:r>
              <a:rPr lang="en-US" dirty="0" smtClean="0"/>
              <a:t>(</a:t>
            </a:r>
            <a:r>
              <a:rPr lang="en-US" dirty="0" err="1" smtClean="0"/>
              <a:t>AggiE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A. Bennett, A. Couch, D. </a:t>
            </a:r>
            <a:r>
              <a:rPr lang="en-US" dirty="0" err="1" smtClean="0"/>
              <a:t>Kruzick</a:t>
            </a:r>
            <a:r>
              <a:rPr lang="en-US" dirty="0" smtClean="0"/>
              <a:t>, M. Price, J. Stanley</a:t>
            </a:r>
          </a:p>
        </p:txBody>
      </p:sp>
    </p:spTree>
    <p:extLst>
      <p:ext uri="{BB962C8B-B14F-4D97-AF65-F5344CB8AC3E}">
        <p14:creationId xmlns:p14="http://schemas.microsoft.com/office/powerpoint/2010/main" val="1350678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J.-F. Chamberland &amp; G. H. Huff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5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Comparison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ECE curricula are highly structured</a:t>
            </a:r>
          </a:p>
          <a:p>
            <a:r>
              <a:rPr lang="en-US" dirty="0" smtClean="0"/>
              <a:t>Programs emphasize the </a:t>
            </a:r>
            <a:r>
              <a:rPr lang="en-US" b="1" dirty="0" smtClean="0"/>
              <a:t>acquisition of knowledge</a:t>
            </a:r>
          </a:p>
          <a:p>
            <a:r>
              <a:rPr lang="en-US" dirty="0" smtClean="0"/>
              <a:t>Didactic lecturing</a:t>
            </a:r>
          </a:p>
          <a:p>
            <a:r>
              <a:rPr lang="en-US" dirty="0" smtClean="0"/>
              <a:t>Guide student to intended solution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Experiential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Devote time to develop </a:t>
            </a:r>
            <a:r>
              <a:rPr lang="en-US" b="1" dirty="0" smtClean="0"/>
              <a:t>inquiring</a:t>
            </a:r>
            <a:r>
              <a:rPr lang="en-US" dirty="0" smtClean="0"/>
              <a:t> and </a:t>
            </a:r>
            <a:r>
              <a:rPr lang="en-US" b="1" dirty="0" smtClean="0"/>
              <a:t>creative minds</a:t>
            </a:r>
          </a:p>
          <a:p>
            <a:r>
              <a:rPr lang="en-US" b="1" dirty="0" smtClean="0"/>
              <a:t>Communication skills </a:t>
            </a:r>
            <a:r>
              <a:rPr lang="en-US" dirty="0" smtClean="0"/>
              <a:t>are essential for engineers</a:t>
            </a:r>
          </a:p>
          <a:p>
            <a:r>
              <a:rPr lang="en-US" dirty="0" smtClean="0"/>
              <a:t>Open-ended projects demand </a:t>
            </a:r>
            <a:r>
              <a:rPr lang="en-US" b="1" dirty="0" smtClean="0"/>
              <a:t>decision making </a:t>
            </a:r>
            <a:r>
              <a:rPr lang="en-US" dirty="0" smtClean="0"/>
              <a:t>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1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Experiential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598817"/>
              </p:ext>
            </p:extLst>
          </p:nvPr>
        </p:nvGraphicFramePr>
        <p:xfrm>
          <a:off x="457200" y="1934043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25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Complementing the</a:t>
            </a:r>
            <a:br>
              <a:rPr lang="en-US" dirty="0" smtClean="0"/>
            </a:br>
            <a:r>
              <a:rPr lang="en-US" dirty="0" smtClean="0"/>
              <a:t>Traditional Classroom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762960"/>
              </p:ext>
            </p:extLst>
          </p:nvPr>
        </p:nvGraphicFramePr>
        <p:xfrm>
          <a:off x="457200" y="2115487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3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Envisioned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</a:t>
            </a:r>
            <a:r>
              <a:rPr lang="en-US" b="1" dirty="0" smtClean="0"/>
              <a:t>transferable skills</a:t>
            </a:r>
          </a:p>
          <a:p>
            <a:r>
              <a:rPr lang="en-US" dirty="0" smtClean="0"/>
              <a:t>Develop confidence and leadership</a:t>
            </a:r>
          </a:p>
          <a:p>
            <a:r>
              <a:rPr lang="en-US" dirty="0" smtClean="0"/>
              <a:t>Outlet for </a:t>
            </a:r>
            <a:r>
              <a:rPr lang="en-US" b="1" dirty="0" smtClean="0"/>
              <a:t>creativity</a:t>
            </a:r>
          </a:p>
          <a:p>
            <a:r>
              <a:rPr lang="en-US" dirty="0" smtClean="0"/>
              <a:t>Foster </a:t>
            </a:r>
            <a:r>
              <a:rPr lang="en-US" b="1" dirty="0" smtClean="0"/>
              <a:t>critical thinking</a:t>
            </a:r>
            <a:endParaRPr lang="en-US" dirty="0" smtClean="0"/>
          </a:p>
          <a:p>
            <a:r>
              <a:rPr lang="en-US" dirty="0" smtClean="0"/>
              <a:t>Integrate different concepts</a:t>
            </a:r>
          </a:p>
          <a:p>
            <a:r>
              <a:rPr lang="en-US" dirty="0" smtClean="0"/>
              <a:t>Time management</a:t>
            </a:r>
          </a:p>
          <a:p>
            <a:r>
              <a:rPr lang="en-US" b="1" dirty="0" smtClean="0"/>
              <a:t>Team</a:t>
            </a:r>
            <a:r>
              <a:rPr lang="en-US" dirty="0" smtClean="0"/>
              <a:t> working</a:t>
            </a:r>
          </a:p>
          <a:p>
            <a:r>
              <a:rPr lang="en-US" dirty="0" smtClean="0"/>
              <a:t>Delivering </a:t>
            </a:r>
            <a:r>
              <a:rPr lang="en-US" b="1" dirty="0" smtClean="0"/>
              <a:t>presentations</a:t>
            </a:r>
          </a:p>
          <a:p>
            <a:r>
              <a:rPr lang="en-US" dirty="0" smtClean="0"/>
              <a:t>Leverage shared enthusiasm</a:t>
            </a:r>
          </a:p>
        </p:txBody>
      </p:sp>
    </p:spTree>
    <p:extLst>
      <p:ext uri="{BB962C8B-B14F-4D97-AF65-F5344CB8AC3E}">
        <p14:creationId xmlns:p14="http://schemas.microsoft.com/office/powerpoint/2010/main" val="17871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attributes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29893"/>
              </p:ext>
            </p:extLst>
          </p:nvPr>
        </p:nvGraphicFramePr>
        <p:xfrm>
          <a:off x="457200" y="2024766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60555" y="35381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9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Favored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arise, or are formulated, and solution path requires </a:t>
            </a:r>
            <a:r>
              <a:rPr lang="en-US" b="1" dirty="0" smtClean="0"/>
              <a:t>problem-solving skills</a:t>
            </a:r>
          </a:p>
          <a:p>
            <a:r>
              <a:rPr lang="en-US" dirty="0" smtClean="0"/>
              <a:t>Acquire competencies on incremental basis</a:t>
            </a:r>
          </a:p>
          <a:p>
            <a:r>
              <a:rPr lang="en-US" dirty="0" smtClean="0"/>
              <a:t>Apply knowledge to broad range of subject areas</a:t>
            </a:r>
          </a:p>
          <a:p>
            <a:r>
              <a:rPr lang="en-US" b="1" dirty="0" smtClean="0"/>
              <a:t>Clear statement </a:t>
            </a:r>
            <a:r>
              <a:rPr lang="en-US" dirty="0" smtClean="0"/>
              <a:t>of what is needed to complete an assignment</a:t>
            </a:r>
          </a:p>
          <a:p>
            <a:r>
              <a:rPr lang="en-US" dirty="0" smtClean="0"/>
              <a:t>Recommend reference material which may be useful for task</a:t>
            </a:r>
          </a:p>
          <a:p>
            <a:r>
              <a:rPr lang="en-US" dirty="0" smtClean="0"/>
              <a:t>Writing documents, making presentations and undertaking laboratory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Starting with simple </a:t>
            </a:r>
            <a:r>
              <a:rPr lang="en-US" sz="2800" b="1" dirty="0" smtClean="0"/>
              <a:t>modules</a:t>
            </a:r>
            <a:r>
              <a:rPr lang="en-US" sz="2800" dirty="0" smtClean="0"/>
              <a:t> and precisely </a:t>
            </a:r>
            <a:r>
              <a:rPr lang="en-US" sz="2800" b="1" dirty="0" smtClean="0"/>
              <a:t>defined tasks</a:t>
            </a:r>
          </a:p>
          <a:p>
            <a:r>
              <a:rPr lang="en-US" sz="2800" dirty="0" smtClean="0"/>
              <a:t>Assessment based on </a:t>
            </a:r>
            <a:r>
              <a:rPr lang="en-US" sz="2800" b="1" dirty="0" smtClean="0"/>
              <a:t>specific requirements </a:t>
            </a:r>
            <a:r>
              <a:rPr lang="en-US" sz="2800" dirty="0" smtClean="0"/>
              <a:t>and inter-operability, e.g. test-driven design</a:t>
            </a:r>
          </a:p>
          <a:p>
            <a:r>
              <a:rPr lang="en-US" sz="2800" dirty="0" smtClean="0"/>
              <a:t>From individual, repeated assignments to </a:t>
            </a:r>
            <a:r>
              <a:rPr lang="en-US" sz="2800" b="1" dirty="0" smtClean="0"/>
              <a:t>multi-faceted group </a:t>
            </a:r>
            <a:r>
              <a:rPr lang="en-US" sz="2800" dirty="0" smtClean="0"/>
              <a:t>projects</a:t>
            </a:r>
          </a:p>
          <a:p>
            <a:r>
              <a:rPr lang="en-US" sz="2800" dirty="0" smtClean="0"/>
              <a:t>Challenges become increasingly </a:t>
            </a:r>
            <a:r>
              <a:rPr lang="en-US" sz="2800" b="1" dirty="0" smtClean="0"/>
              <a:t>integrative</a:t>
            </a:r>
            <a:r>
              <a:rPr lang="en-US" sz="2800" dirty="0" smtClean="0"/>
              <a:t> in scope</a:t>
            </a:r>
          </a:p>
          <a:p>
            <a:r>
              <a:rPr lang="en-US" sz="2800" dirty="0" smtClean="0"/>
              <a:t>Team size increases as semester advances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045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3913</TotalTime>
  <Words>881</Words>
  <Application>Microsoft Macintosh PowerPoint</Application>
  <PresentationFormat>On-screen Show (4:3)</PresentationFormat>
  <Paragraphs>197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Apothecary</vt:lpstr>
      <vt:lpstr>Project-Based Learning in ECE</vt:lpstr>
      <vt:lpstr>Goals and Rational</vt:lpstr>
      <vt:lpstr>Brief Comparison</vt:lpstr>
      <vt:lpstr>Experiential Learning</vt:lpstr>
      <vt:lpstr>Complementing the Traditional Classroom</vt:lpstr>
      <vt:lpstr>Envisioned Outcomes</vt:lpstr>
      <vt:lpstr>Project attributes</vt:lpstr>
      <vt:lpstr>Favored Framework</vt:lpstr>
      <vt:lpstr>Progressive Approach</vt:lpstr>
      <vt:lpstr>Individual Benefits and Personal Reflection</vt:lpstr>
      <vt:lpstr>Group Benefits and Communication</vt:lpstr>
      <vt:lpstr>Environment and Culture</vt:lpstr>
      <vt:lpstr>Key Elements of Ongoing Effort</vt:lpstr>
      <vt:lpstr>Complementary Expertise</vt:lpstr>
      <vt:lpstr>Trans-generational Learning</vt:lpstr>
      <vt:lpstr>Facilities</vt:lpstr>
      <vt:lpstr>Capital Equipment</vt:lpstr>
      <vt:lpstr>Recurring Costs</vt:lpstr>
      <vt:lpstr>Project Architecture: Leveraging Technologies</vt:lpstr>
      <vt:lpstr>Data Infrastructure</vt:lpstr>
      <vt:lpstr>Case Study: Project Architecture</vt:lpstr>
      <vt:lpstr>Case Study: Project Architecture</vt:lpstr>
      <vt:lpstr>Case Study: Communication Infrastructure</vt:lpstr>
      <vt:lpstr>Case Study: ECEN 489, ECEN 491, ENGR 489</vt:lpstr>
      <vt:lpstr>489 – 2015</vt:lpstr>
      <vt:lpstr>Relevant Projects</vt:lpstr>
      <vt:lpstr>Thank You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Jean-Francois Chamberland</dc:creator>
  <cp:lastModifiedBy>Jean-Francois Chamberland</cp:lastModifiedBy>
  <cp:revision>58</cp:revision>
  <dcterms:created xsi:type="dcterms:W3CDTF">2013-04-22T16:03:26Z</dcterms:created>
  <dcterms:modified xsi:type="dcterms:W3CDTF">2015-08-31T17:32:27Z</dcterms:modified>
</cp:coreProperties>
</file>